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4"/>
  </p:notesMasterIdLst>
  <p:sldIdLst>
    <p:sldId id="256" r:id="rId2"/>
    <p:sldId id="258" r:id="rId3"/>
    <p:sldId id="260" r:id="rId4"/>
    <p:sldId id="261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21" r:id="rId13"/>
    <p:sldId id="322" r:id="rId14"/>
    <p:sldId id="318" r:id="rId15"/>
    <p:sldId id="323" r:id="rId16"/>
    <p:sldId id="324" r:id="rId17"/>
    <p:sldId id="319" r:id="rId18"/>
    <p:sldId id="325" r:id="rId19"/>
    <p:sldId id="326" r:id="rId20"/>
    <p:sldId id="320" r:id="rId21"/>
    <p:sldId id="327" r:id="rId22"/>
    <p:sldId id="290" r:id="rId23"/>
  </p:sldIdLst>
  <p:sldSz cx="9144000" cy="5143500" type="screen16x9"/>
  <p:notesSz cx="6858000" cy="9144000"/>
  <p:embeddedFontLst>
    <p:embeddedFont>
      <p:font typeface="Anaheim" panose="020B0604020202020204" charset="0"/>
      <p:regular r:id="rId25"/>
      <p:bold r:id="rId26"/>
    </p:embeddedFont>
    <p:embeddedFont>
      <p:font typeface="Libre Baskerville" panose="02000000000000000000" pitchFamily="2" charset="0"/>
      <p:regular r:id="rId27"/>
      <p:bold r:id="rId28"/>
      <p:italic r:id="rId29"/>
      <p:boldItalic r:id="rId30"/>
    </p:embeddedFont>
    <p:embeddedFont>
      <p:font typeface="Nunito Light" pitchFamily="2" charset="0"/>
      <p:regular r:id="rId31"/>
      <p:italic r:id="rId32"/>
    </p:embeddedFont>
    <p:embeddedFont>
      <p:font typeface="Source Sans 3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5ECEB6-0780-42A0-A40B-E95364BA703B}">
  <a:tblStyle styleId="{BD5ECEB6-0780-42A0-A40B-E95364BA70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C7186BC-D03B-4251-A3A6-99247D7F52B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/>
    <p:restoredTop sz="78912"/>
  </p:normalViewPr>
  <p:slideViewPr>
    <p:cSldViewPr snapToGrid="0">
      <p:cViewPr varScale="1">
        <p:scale>
          <a:sx n="92" d="100"/>
          <a:sy n="92" d="100"/>
        </p:scale>
        <p:origin x="144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Konrad Adenauer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6">
          <a:extLst>
            <a:ext uri="{FF2B5EF4-FFF2-40B4-BE49-F238E27FC236}">
              <a16:creationId xmlns:a16="http://schemas.microsoft.com/office/drawing/2014/main" id="{BE2E7122-46A5-97D5-E4B0-19FCADF99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g14072739ea5_12_0:notes">
            <a:extLst>
              <a:ext uri="{FF2B5EF4-FFF2-40B4-BE49-F238E27FC236}">
                <a16:creationId xmlns:a16="http://schemas.microsoft.com/office/drawing/2014/main" id="{1456250F-C922-CE6D-1787-F5E9C41817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8" name="Google Shape;2338;g14072739ea5_12_0:notes">
            <a:extLst>
              <a:ext uri="{FF2B5EF4-FFF2-40B4-BE49-F238E27FC236}">
                <a16:creationId xmlns:a16="http://schemas.microsoft.com/office/drawing/2014/main" id="{D08D87B2-3481-33F5-149F-EB23E05859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de-DE" dirty="0"/>
              <a:t>Helke Sander : Berühmter Tomatenwurf auf Parteikollegen, Symbolischer Start der Frauenproteste</a:t>
            </a:r>
          </a:p>
        </p:txBody>
      </p:sp>
    </p:spTree>
    <p:extLst>
      <p:ext uri="{BB962C8B-B14F-4D97-AF65-F5344CB8AC3E}">
        <p14:creationId xmlns:p14="http://schemas.microsoft.com/office/powerpoint/2010/main" val="1355780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>
          <a:extLst>
            <a:ext uri="{FF2B5EF4-FFF2-40B4-BE49-F238E27FC236}">
              <a16:creationId xmlns:a16="http://schemas.microsoft.com/office/drawing/2014/main" id="{1DA425E4-D0CE-DFB5-49D2-E520A0225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54dda1946d_6_308:notes">
            <a:extLst>
              <a:ext uri="{FF2B5EF4-FFF2-40B4-BE49-F238E27FC236}">
                <a16:creationId xmlns:a16="http://schemas.microsoft.com/office/drawing/2014/main" id="{DECF1088-D36B-68D2-D592-4E62F8909B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54dda1946d_6_308:notes">
            <a:extLst>
              <a:ext uri="{FF2B5EF4-FFF2-40B4-BE49-F238E27FC236}">
                <a16:creationId xmlns:a16="http://schemas.microsoft.com/office/drawing/2014/main" id="{7944E506-A97E-0965-6657-61F57C66D8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4915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41876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>
          <a:extLst>
            <a:ext uri="{FF2B5EF4-FFF2-40B4-BE49-F238E27FC236}">
              <a16:creationId xmlns:a16="http://schemas.microsoft.com/office/drawing/2014/main" id="{742A7A18-033C-4BD2-4C56-4D760B47F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54dda1946d_6_308:notes">
            <a:extLst>
              <a:ext uri="{FF2B5EF4-FFF2-40B4-BE49-F238E27FC236}">
                <a16:creationId xmlns:a16="http://schemas.microsoft.com/office/drawing/2014/main" id="{80898D55-AB9C-4022-49E4-7D27E1DC13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54dda1946d_6_308:notes">
            <a:extLst>
              <a:ext uri="{FF2B5EF4-FFF2-40B4-BE49-F238E27FC236}">
                <a16:creationId xmlns:a16="http://schemas.microsoft.com/office/drawing/2014/main" id="{71BBAFA7-3D98-3834-B911-974653EA2C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104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8724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93867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>
          <a:extLst>
            <a:ext uri="{FF2B5EF4-FFF2-40B4-BE49-F238E27FC236}">
              <a16:creationId xmlns:a16="http://schemas.microsoft.com/office/drawing/2014/main" id="{801804E2-539D-E3E5-5509-48A1CFD2A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54dda1946d_6_308:notes">
            <a:extLst>
              <a:ext uri="{FF2B5EF4-FFF2-40B4-BE49-F238E27FC236}">
                <a16:creationId xmlns:a16="http://schemas.microsoft.com/office/drawing/2014/main" id="{5564FD55-D4A9-8DEA-BCAD-B411B658D8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54dda1946d_6_308:notes">
            <a:extLst>
              <a:ext uri="{FF2B5EF4-FFF2-40B4-BE49-F238E27FC236}">
                <a16:creationId xmlns:a16="http://schemas.microsoft.com/office/drawing/2014/main" id="{342412CD-7300-2B48-0533-7381328003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8992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49363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77990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>
          <a:extLst>
            <a:ext uri="{FF2B5EF4-FFF2-40B4-BE49-F238E27FC236}">
              <a16:creationId xmlns:a16="http://schemas.microsoft.com/office/drawing/2014/main" id="{28E74C04-E6A5-CDA5-7010-9B469E1B5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54dda1946d_6_308:notes">
            <a:extLst>
              <a:ext uri="{FF2B5EF4-FFF2-40B4-BE49-F238E27FC236}">
                <a16:creationId xmlns:a16="http://schemas.microsoft.com/office/drawing/2014/main" id="{161BC849-B335-720C-BD8A-4D4E9A2B8D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54dda1946d_6_308:notes">
            <a:extLst>
              <a:ext uri="{FF2B5EF4-FFF2-40B4-BE49-F238E27FC236}">
                <a16:creationId xmlns:a16="http://schemas.microsoft.com/office/drawing/2014/main" id="{D3BBC672-AE0B-AC9F-72F1-9C7B51CB1E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6744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" name="Google Shape;4512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3" name="Google Shape;4513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8" name="Google Shape;233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de-DE" dirty="0"/>
              <a:t>Merkhilfe: Das Grundgesetz ist die Verfassung. Es schützt die Grundrechte und legt die Ordnung des Staates fest. 'Föderal' bedeutet: Macht ist zwischen Bund und Ländern aufgeteilt.</a:t>
            </a:r>
          </a:p>
          <a:p>
            <a:r>
              <a:rPr lang="de-DE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Die Gründung der Bundesrepublik Deutschland am 23 Mai 1949 markierte einen fundamentalen Bruch mit der Vergangenheit.</a:t>
            </a:r>
            <a:br>
              <a:rPr lang="de-DE" dirty="0"/>
            </a:br>
            <a:r>
              <a:rPr lang="de-DE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Es </a:t>
            </a:r>
            <a:r>
              <a:rPr lang="de-DE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enstand</a:t>
            </a:r>
            <a:r>
              <a:rPr lang="de-DE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eine </a:t>
            </a:r>
            <a:r>
              <a:rPr lang="de-DE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palamentarische</a:t>
            </a:r>
            <a:r>
              <a:rPr lang="de-DE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Demokratie mit einer föderalen Struktur.</a:t>
            </a:r>
            <a:br>
              <a:rPr lang="de-DE" dirty="0"/>
            </a:br>
            <a:r>
              <a:rPr lang="de-DE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Zentrale Säule waren die </a:t>
            </a:r>
            <a:r>
              <a:rPr lang="de-DE" sz="1100" b="0" i="0" u="none" strike="noStrike" kern="1200" cap="none" dirty="0" err="1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marktwirkchaftiche</a:t>
            </a:r>
            <a:r>
              <a:rPr lang="de-DE" sz="11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Ordnung, die Soziale Marktwirtschaft und eine starke Wertbindung. </a:t>
            </a:r>
            <a:endParaRPr lang="de-D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6">
          <a:extLst>
            <a:ext uri="{FF2B5EF4-FFF2-40B4-BE49-F238E27FC236}">
              <a16:creationId xmlns:a16="http://schemas.microsoft.com/office/drawing/2014/main" id="{F6199FBE-BBEE-F9E1-CA48-A74A60191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g14072739ea5_12_0:notes">
            <a:extLst>
              <a:ext uri="{FF2B5EF4-FFF2-40B4-BE49-F238E27FC236}">
                <a16:creationId xmlns:a16="http://schemas.microsoft.com/office/drawing/2014/main" id="{F6DAA67F-ED8A-85E5-C589-8AED0CA075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8" name="Google Shape;2338;g14072739ea5_12_0:notes">
            <a:extLst>
              <a:ext uri="{FF2B5EF4-FFF2-40B4-BE49-F238E27FC236}">
                <a16:creationId xmlns:a16="http://schemas.microsoft.com/office/drawing/2014/main" id="{AEE35523-E1E5-6969-BF22-AC1BC80399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de-DE" dirty="0"/>
              <a:t>Kalten Krieg: Konkurrenz zwischen USA und UdSSR. Westbindung sollte Sicherheit und Wohlstand bringen.</a:t>
            </a:r>
          </a:p>
          <a:p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Diese Westbindung manifestierte sich im Marschall plan der wirtschaftliche Hilfe brachte und vor allem im NATO Beitritt 1955, der die BRD als souveränen Staat im westlichen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Verteidigunsbündnis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positionierte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1794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6">
          <a:extLst>
            <a:ext uri="{FF2B5EF4-FFF2-40B4-BE49-F238E27FC236}">
              <a16:creationId xmlns:a16="http://schemas.microsoft.com/office/drawing/2014/main" id="{4CEA8926-8D30-8368-CF1D-559EA6D6E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g14072739ea5_12_0:notes">
            <a:extLst>
              <a:ext uri="{FF2B5EF4-FFF2-40B4-BE49-F238E27FC236}">
                <a16:creationId xmlns:a16="http://schemas.microsoft.com/office/drawing/2014/main" id="{89A10743-5CE0-2EFA-56C5-0775986020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8" name="Google Shape;2338;g14072739ea5_12_0:notes">
            <a:extLst>
              <a:ext uri="{FF2B5EF4-FFF2-40B4-BE49-F238E27FC236}">
                <a16:creationId xmlns:a16="http://schemas.microsoft.com/office/drawing/2014/main" id="{F912EED9-62BA-71A3-CA25-AACA7F98C9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Aufbau der Bundeswehr </a:t>
            </a:r>
          </a:p>
          <a:p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Die Auseinandersetzung mit NS- </a:t>
            </a:r>
            <a:r>
              <a:rPr lang="de-DE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Vergangenteit</a:t>
            </a:r>
            <a:r>
              <a:rPr lang="de-DE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war ein Kontinuierlicher, wenn auch oft ein schmerzhafter Prozess dieser Jahre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055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>
          <a:extLst>
            <a:ext uri="{FF2B5EF4-FFF2-40B4-BE49-F238E27FC236}">
              <a16:creationId xmlns:a16="http://schemas.microsoft.com/office/drawing/2014/main" id="{17C45279-E5EE-C6F7-E5B7-85FB2C5C7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54dda1946d_6_308:notes">
            <a:extLst>
              <a:ext uri="{FF2B5EF4-FFF2-40B4-BE49-F238E27FC236}">
                <a16:creationId xmlns:a16="http://schemas.microsoft.com/office/drawing/2014/main" id="{56261E92-5150-B77E-D3B4-07D10411B6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54dda1946d_6_308:notes">
            <a:extLst>
              <a:ext uri="{FF2B5EF4-FFF2-40B4-BE49-F238E27FC236}">
                <a16:creationId xmlns:a16="http://schemas.microsoft.com/office/drawing/2014/main" id="{34BDA1C8-CEEF-615C-A25C-C8C6808989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4127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6">
          <a:extLst>
            <a:ext uri="{FF2B5EF4-FFF2-40B4-BE49-F238E27FC236}">
              <a16:creationId xmlns:a16="http://schemas.microsoft.com/office/drawing/2014/main" id="{10085AEF-7C27-4991-A263-010CCF3A2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g14072739ea5_12_0:notes">
            <a:extLst>
              <a:ext uri="{FF2B5EF4-FFF2-40B4-BE49-F238E27FC236}">
                <a16:creationId xmlns:a16="http://schemas.microsoft.com/office/drawing/2014/main" id="{545745F0-542C-3AD3-D412-ADF1C70983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8" name="Google Shape;2338;g14072739ea5_12_0:notes">
            <a:extLst>
              <a:ext uri="{FF2B5EF4-FFF2-40B4-BE49-F238E27FC236}">
                <a16:creationId xmlns:a16="http://schemas.microsoft.com/office/drawing/2014/main" id="{60B1CC70-5E81-8A24-A82F-C242D6CF61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de-DE" dirty="0"/>
              <a:t>Erkläre: Das Gesetz setzte die Gleichberechtigung im Familienrecht besser um. Viele alte Regeln (z. B. Alleinentscheidungsrecht des Mannes) wurden abgeschafft.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1837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6">
          <a:extLst>
            <a:ext uri="{FF2B5EF4-FFF2-40B4-BE49-F238E27FC236}">
              <a16:creationId xmlns:a16="http://schemas.microsoft.com/office/drawing/2014/main" id="{866D4BA8-2B2C-5404-B5D8-30DB5D352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g14072739ea5_12_0:notes">
            <a:extLst>
              <a:ext uri="{FF2B5EF4-FFF2-40B4-BE49-F238E27FC236}">
                <a16:creationId xmlns:a16="http://schemas.microsoft.com/office/drawing/2014/main" id="{B95C4802-4FC5-49E7-746F-EB63F84955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8" name="Google Shape;2338;g14072739ea5_12_0:notes">
            <a:extLst>
              <a:ext uri="{FF2B5EF4-FFF2-40B4-BE49-F238E27FC236}">
                <a16:creationId xmlns:a16="http://schemas.microsoft.com/office/drawing/2014/main" id="{097BFDD6-32E2-9A11-36D7-DE05CCBC11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2425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142661" y="137224"/>
            <a:ext cx="8858677" cy="4869053"/>
            <a:chOff x="246225" y="895325"/>
            <a:chExt cx="7115975" cy="3911200"/>
          </a:xfrm>
        </p:grpSpPr>
        <p:sp>
          <p:nvSpPr>
            <p:cNvPr id="11" name="Google Shape;11;p2"/>
            <p:cNvSpPr/>
            <p:nvPr/>
          </p:nvSpPr>
          <p:spPr>
            <a:xfrm>
              <a:off x="246225" y="895325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5"/>
                  </a:lnTo>
                  <a:lnTo>
                    <a:pt x="1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69300" y="1108400"/>
              <a:ext cx="6669850" cy="3485050"/>
            </a:xfrm>
            <a:custGeom>
              <a:avLst/>
              <a:gdLst/>
              <a:ahLst/>
              <a:cxnLst/>
              <a:rect l="l" t="t" r="r" b="b"/>
              <a:pathLst>
                <a:path w="266794" h="139402" fill="none" extrusionOk="0">
                  <a:moveTo>
                    <a:pt x="1" y="1"/>
                  </a:moveTo>
                  <a:lnTo>
                    <a:pt x="266793" y="1"/>
                  </a:lnTo>
                  <a:lnTo>
                    <a:pt x="266793" y="139401"/>
                  </a:lnTo>
                  <a:lnTo>
                    <a:pt x="1" y="139401"/>
                  </a:ln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9025" y="955950"/>
              <a:ext cx="7010700" cy="3789950"/>
            </a:xfrm>
            <a:custGeom>
              <a:avLst/>
              <a:gdLst/>
              <a:ahLst/>
              <a:cxnLst/>
              <a:rect l="l" t="t" r="r" b="b"/>
              <a:pathLst>
                <a:path w="280428" h="151598" fill="none" extrusionOk="0">
                  <a:moveTo>
                    <a:pt x="277041" y="151598"/>
                  </a:moveTo>
                  <a:lnTo>
                    <a:pt x="3387" y="151598"/>
                  </a:lnTo>
                  <a:cubicBezTo>
                    <a:pt x="3387" y="149723"/>
                    <a:pt x="1863" y="148211"/>
                    <a:pt x="1" y="148211"/>
                  </a:cubicBezTo>
                  <a:lnTo>
                    <a:pt x="1" y="3387"/>
                  </a:lnTo>
                  <a:cubicBezTo>
                    <a:pt x="1863" y="3387"/>
                    <a:pt x="3387" y="1875"/>
                    <a:pt x="3387" y="0"/>
                  </a:cubicBezTo>
                  <a:lnTo>
                    <a:pt x="277041" y="0"/>
                  </a:lnTo>
                  <a:cubicBezTo>
                    <a:pt x="277041" y="1875"/>
                    <a:pt x="278553" y="3387"/>
                    <a:pt x="280427" y="3387"/>
                  </a:cubicBezTo>
                  <a:lnTo>
                    <a:pt x="280427" y="148211"/>
                  </a:lnTo>
                  <a:cubicBezTo>
                    <a:pt x="278553" y="148211"/>
                    <a:pt x="277041" y="149723"/>
                    <a:pt x="277041" y="15159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4100" y="895325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5"/>
                  </a:lnTo>
                  <a:lnTo>
                    <a:pt x="0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6225" y="4678400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4"/>
                  </a:lnTo>
                  <a:lnTo>
                    <a:pt x="1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34100" y="4678400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4"/>
                  </a:lnTo>
                  <a:lnTo>
                    <a:pt x="0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2361575" y="1453450"/>
            <a:ext cx="4421100" cy="20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494100" y="3578625"/>
            <a:ext cx="41559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3;p3"/>
          <p:cNvGrpSpPr/>
          <p:nvPr/>
        </p:nvGrpSpPr>
        <p:grpSpPr>
          <a:xfrm>
            <a:off x="142661" y="137224"/>
            <a:ext cx="8858677" cy="4869053"/>
            <a:chOff x="246225" y="895325"/>
            <a:chExt cx="7115975" cy="3911200"/>
          </a:xfrm>
        </p:grpSpPr>
        <p:sp>
          <p:nvSpPr>
            <p:cNvPr id="24" name="Google Shape;24;p3"/>
            <p:cNvSpPr/>
            <p:nvPr/>
          </p:nvSpPr>
          <p:spPr>
            <a:xfrm>
              <a:off x="246225" y="895325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5"/>
                  </a:lnTo>
                  <a:lnTo>
                    <a:pt x="1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469300" y="1108400"/>
              <a:ext cx="6669850" cy="3485050"/>
            </a:xfrm>
            <a:custGeom>
              <a:avLst/>
              <a:gdLst/>
              <a:ahLst/>
              <a:cxnLst/>
              <a:rect l="l" t="t" r="r" b="b"/>
              <a:pathLst>
                <a:path w="266794" h="139402" fill="none" extrusionOk="0">
                  <a:moveTo>
                    <a:pt x="1" y="1"/>
                  </a:moveTo>
                  <a:lnTo>
                    <a:pt x="266793" y="1"/>
                  </a:lnTo>
                  <a:lnTo>
                    <a:pt x="266793" y="139401"/>
                  </a:lnTo>
                  <a:lnTo>
                    <a:pt x="1" y="139401"/>
                  </a:ln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299025" y="955950"/>
              <a:ext cx="7010700" cy="3789950"/>
            </a:xfrm>
            <a:custGeom>
              <a:avLst/>
              <a:gdLst/>
              <a:ahLst/>
              <a:cxnLst/>
              <a:rect l="l" t="t" r="r" b="b"/>
              <a:pathLst>
                <a:path w="280428" h="151598" fill="none" extrusionOk="0">
                  <a:moveTo>
                    <a:pt x="277041" y="151598"/>
                  </a:moveTo>
                  <a:lnTo>
                    <a:pt x="3387" y="151598"/>
                  </a:lnTo>
                  <a:cubicBezTo>
                    <a:pt x="3387" y="149723"/>
                    <a:pt x="1863" y="148211"/>
                    <a:pt x="1" y="148211"/>
                  </a:cubicBezTo>
                  <a:lnTo>
                    <a:pt x="1" y="3387"/>
                  </a:lnTo>
                  <a:cubicBezTo>
                    <a:pt x="1863" y="3387"/>
                    <a:pt x="3387" y="1875"/>
                    <a:pt x="3387" y="0"/>
                  </a:cubicBezTo>
                  <a:lnTo>
                    <a:pt x="277041" y="0"/>
                  </a:lnTo>
                  <a:cubicBezTo>
                    <a:pt x="277041" y="1875"/>
                    <a:pt x="278553" y="3387"/>
                    <a:pt x="280427" y="3387"/>
                  </a:cubicBezTo>
                  <a:lnTo>
                    <a:pt x="280427" y="148211"/>
                  </a:lnTo>
                  <a:cubicBezTo>
                    <a:pt x="278553" y="148211"/>
                    <a:pt x="277041" y="149723"/>
                    <a:pt x="277041" y="15159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7234100" y="895325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5"/>
                  </a:lnTo>
                  <a:lnTo>
                    <a:pt x="0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46225" y="4678400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4"/>
                  </a:lnTo>
                  <a:lnTo>
                    <a:pt x="1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7234100" y="4678400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4"/>
                  </a:lnTo>
                  <a:lnTo>
                    <a:pt x="0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2477400" y="2167355"/>
            <a:ext cx="4189200" cy="9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111621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2477400" y="3418375"/>
            <a:ext cx="4189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13"/>
          <p:cNvGrpSpPr/>
          <p:nvPr/>
        </p:nvGrpSpPr>
        <p:grpSpPr>
          <a:xfrm>
            <a:off x="142661" y="137224"/>
            <a:ext cx="8858677" cy="4869053"/>
            <a:chOff x="246225" y="895325"/>
            <a:chExt cx="7115975" cy="3911200"/>
          </a:xfrm>
        </p:grpSpPr>
        <p:sp>
          <p:nvSpPr>
            <p:cNvPr id="135" name="Google Shape;135;p13"/>
            <p:cNvSpPr/>
            <p:nvPr/>
          </p:nvSpPr>
          <p:spPr>
            <a:xfrm>
              <a:off x="246225" y="895325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5"/>
                  </a:lnTo>
                  <a:lnTo>
                    <a:pt x="1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469300" y="1108400"/>
              <a:ext cx="6669850" cy="3485050"/>
            </a:xfrm>
            <a:custGeom>
              <a:avLst/>
              <a:gdLst/>
              <a:ahLst/>
              <a:cxnLst/>
              <a:rect l="l" t="t" r="r" b="b"/>
              <a:pathLst>
                <a:path w="266794" h="139402" fill="none" extrusionOk="0">
                  <a:moveTo>
                    <a:pt x="1" y="1"/>
                  </a:moveTo>
                  <a:lnTo>
                    <a:pt x="266793" y="1"/>
                  </a:lnTo>
                  <a:lnTo>
                    <a:pt x="266793" y="139401"/>
                  </a:lnTo>
                  <a:lnTo>
                    <a:pt x="1" y="139401"/>
                  </a:ln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299025" y="955950"/>
              <a:ext cx="7010700" cy="3789950"/>
            </a:xfrm>
            <a:custGeom>
              <a:avLst/>
              <a:gdLst/>
              <a:ahLst/>
              <a:cxnLst/>
              <a:rect l="l" t="t" r="r" b="b"/>
              <a:pathLst>
                <a:path w="280428" h="151598" fill="none" extrusionOk="0">
                  <a:moveTo>
                    <a:pt x="277041" y="151598"/>
                  </a:moveTo>
                  <a:lnTo>
                    <a:pt x="3387" y="151598"/>
                  </a:lnTo>
                  <a:cubicBezTo>
                    <a:pt x="3387" y="149723"/>
                    <a:pt x="1863" y="148211"/>
                    <a:pt x="1" y="148211"/>
                  </a:cubicBezTo>
                  <a:lnTo>
                    <a:pt x="1" y="3387"/>
                  </a:lnTo>
                  <a:cubicBezTo>
                    <a:pt x="1863" y="3387"/>
                    <a:pt x="3387" y="1875"/>
                    <a:pt x="3387" y="0"/>
                  </a:cubicBezTo>
                  <a:lnTo>
                    <a:pt x="277041" y="0"/>
                  </a:lnTo>
                  <a:cubicBezTo>
                    <a:pt x="277041" y="1875"/>
                    <a:pt x="278553" y="3387"/>
                    <a:pt x="280427" y="3387"/>
                  </a:cubicBezTo>
                  <a:lnTo>
                    <a:pt x="280427" y="148211"/>
                  </a:lnTo>
                  <a:cubicBezTo>
                    <a:pt x="278553" y="148211"/>
                    <a:pt x="277041" y="149723"/>
                    <a:pt x="277041" y="15159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7234100" y="895325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5"/>
                  </a:lnTo>
                  <a:lnTo>
                    <a:pt x="0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246225" y="4678400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4"/>
                  </a:lnTo>
                  <a:lnTo>
                    <a:pt x="1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7234100" y="4678400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4"/>
                  </a:lnTo>
                  <a:lnTo>
                    <a:pt x="0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3"/>
          <p:cNvSpPr txBox="1">
            <a:spLocks noGrp="1"/>
          </p:cNvSpPr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1"/>
          </p:nvPr>
        </p:nvSpPr>
        <p:spPr>
          <a:xfrm>
            <a:off x="796000" y="2111290"/>
            <a:ext cx="225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2"/>
          </p:nvPr>
        </p:nvSpPr>
        <p:spPr>
          <a:xfrm>
            <a:off x="3442015" y="2111290"/>
            <a:ext cx="225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3"/>
          </p:nvPr>
        </p:nvSpPr>
        <p:spPr>
          <a:xfrm>
            <a:off x="796000" y="3844474"/>
            <a:ext cx="225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4"/>
          </p:nvPr>
        </p:nvSpPr>
        <p:spPr>
          <a:xfrm>
            <a:off x="3442015" y="3844474"/>
            <a:ext cx="225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5"/>
          </p:nvPr>
        </p:nvSpPr>
        <p:spPr>
          <a:xfrm>
            <a:off x="6088037" y="2111290"/>
            <a:ext cx="225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6"/>
          </p:nvPr>
        </p:nvSpPr>
        <p:spPr>
          <a:xfrm>
            <a:off x="6088037" y="3844474"/>
            <a:ext cx="225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title" idx="7" hasCustomPrompt="1"/>
          </p:nvPr>
        </p:nvSpPr>
        <p:spPr>
          <a:xfrm>
            <a:off x="1565904" y="1332025"/>
            <a:ext cx="72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8" hasCustomPrompt="1"/>
          </p:nvPr>
        </p:nvSpPr>
        <p:spPr>
          <a:xfrm>
            <a:off x="1565904" y="3064624"/>
            <a:ext cx="72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9" hasCustomPrompt="1"/>
          </p:nvPr>
        </p:nvSpPr>
        <p:spPr>
          <a:xfrm>
            <a:off x="4211919" y="1332025"/>
            <a:ext cx="72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3" name="Google Shape;1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211919" y="3064624"/>
            <a:ext cx="72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4" name="Google Shape;154;p13"/>
          <p:cNvSpPr txBox="1">
            <a:spLocks noGrp="1"/>
          </p:cNvSpPr>
          <p:nvPr>
            <p:ph type="title" idx="14" hasCustomPrompt="1"/>
          </p:nvPr>
        </p:nvSpPr>
        <p:spPr>
          <a:xfrm>
            <a:off x="6857941" y="1332025"/>
            <a:ext cx="72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7941" y="3064624"/>
            <a:ext cx="72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16"/>
          </p:nvPr>
        </p:nvSpPr>
        <p:spPr>
          <a:xfrm>
            <a:off x="796000" y="1779408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1700" b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7"/>
          </p:nvPr>
        </p:nvSpPr>
        <p:spPr>
          <a:xfrm>
            <a:off x="3442015" y="1779408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1700" b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18"/>
          </p:nvPr>
        </p:nvSpPr>
        <p:spPr>
          <a:xfrm>
            <a:off x="6088037" y="1779408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1700" b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19"/>
          </p:nvPr>
        </p:nvSpPr>
        <p:spPr>
          <a:xfrm>
            <a:off x="796000" y="3512074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1700" b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subTitle" idx="20"/>
          </p:nvPr>
        </p:nvSpPr>
        <p:spPr>
          <a:xfrm>
            <a:off x="3442015" y="3512074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1700" b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subTitle" idx="21"/>
          </p:nvPr>
        </p:nvSpPr>
        <p:spPr>
          <a:xfrm>
            <a:off x="6088037" y="3512074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1700" b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_AND_BODY_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18"/>
          <p:cNvGrpSpPr/>
          <p:nvPr/>
        </p:nvGrpSpPr>
        <p:grpSpPr>
          <a:xfrm>
            <a:off x="142661" y="137224"/>
            <a:ext cx="8858677" cy="4869053"/>
            <a:chOff x="246225" y="895325"/>
            <a:chExt cx="7115975" cy="3911200"/>
          </a:xfrm>
        </p:grpSpPr>
        <p:sp>
          <p:nvSpPr>
            <p:cNvPr id="218" name="Google Shape;218;p18"/>
            <p:cNvSpPr/>
            <p:nvPr/>
          </p:nvSpPr>
          <p:spPr>
            <a:xfrm>
              <a:off x="246225" y="895325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5"/>
                  </a:lnTo>
                  <a:lnTo>
                    <a:pt x="1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8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8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8"/>
            <p:cNvSpPr/>
            <p:nvPr/>
          </p:nvSpPr>
          <p:spPr>
            <a:xfrm>
              <a:off x="469300" y="1108400"/>
              <a:ext cx="6669850" cy="3485050"/>
            </a:xfrm>
            <a:custGeom>
              <a:avLst/>
              <a:gdLst/>
              <a:ahLst/>
              <a:cxnLst/>
              <a:rect l="l" t="t" r="r" b="b"/>
              <a:pathLst>
                <a:path w="266794" h="139402" fill="none" extrusionOk="0">
                  <a:moveTo>
                    <a:pt x="1" y="1"/>
                  </a:moveTo>
                  <a:lnTo>
                    <a:pt x="266793" y="1"/>
                  </a:lnTo>
                  <a:lnTo>
                    <a:pt x="266793" y="139401"/>
                  </a:lnTo>
                  <a:lnTo>
                    <a:pt x="1" y="139401"/>
                  </a:ln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8"/>
            <p:cNvSpPr/>
            <p:nvPr/>
          </p:nvSpPr>
          <p:spPr>
            <a:xfrm>
              <a:off x="299025" y="955950"/>
              <a:ext cx="7010700" cy="3789950"/>
            </a:xfrm>
            <a:custGeom>
              <a:avLst/>
              <a:gdLst/>
              <a:ahLst/>
              <a:cxnLst/>
              <a:rect l="l" t="t" r="r" b="b"/>
              <a:pathLst>
                <a:path w="280428" h="151598" fill="none" extrusionOk="0">
                  <a:moveTo>
                    <a:pt x="277041" y="151598"/>
                  </a:moveTo>
                  <a:lnTo>
                    <a:pt x="3387" y="151598"/>
                  </a:lnTo>
                  <a:cubicBezTo>
                    <a:pt x="3387" y="149723"/>
                    <a:pt x="1863" y="148211"/>
                    <a:pt x="1" y="148211"/>
                  </a:cubicBezTo>
                  <a:lnTo>
                    <a:pt x="1" y="3387"/>
                  </a:lnTo>
                  <a:cubicBezTo>
                    <a:pt x="1863" y="3387"/>
                    <a:pt x="3387" y="1875"/>
                    <a:pt x="3387" y="0"/>
                  </a:cubicBezTo>
                  <a:lnTo>
                    <a:pt x="277041" y="0"/>
                  </a:lnTo>
                  <a:cubicBezTo>
                    <a:pt x="277041" y="1875"/>
                    <a:pt x="278553" y="3387"/>
                    <a:pt x="280427" y="3387"/>
                  </a:cubicBezTo>
                  <a:lnTo>
                    <a:pt x="280427" y="148211"/>
                  </a:lnTo>
                  <a:cubicBezTo>
                    <a:pt x="278553" y="148211"/>
                    <a:pt x="277041" y="149723"/>
                    <a:pt x="277041" y="15159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8"/>
            <p:cNvSpPr/>
            <p:nvPr/>
          </p:nvSpPr>
          <p:spPr>
            <a:xfrm>
              <a:off x="7234100" y="895325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5"/>
                  </a:lnTo>
                  <a:lnTo>
                    <a:pt x="0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8"/>
            <p:cNvSpPr/>
            <p:nvPr/>
          </p:nvSpPr>
          <p:spPr>
            <a:xfrm>
              <a:off x="246225" y="4678400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4"/>
                  </a:lnTo>
                  <a:lnTo>
                    <a:pt x="1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8"/>
            <p:cNvSpPr/>
            <p:nvPr/>
          </p:nvSpPr>
          <p:spPr>
            <a:xfrm>
              <a:off x="7234100" y="4678400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4"/>
                  </a:lnTo>
                  <a:lnTo>
                    <a:pt x="0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Google Shape;226;p18"/>
          <p:cNvSpPr txBox="1">
            <a:spLocks noGrp="1"/>
          </p:cNvSpPr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8"/>
          <p:cNvSpPr txBox="1">
            <a:spLocks noGrp="1"/>
          </p:cNvSpPr>
          <p:nvPr>
            <p:ph type="body" idx="1"/>
          </p:nvPr>
        </p:nvSpPr>
        <p:spPr>
          <a:xfrm>
            <a:off x="720000" y="1291938"/>
            <a:ext cx="7704000" cy="3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21"/>
          <p:cNvGrpSpPr/>
          <p:nvPr/>
        </p:nvGrpSpPr>
        <p:grpSpPr>
          <a:xfrm>
            <a:off x="142661" y="137224"/>
            <a:ext cx="8858677" cy="4869053"/>
            <a:chOff x="246225" y="895325"/>
            <a:chExt cx="7115975" cy="3911200"/>
          </a:xfrm>
        </p:grpSpPr>
        <p:sp>
          <p:nvSpPr>
            <p:cNvPr id="260" name="Google Shape;260;p21"/>
            <p:cNvSpPr/>
            <p:nvPr/>
          </p:nvSpPr>
          <p:spPr>
            <a:xfrm>
              <a:off x="246225" y="895325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5"/>
                  </a:lnTo>
                  <a:lnTo>
                    <a:pt x="1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1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1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1"/>
            <p:cNvSpPr/>
            <p:nvPr/>
          </p:nvSpPr>
          <p:spPr>
            <a:xfrm>
              <a:off x="469300" y="1108400"/>
              <a:ext cx="6669850" cy="3485050"/>
            </a:xfrm>
            <a:custGeom>
              <a:avLst/>
              <a:gdLst/>
              <a:ahLst/>
              <a:cxnLst/>
              <a:rect l="l" t="t" r="r" b="b"/>
              <a:pathLst>
                <a:path w="266794" h="139402" fill="none" extrusionOk="0">
                  <a:moveTo>
                    <a:pt x="1" y="1"/>
                  </a:moveTo>
                  <a:lnTo>
                    <a:pt x="266793" y="1"/>
                  </a:lnTo>
                  <a:lnTo>
                    <a:pt x="266793" y="139401"/>
                  </a:lnTo>
                  <a:lnTo>
                    <a:pt x="1" y="139401"/>
                  </a:ln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1"/>
            <p:cNvSpPr/>
            <p:nvPr/>
          </p:nvSpPr>
          <p:spPr>
            <a:xfrm>
              <a:off x="299025" y="955950"/>
              <a:ext cx="7010700" cy="3789950"/>
            </a:xfrm>
            <a:custGeom>
              <a:avLst/>
              <a:gdLst/>
              <a:ahLst/>
              <a:cxnLst/>
              <a:rect l="l" t="t" r="r" b="b"/>
              <a:pathLst>
                <a:path w="280428" h="151598" fill="none" extrusionOk="0">
                  <a:moveTo>
                    <a:pt x="277041" y="151598"/>
                  </a:moveTo>
                  <a:lnTo>
                    <a:pt x="3387" y="151598"/>
                  </a:lnTo>
                  <a:cubicBezTo>
                    <a:pt x="3387" y="149723"/>
                    <a:pt x="1863" y="148211"/>
                    <a:pt x="1" y="148211"/>
                  </a:cubicBezTo>
                  <a:lnTo>
                    <a:pt x="1" y="3387"/>
                  </a:lnTo>
                  <a:cubicBezTo>
                    <a:pt x="1863" y="3387"/>
                    <a:pt x="3387" y="1875"/>
                    <a:pt x="3387" y="0"/>
                  </a:cubicBezTo>
                  <a:lnTo>
                    <a:pt x="277041" y="0"/>
                  </a:lnTo>
                  <a:cubicBezTo>
                    <a:pt x="277041" y="1875"/>
                    <a:pt x="278553" y="3387"/>
                    <a:pt x="280427" y="3387"/>
                  </a:cubicBezTo>
                  <a:lnTo>
                    <a:pt x="280427" y="148211"/>
                  </a:lnTo>
                  <a:cubicBezTo>
                    <a:pt x="278553" y="148211"/>
                    <a:pt x="277041" y="149723"/>
                    <a:pt x="277041" y="15159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1"/>
            <p:cNvSpPr/>
            <p:nvPr/>
          </p:nvSpPr>
          <p:spPr>
            <a:xfrm>
              <a:off x="7234100" y="895325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5"/>
                  </a:lnTo>
                  <a:lnTo>
                    <a:pt x="0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1"/>
            <p:cNvSpPr/>
            <p:nvPr/>
          </p:nvSpPr>
          <p:spPr>
            <a:xfrm>
              <a:off x="246225" y="4678400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4"/>
                  </a:lnTo>
                  <a:lnTo>
                    <a:pt x="1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1"/>
            <p:cNvSpPr/>
            <p:nvPr/>
          </p:nvSpPr>
          <p:spPr>
            <a:xfrm>
              <a:off x="7234100" y="4678400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4"/>
                  </a:lnTo>
                  <a:lnTo>
                    <a:pt x="0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" name="Google Shape;268;p21"/>
          <p:cNvSpPr txBox="1">
            <a:spLocks noGrp="1"/>
          </p:cNvSpPr>
          <p:nvPr>
            <p:ph type="title"/>
          </p:nvPr>
        </p:nvSpPr>
        <p:spPr>
          <a:xfrm>
            <a:off x="1144550" y="597425"/>
            <a:ext cx="6855300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1"/>
          <p:cNvSpPr txBox="1">
            <a:spLocks noGrp="1"/>
          </p:cNvSpPr>
          <p:nvPr>
            <p:ph type="subTitle" idx="1"/>
          </p:nvPr>
        </p:nvSpPr>
        <p:spPr>
          <a:xfrm>
            <a:off x="4825664" y="2070950"/>
            <a:ext cx="3174000" cy="18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1"/>
          <p:cNvSpPr txBox="1">
            <a:spLocks noGrp="1"/>
          </p:cNvSpPr>
          <p:nvPr>
            <p:ph type="subTitle" idx="2"/>
          </p:nvPr>
        </p:nvSpPr>
        <p:spPr>
          <a:xfrm>
            <a:off x="1144550" y="2070950"/>
            <a:ext cx="3174000" cy="18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Google Shape;389;p28"/>
          <p:cNvGrpSpPr/>
          <p:nvPr/>
        </p:nvGrpSpPr>
        <p:grpSpPr>
          <a:xfrm>
            <a:off x="142661" y="137224"/>
            <a:ext cx="8858677" cy="4869053"/>
            <a:chOff x="246225" y="895325"/>
            <a:chExt cx="7115975" cy="3911200"/>
          </a:xfrm>
        </p:grpSpPr>
        <p:sp>
          <p:nvSpPr>
            <p:cNvPr id="390" name="Google Shape;390;p28"/>
            <p:cNvSpPr/>
            <p:nvPr/>
          </p:nvSpPr>
          <p:spPr>
            <a:xfrm>
              <a:off x="246225" y="895325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5"/>
                  </a:lnTo>
                  <a:lnTo>
                    <a:pt x="1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469300" y="1108400"/>
              <a:ext cx="6669850" cy="3485050"/>
            </a:xfrm>
            <a:custGeom>
              <a:avLst/>
              <a:gdLst/>
              <a:ahLst/>
              <a:cxnLst/>
              <a:rect l="l" t="t" r="r" b="b"/>
              <a:pathLst>
                <a:path w="266794" h="139402" fill="none" extrusionOk="0">
                  <a:moveTo>
                    <a:pt x="1" y="1"/>
                  </a:moveTo>
                  <a:lnTo>
                    <a:pt x="266793" y="1"/>
                  </a:lnTo>
                  <a:lnTo>
                    <a:pt x="266793" y="139401"/>
                  </a:lnTo>
                  <a:lnTo>
                    <a:pt x="1" y="139401"/>
                  </a:ln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299025" y="955950"/>
              <a:ext cx="7010700" cy="3789950"/>
            </a:xfrm>
            <a:custGeom>
              <a:avLst/>
              <a:gdLst/>
              <a:ahLst/>
              <a:cxnLst/>
              <a:rect l="l" t="t" r="r" b="b"/>
              <a:pathLst>
                <a:path w="280428" h="151598" fill="none" extrusionOk="0">
                  <a:moveTo>
                    <a:pt x="277041" y="151598"/>
                  </a:moveTo>
                  <a:lnTo>
                    <a:pt x="3387" y="151598"/>
                  </a:lnTo>
                  <a:cubicBezTo>
                    <a:pt x="3387" y="149723"/>
                    <a:pt x="1863" y="148211"/>
                    <a:pt x="1" y="148211"/>
                  </a:cubicBezTo>
                  <a:lnTo>
                    <a:pt x="1" y="3387"/>
                  </a:lnTo>
                  <a:cubicBezTo>
                    <a:pt x="1863" y="3387"/>
                    <a:pt x="3387" y="1875"/>
                    <a:pt x="3387" y="0"/>
                  </a:cubicBezTo>
                  <a:lnTo>
                    <a:pt x="277041" y="0"/>
                  </a:lnTo>
                  <a:cubicBezTo>
                    <a:pt x="277041" y="1875"/>
                    <a:pt x="278553" y="3387"/>
                    <a:pt x="280427" y="3387"/>
                  </a:cubicBezTo>
                  <a:lnTo>
                    <a:pt x="280427" y="148211"/>
                  </a:lnTo>
                  <a:cubicBezTo>
                    <a:pt x="278553" y="148211"/>
                    <a:pt x="277041" y="149723"/>
                    <a:pt x="277041" y="15159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7234100" y="895325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5"/>
                  </a:lnTo>
                  <a:lnTo>
                    <a:pt x="0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246225" y="4678400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4"/>
                  </a:lnTo>
                  <a:lnTo>
                    <a:pt x="1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7234100" y="4678400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4"/>
                  </a:lnTo>
                  <a:lnTo>
                    <a:pt x="0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28"/>
          <p:cNvSpPr txBox="1">
            <a:spLocks noGrp="1"/>
          </p:cNvSpPr>
          <p:nvPr>
            <p:ph type="title"/>
          </p:nvPr>
        </p:nvSpPr>
        <p:spPr>
          <a:xfrm>
            <a:off x="2347938" y="677525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8"/>
          <p:cNvSpPr txBox="1">
            <a:spLocks noGrp="1"/>
          </p:cNvSpPr>
          <p:nvPr>
            <p:ph type="subTitle" idx="1"/>
          </p:nvPr>
        </p:nvSpPr>
        <p:spPr>
          <a:xfrm>
            <a:off x="2347900" y="17652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" name="Google Shape;403;p29"/>
          <p:cNvGrpSpPr/>
          <p:nvPr/>
        </p:nvGrpSpPr>
        <p:grpSpPr>
          <a:xfrm>
            <a:off x="142661" y="137224"/>
            <a:ext cx="8858677" cy="4869053"/>
            <a:chOff x="246225" y="895325"/>
            <a:chExt cx="7115975" cy="3911200"/>
          </a:xfrm>
        </p:grpSpPr>
        <p:sp>
          <p:nvSpPr>
            <p:cNvPr id="404" name="Google Shape;404;p29"/>
            <p:cNvSpPr/>
            <p:nvPr/>
          </p:nvSpPr>
          <p:spPr>
            <a:xfrm>
              <a:off x="246225" y="895325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5"/>
                  </a:lnTo>
                  <a:lnTo>
                    <a:pt x="1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469300" y="1108400"/>
              <a:ext cx="6669850" cy="3485050"/>
            </a:xfrm>
            <a:custGeom>
              <a:avLst/>
              <a:gdLst/>
              <a:ahLst/>
              <a:cxnLst/>
              <a:rect l="l" t="t" r="r" b="b"/>
              <a:pathLst>
                <a:path w="266794" h="139402" fill="none" extrusionOk="0">
                  <a:moveTo>
                    <a:pt x="1" y="1"/>
                  </a:moveTo>
                  <a:lnTo>
                    <a:pt x="266793" y="1"/>
                  </a:lnTo>
                  <a:lnTo>
                    <a:pt x="266793" y="139401"/>
                  </a:lnTo>
                  <a:lnTo>
                    <a:pt x="1" y="139401"/>
                  </a:ln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299025" y="955950"/>
              <a:ext cx="7010700" cy="3789950"/>
            </a:xfrm>
            <a:custGeom>
              <a:avLst/>
              <a:gdLst/>
              <a:ahLst/>
              <a:cxnLst/>
              <a:rect l="l" t="t" r="r" b="b"/>
              <a:pathLst>
                <a:path w="280428" h="151598" fill="none" extrusionOk="0">
                  <a:moveTo>
                    <a:pt x="277041" y="151598"/>
                  </a:moveTo>
                  <a:lnTo>
                    <a:pt x="3387" y="151598"/>
                  </a:lnTo>
                  <a:cubicBezTo>
                    <a:pt x="3387" y="149723"/>
                    <a:pt x="1863" y="148211"/>
                    <a:pt x="1" y="148211"/>
                  </a:cubicBezTo>
                  <a:lnTo>
                    <a:pt x="1" y="3387"/>
                  </a:lnTo>
                  <a:cubicBezTo>
                    <a:pt x="1863" y="3387"/>
                    <a:pt x="3387" y="1875"/>
                    <a:pt x="3387" y="0"/>
                  </a:cubicBezTo>
                  <a:lnTo>
                    <a:pt x="277041" y="0"/>
                  </a:lnTo>
                  <a:cubicBezTo>
                    <a:pt x="277041" y="1875"/>
                    <a:pt x="278553" y="3387"/>
                    <a:pt x="280427" y="3387"/>
                  </a:cubicBezTo>
                  <a:lnTo>
                    <a:pt x="280427" y="148211"/>
                  </a:lnTo>
                  <a:cubicBezTo>
                    <a:pt x="278553" y="148211"/>
                    <a:pt x="277041" y="149723"/>
                    <a:pt x="277041" y="15159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7234100" y="895325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5"/>
                  </a:lnTo>
                  <a:lnTo>
                    <a:pt x="0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246225" y="4678400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4"/>
                  </a:lnTo>
                  <a:lnTo>
                    <a:pt x="1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7234100" y="4678400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4"/>
                  </a:lnTo>
                  <a:lnTo>
                    <a:pt x="0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29"/>
          <p:cNvGrpSpPr/>
          <p:nvPr/>
        </p:nvGrpSpPr>
        <p:grpSpPr>
          <a:xfrm>
            <a:off x="565056" y="519563"/>
            <a:ext cx="8012737" cy="4104778"/>
            <a:chOff x="585525" y="1202450"/>
            <a:chExt cx="6436450" cy="3297275"/>
          </a:xfrm>
        </p:grpSpPr>
        <p:sp>
          <p:nvSpPr>
            <p:cNvPr id="413" name="Google Shape;413;p29"/>
            <p:cNvSpPr/>
            <p:nvPr/>
          </p:nvSpPr>
          <p:spPr>
            <a:xfrm>
              <a:off x="83952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1819" y="2949"/>
                  </a:moveTo>
                  <a:cubicBezTo>
                    <a:pt x="16996" y="7611"/>
                    <a:pt x="10597" y="0"/>
                    <a:pt x="4949" y="1300"/>
                  </a:cubicBezTo>
                  <a:cubicBezTo>
                    <a:pt x="1962" y="2000"/>
                    <a:pt x="0" y="4312"/>
                    <a:pt x="100" y="7373"/>
                  </a:cubicBezTo>
                  <a:cubicBezTo>
                    <a:pt x="113" y="7461"/>
                    <a:pt x="225" y="7461"/>
                    <a:pt x="238" y="7373"/>
                  </a:cubicBezTo>
                  <a:cubicBezTo>
                    <a:pt x="513" y="1100"/>
                    <a:pt x="7511" y="887"/>
                    <a:pt x="11872" y="2724"/>
                  </a:cubicBezTo>
                  <a:cubicBezTo>
                    <a:pt x="13597" y="3449"/>
                    <a:pt x="15309" y="4437"/>
                    <a:pt x="17208" y="4661"/>
                  </a:cubicBezTo>
                  <a:cubicBezTo>
                    <a:pt x="19108" y="4886"/>
                    <a:pt x="20620" y="4387"/>
                    <a:pt x="21957" y="3087"/>
                  </a:cubicBezTo>
                  <a:cubicBezTo>
                    <a:pt x="22044" y="2999"/>
                    <a:pt x="21919" y="2874"/>
                    <a:pt x="21832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844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13" y="1688"/>
                  </a:moveTo>
                  <a:cubicBezTo>
                    <a:pt x="151" y="3700"/>
                    <a:pt x="2612" y="4862"/>
                    <a:pt x="4412" y="4325"/>
                  </a:cubicBezTo>
                  <a:cubicBezTo>
                    <a:pt x="5924" y="3875"/>
                    <a:pt x="7236" y="1338"/>
                    <a:pt x="5849" y="88"/>
                  </a:cubicBezTo>
                  <a:cubicBezTo>
                    <a:pt x="5774" y="1"/>
                    <a:pt x="5649" y="126"/>
                    <a:pt x="5737" y="201"/>
                  </a:cubicBezTo>
                  <a:cubicBezTo>
                    <a:pt x="7124" y="1725"/>
                    <a:pt x="5474" y="4025"/>
                    <a:pt x="3837" y="4225"/>
                  </a:cubicBezTo>
                  <a:cubicBezTo>
                    <a:pt x="2288" y="4425"/>
                    <a:pt x="326" y="3413"/>
                    <a:pt x="201" y="1688"/>
                  </a:cubicBezTo>
                  <a:cubicBezTo>
                    <a:pt x="201" y="1563"/>
                    <a:pt x="1" y="1563"/>
                    <a:pt x="1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898575" y="13480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49" y="488"/>
                  </a:moveTo>
                  <a:cubicBezTo>
                    <a:pt x="2025" y="1"/>
                    <a:pt x="800" y="351"/>
                    <a:pt x="387" y="1238"/>
                  </a:cubicBezTo>
                  <a:cubicBezTo>
                    <a:pt x="0" y="2063"/>
                    <a:pt x="612" y="2987"/>
                    <a:pt x="1487" y="3075"/>
                  </a:cubicBezTo>
                  <a:cubicBezTo>
                    <a:pt x="1600" y="3087"/>
                    <a:pt x="1625" y="2900"/>
                    <a:pt x="1512" y="2887"/>
                  </a:cubicBezTo>
                  <a:cubicBezTo>
                    <a:pt x="700" y="2737"/>
                    <a:pt x="200" y="1913"/>
                    <a:pt x="675" y="1163"/>
                  </a:cubicBezTo>
                  <a:cubicBezTo>
                    <a:pt x="1137" y="476"/>
                    <a:pt x="2037" y="251"/>
                    <a:pt x="2774" y="625"/>
                  </a:cubicBezTo>
                  <a:cubicBezTo>
                    <a:pt x="2862" y="663"/>
                    <a:pt x="2924" y="551"/>
                    <a:pt x="2849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9448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752350" y="1240875"/>
              <a:ext cx="206850" cy="104050"/>
            </a:xfrm>
            <a:custGeom>
              <a:avLst/>
              <a:gdLst/>
              <a:ahLst/>
              <a:cxnLst/>
              <a:rect l="l" t="t" r="r" b="b"/>
              <a:pathLst>
                <a:path w="8274" h="4162" extrusionOk="0">
                  <a:moveTo>
                    <a:pt x="8123" y="25"/>
                  </a:moveTo>
                  <a:cubicBezTo>
                    <a:pt x="6999" y="263"/>
                    <a:pt x="5937" y="725"/>
                    <a:pt x="4987" y="1375"/>
                  </a:cubicBezTo>
                  <a:cubicBezTo>
                    <a:pt x="3537" y="2387"/>
                    <a:pt x="2063" y="4162"/>
                    <a:pt x="176" y="2875"/>
                  </a:cubicBezTo>
                  <a:cubicBezTo>
                    <a:pt x="101" y="2825"/>
                    <a:pt x="1" y="2950"/>
                    <a:pt x="76" y="3012"/>
                  </a:cubicBezTo>
                  <a:cubicBezTo>
                    <a:pt x="825" y="3699"/>
                    <a:pt x="1775" y="3699"/>
                    <a:pt x="2700" y="3299"/>
                  </a:cubicBezTo>
                  <a:cubicBezTo>
                    <a:pt x="3375" y="2999"/>
                    <a:pt x="3912" y="2475"/>
                    <a:pt x="4474" y="2025"/>
                  </a:cubicBezTo>
                  <a:cubicBezTo>
                    <a:pt x="5549" y="1137"/>
                    <a:pt x="6811" y="500"/>
                    <a:pt x="8173" y="175"/>
                  </a:cubicBezTo>
                  <a:cubicBezTo>
                    <a:pt x="8273" y="150"/>
                    <a:pt x="8223" y="0"/>
                    <a:pt x="812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1012600" y="1245875"/>
              <a:ext cx="88750" cy="80000"/>
            </a:xfrm>
            <a:custGeom>
              <a:avLst/>
              <a:gdLst/>
              <a:ahLst/>
              <a:cxnLst/>
              <a:rect l="l" t="t" r="r" b="b"/>
              <a:pathLst>
                <a:path w="3550" h="3200" extrusionOk="0">
                  <a:moveTo>
                    <a:pt x="3437" y="313"/>
                  </a:moveTo>
                  <a:cubicBezTo>
                    <a:pt x="2562" y="113"/>
                    <a:pt x="1700" y="0"/>
                    <a:pt x="900" y="488"/>
                  </a:cubicBezTo>
                  <a:cubicBezTo>
                    <a:pt x="363" y="813"/>
                    <a:pt x="0" y="1325"/>
                    <a:pt x="100" y="1975"/>
                  </a:cubicBezTo>
                  <a:cubicBezTo>
                    <a:pt x="200" y="2587"/>
                    <a:pt x="700" y="3062"/>
                    <a:pt x="1325" y="3137"/>
                  </a:cubicBezTo>
                  <a:cubicBezTo>
                    <a:pt x="1787" y="3187"/>
                    <a:pt x="2462" y="3024"/>
                    <a:pt x="2512" y="2475"/>
                  </a:cubicBezTo>
                  <a:cubicBezTo>
                    <a:pt x="2525" y="2387"/>
                    <a:pt x="2400" y="2387"/>
                    <a:pt x="2387" y="2475"/>
                  </a:cubicBezTo>
                  <a:cubicBezTo>
                    <a:pt x="2312" y="3199"/>
                    <a:pt x="1100" y="2937"/>
                    <a:pt x="788" y="2712"/>
                  </a:cubicBezTo>
                  <a:cubicBezTo>
                    <a:pt x="300" y="2362"/>
                    <a:pt x="150" y="1700"/>
                    <a:pt x="450" y="1175"/>
                  </a:cubicBezTo>
                  <a:cubicBezTo>
                    <a:pt x="1063" y="163"/>
                    <a:pt x="2412" y="263"/>
                    <a:pt x="3387" y="488"/>
                  </a:cubicBezTo>
                  <a:cubicBezTo>
                    <a:pt x="3499" y="513"/>
                    <a:pt x="3549" y="338"/>
                    <a:pt x="3437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1123500" y="1272100"/>
              <a:ext cx="33450" cy="43775"/>
            </a:xfrm>
            <a:custGeom>
              <a:avLst/>
              <a:gdLst/>
              <a:ahLst/>
              <a:cxnLst/>
              <a:rect l="l" t="t" r="r" b="b"/>
              <a:pathLst>
                <a:path w="1338" h="1751" extrusionOk="0">
                  <a:moveTo>
                    <a:pt x="1238" y="188"/>
                  </a:moveTo>
                  <a:cubicBezTo>
                    <a:pt x="688" y="1"/>
                    <a:pt x="1" y="326"/>
                    <a:pt x="76" y="976"/>
                  </a:cubicBezTo>
                  <a:cubicBezTo>
                    <a:pt x="126" y="1413"/>
                    <a:pt x="825" y="1750"/>
                    <a:pt x="1088" y="1326"/>
                  </a:cubicBezTo>
                  <a:cubicBezTo>
                    <a:pt x="1163" y="1213"/>
                    <a:pt x="975" y="1101"/>
                    <a:pt x="900" y="1213"/>
                  </a:cubicBezTo>
                  <a:cubicBezTo>
                    <a:pt x="788" y="1288"/>
                    <a:pt x="651" y="1301"/>
                    <a:pt x="538" y="1263"/>
                  </a:cubicBezTo>
                  <a:cubicBezTo>
                    <a:pt x="263" y="1026"/>
                    <a:pt x="213" y="813"/>
                    <a:pt x="388" y="613"/>
                  </a:cubicBezTo>
                  <a:cubicBezTo>
                    <a:pt x="551" y="301"/>
                    <a:pt x="888" y="263"/>
                    <a:pt x="1188" y="351"/>
                  </a:cubicBezTo>
                  <a:cubicBezTo>
                    <a:pt x="1288" y="376"/>
                    <a:pt x="1338" y="226"/>
                    <a:pt x="123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732975" y="129210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51" y="925"/>
                  </a:moveTo>
                  <a:cubicBezTo>
                    <a:pt x="1275" y="563"/>
                    <a:pt x="826" y="1"/>
                    <a:pt x="413" y="326"/>
                  </a:cubicBezTo>
                  <a:cubicBezTo>
                    <a:pt x="1" y="651"/>
                    <a:pt x="476" y="1275"/>
                    <a:pt x="888" y="975"/>
                  </a:cubicBezTo>
                  <a:cubicBezTo>
                    <a:pt x="963" y="925"/>
                    <a:pt x="913" y="813"/>
                    <a:pt x="826" y="826"/>
                  </a:cubicBezTo>
                  <a:lnTo>
                    <a:pt x="826" y="826"/>
                  </a:lnTo>
                  <a:cubicBezTo>
                    <a:pt x="788" y="901"/>
                    <a:pt x="888" y="1000"/>
                    <a:pt x="951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809225" y="1274925"/>
              <a:ext cx="77800" cy="113125"/>
            </a:xfrm>
            <a:custGeom>
              <a:avLst/>
              <a:gdLst/>
              <a:ahLst/>
              <a:cxnLst/>
              <a:rect l="l" t="t" r="r" b="b"/>
              <a:pathLst>
                <a:path w="3112" h="4525" extrusionOk="0">
                  <a:moveTo>
                    <a:pt x="2949" y="63"/>
                  </a:moveTo>
                  <a:cubicBezTo>
                    <a:pt x="1550" y="1163"/>
                    <a:pt x="525" y="2675"/>
                    <a:pt x="25" y="4374"/>
                  </a:cubicBezTo>
                  <a:cubicBezTo>
                    <a:pt x="0" y="4462"/>
                    <a:pt x="125" y="4524"/>
                    <a:pt x="175" y="4437"/>
                  </a:cubicBezTo>
                  <a:cubicBezTo>
                    <a:pt x="925" y="2825"/>
                    <a:pt x="1687" y="1338"/>
                    <a:pt x="3049" y="150"/>
                  </a:cubicBezTo>
                  <a:cubicBezTo>
                    <a:pt x="3112" y="100"/>
                    <a:pt x="3012" y="0"/>
                    <a:pt x="29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9"/>
            <p:cNvSpPr/>
            <p:nvPr/>
          </p:nvSpPr>
          <p:spPr>
            <a:xfrm>
              <a:off x="792650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725" y="500"/>
                  </a:moveTo>
                  <a:lnTo>
                    <a:pt x="725" y="563"/>
                  </a:lnTo>
                  <a:cubicBezTo>
                    <a:pt x="800" y="638"/>
                    <a:pt x="913" y="550"/>
                    <a:pt x="875" y="450"/>
                  </a:cubicBezTo>
                  <a:cubicBezTo>
                    <a:pt x="626" y="0"/>
                    <a:pt x="1" y="550"/>
                    <a:pt x="338" y="925"/>
                  </a:cubicBezTo>
                  <a:cubicBezTo>
                    <a:pt x="688" y="1300"/>
                    <a:pt x="1225" y="750"/>
                    <a:pt x="838" y="388"/>
                  </a:cubicBezTo>
                  <a:cubicBezTo>
                    <a:pt x="763" y="325"/>
                    <a:pt x="663" y="425"/>
                    <a:pt x="725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841400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13" y="126"/>
                  </a:moveTo>
                  <a:cubicBezTo>
                    <a:pt x="0" y="201"/>
                    <a:pt x="13" y="276"/>
                    <a:pt x="63" y="326"/>
                  </a:cubicBezTo>
                  <a:cubicBezTo>
                    <a:pt x="100" y="388"/>
                    <a:pt x="225" y="376"/>
                    <a:pt x="225" y="288"/>
                  </a:cubicBezTo>
                  <a:cubicBezTo>
                    <a:pt x="213" y="238"/>
                    <a:pt x="213" y="176"/>
                    <a:pt x="213" y="126"/>
                  </a:cubicBezTo>
                  <a:cubicBezTo>
                    <a:pt x="200" y="1"/>
                    <a:pt x="13" y="1"/>
                    <a:pt x="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973550" y="1363650"/>
              <a:ext cx="9700" cy="6900"/>
            </a:xfrm>
            <a:custGeom>
              <a:avLst/>
              <a:gdLst/>
              <a:ahLst/>
              <a:cxnLst/>
              <a:rect l="l" t="t" r="r" b="b"/>
              <a:pathLst>
                <a:path w="388" h="276" extrusionOk="0">
                  <a:moveTo>
                    <a:pt x="75" y="188"/>
                  </a:moveTo>
                  <a:cubicBezTo>
                    <a:pt x="138" y="225"/>
                    <a:pt x="213" y="250"/>
                    <a:pt x="288" y="263"/>
                  </a:cubicBezTo>
                  <a:cubicBezTo>
                    <a:pt x="350" y="275"/>
                    <a:pt x="388" y="213"/>
                    <a:pt x="350" y="163"/>
                  </a:cubicBezTo>
                  <a:cubicBezTo>
                    <a:pt x="300" y="100"/>
                    <a:pt x="225" y="50"/>
                    <a:pt x="138" y="25"/>
                  </a:cubicBezTo>
                  <a:cubicBezTo>
                    <a:pt x="50" y="0"/>
                    <a:pt x="0" y="138"/>
                    <a:pt x="75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832025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6174" y="13"/>
                  </a:moveTo>
                  <a:cubicBezTo>
                    <a:pt x="5324" y="0"/>
                    <a:pt x="4462" y="75"/>
                    <a:pt x="3624" y="250"/>
                  </a:cubicBezTo>
                  <a:cubicBezTo>
                    <a:pt x="2475" y="488"/>
                    <a:pt x="1350" y="925"/>
                    <a:pt x="163" y="613"/>
                  </a:cubicBezTo>
                  <a:cubicBezTo>
                    <a:pt x="50" y="575"/>
                    <a:pt x="0" y="763"/>
                    <a:pt x="113" y="788"/>
                  </a:cubicBezTo>
                  <a:cubicBezTo>
                    <a:pt x="913" y="1100"/>
                    <a:pt x="1625" y="950"/>
                    <a:pt x="2450" y="775"/>
                  </a:cubicBezTo>
                  <a:cubicBezTo>
                    <a:pt x="3687" y="500"/>
                    <a:pt x="4899" y="250"/>
                    <a:pt x="6174" y="188"/>
                  </a:cubicBezTo>
                  <a:cubicBezTo>
                    <a:pt x="6274" y="175"/>
                    <a:pt x="6274" y="25"/>
                    <a:pt x="6174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810775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875" y="688"/>
                  </a:moveTo>
                  <a:lnTo>
                    <a:pt x="763" y="651"/>
                  </a:lnTo>
                  <a:cubicBezTo>
                    <a:pt x="700" y="726"/>
                    <a:pt x="763" y="826"/>
                    <a:pt x="850" y="813"/>
                  </a:cubicBezTo>
                  <a:cubicBezTo>
                    <a:pt x="1325" y="651"/>
                    <a:pt x="850" y="1"/>
                    <a:pt x="463" y="226"/>
                  </a:cubicBezTo>
                  <a:cubicBezTo>
                    <a:pt x="0" y="526"/>
                    <a:pt x="550" y="1238"/>
                    <a:pt x="975" y="801"/>
                  </a:cubicBezTo>
                  <a:cubicBezTo>
                    <a:pt x="1038" y="738"/>
                    <a:pt x="950" y="638"/>
                    <a:pt x="875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766400" y="1291175"/>
              <a:ext cx="73150" cy="22525"/>
            </a:xfrm>
            <a:custGeom>
              <a:avLst/>
              <a:gdLst/>
              <a:ahLst/>
              <a:cxnLst/>
              <a:rect l="l" t="t" r="r" b="b"/>
              <a:pathLst>
                <a:path w="2926" h="901" extrusionOk="0">
                  <a:moveTo>
                    <a:pt x="2813" y="638"/>
                  </a:moveTo>
                  <a:cubicBezTo>
                    <a:pt x="2500" y="338"/>
                    <a:pt x="2113" y="150"/>
                    <a:pt x="1688" y="100"/>
                  </a:cubicBezTo>
                  <a:cubicBezTo>
                    <a:pt x="1226" y="38"/>
                    <a:pt x="526" y="0"/>
                    <a:pt x="113" y="263"/>
                  </a:cubicBezTo>
                  <a:cubicBezTo>
                    <a:pt x="1" y="325"/>
                    <a:pt x="76" y="488"/>
                    <a:pt x="201" y="463"/>
                  </a:cubicBezTo>
                  <a:cubicBezTo>
                    <a:pt x="976" y="263"/>
                    <a:pt x="2025" y="213"/>
                    <a:pt x="2650" y="800"/>
                  </a:cubicBezTo>
                  <a:cubicBezTo>
                    <a:pt x="2763" y="900"/>
                    <a:pt x="2925" y="738"/>
                    <a:pt x="28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767350" y="12968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63" y="200"/>
                  </a:moveTo>
                  <a:cubicBezTo>
                    <a:pt x="575" y="887"/>
                    <a:pt x="2012" y="937"/>
                    <a:pt x="2712" y="575"/>
                  </a:cubicBezTo>
                  <a:cubicBezTo>
                    <a:pt x="2825" y="513"/>
                    <a:pt x="2737" y="375"/>
                    <a:pt x="2637" y="388"/>
                  </a:cubicBezTo>
                  <a:cubicBezTo>
                    <a:pt x="1925" y="500"/>
                    <a:pt x="763" y="762"/>
                    <a:pt x="213" y="88"/>
                  </a:cubicBezTo>
                  <a:cubicBezTo>
                    <a:pt x="150" y="0"/>
                    <a:pt x="0" y="113"/>
                    <a:pt x="63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919500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325" y="163"/>
                  </a:moveTo>
                  <a:cubicBezTo>
                    <a:pt x="488" y="800"/>
                    <a:pt x="400" y="1475"/>
                    <a:pt x="75" y="2037"/>
                  </a:cubicBezTo>
                  <a:cubicBezTo>
                    <a:pt x="0" y="2162"/>
                    <a:pt x="188" y="2275"/>
                    <a:pt x="263" y="2150"/>
                  </a:cubicBezTo>
                  <a:cubicBezTo>
                    <a:pt x="638" y="1537"/>
                    <a:pt x="725" y="800"/>
                    <a:pt x="500" y="113"/>
                  </a:cubicBezTo>
                  <a:cubicBezTo>
                    <a:pt x="463" y="0"/>
                    <a:pt x="288" y="50"/>
                    <a:pt x="3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914500" y="1250875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463" y="1987"/>
                  </a:moveTo>
                  <a:cubicBezTo>
                    <a:pt x="338" y="1625"/>
                    <a:pt x="288" y="1225"/>
                    <a:pt x="350" y="850"/>
                  </a:cubicBezTo>
                  <a:cubicBezTo>
                    <a:pt x="400" y="563"/>
                    <a:pt x="538" y="388"/>
                    <a:pt x="638" y="150"/>
                  </a:cubicBezTo>
                  <a:cubicBezTo>
                    <a:pt x="650" y="100"/>
                    <a:pt x="625" y="63"/>
                    <a:pt x="588" y="50"/>
                  </a:cubicBezTo>
                  <a:cubicBezTo>
                    <a:pt x="288" y="0"/>
                    <a:pt x="188" y="325"/>
                    <a:pt x="113" y="563"/>
                  </a:cubicBezTo>
                  <a:cubicBezTo>
                    <a:pt x="0" y="1062"/>
                    <a:pt x="50" y="1575"/>
                    <a:pt x="250" y="2050"/>
                  </a:cubicBezTo>
                  <a:cubicBezTo>
                    <a:pt x="300" y="2175"/>
                    <a:pt x="500" y="2125"/>
                    <a:pt x="463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1186925" y="1310225"/>
              <a:ext cx="83125" cy="26900"/>
            </a:xfrm>
            <a:custGeom>
              <a:avLst/>
              <a:gdLst/>
              <a:ahLst/>
              <a:cxnLst/>
              <a:rect l="l" t="t" r="r" b="b"/>
              <a:pathLst>
                <a:path w="3325" h="1076" extrusionOk="0">
                  <a:moveTo>
                    <a:pt x="3200" y="151"/>
                  </a:moveTo>
                  <a:cubicBezTo>
                    <a:pt x="2187" y="1"/>
                    <a:pt x="813" y="151"/>
                    <a:pt x="63" y="913"/>
                  </a:cubicBezTo>
                  <a:cubicBezTo>
                    <a:pt x="1" y="963"/>
                    <a:pt x="63" y="1075"/>
                    <a:pt x="138" y="1050"/>
                  </a:cubicBezTo>
                  <a:cubicBezTo>
                    <a:pt x="613" y="888"/>
                    <a:pt x="1013" y="600"/>
                    <a:pt x="1500" y="475"/>
                  </a:cubicBezTo>
                  <a:cubicBezTo>
                    <a:pt x="2050" y="338"/>
                    <a:pt x="2612" y="300"/>
                    <a:pt x="3162" y="363"/>
                  </a:cubicBezTo>
                  <a:cubicBezTo>
                    <a:pt x="3287" y="375"/>
                    <a:pt x="3325" y="163"/>
                    <a:pt x="3200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1187250" y="1314900"/>
              <a:ext cx="100600" cy="30975"/>
            </a:xfrm>
            <a:custGeom>
              <a:avLst/>
              <a:gdLst/>
              <a:ahLst/>
              <a:cxnLst/>
              <a:rect l="l" t="t" r="r" b="b"/>
              <a:pathLst>
                <a:path w="4024" h="1239" extrusionOk="0">
                  <a:moveTo>
                    <a:pt x="138" y="1001"/>
                  </a:moveTo>
                  <a:cubicBezTo>
                    <a:pt x="762" y="1113"/>
                    <a:pt x="1412" y="1238"/>
                    <a:pt x="2049" y="1151"/>
                  </a:cubicBezTo>
                  <a:cubicBezTo>
                    <a:pt x="2724" y="1038"/>
                    <a:pt x="3312" y="688"/>
                    <a:pt x="3887" y="313"/>
                  </a:cubicBezTo>
                  <a:cubicBezTo>
                    <a:pt x="4024" y="226"/>
                    <a:pt x="3887" y="1"/>
                    <a:pt x="3749" y="88"/>
                  </a:cubicBezTo>
                  <a:cubicBezTo>
                    <a:pt x="3287" y="401"/>
                    <a:pt x="2787" y="713"/>
                    <a:pt x="2237" y="851"/>
                  </a:cubicBezTo>
                  <a:cubicBezTo>
                    <a:pt x="1575" y="1013"/>
                    <a:pt x="862" y="901"/>
                    <a:pt x="187" y="788"/>
                  </a:cubicBezTo>
                  <a:cubicBezTo>
                    <a:pt x="50" y="776"/>
                    <a:pt x="0" y="976"/>
                    <a:pt x="138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5855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3487" y="21958"/>
                  </a:moveTo>
                  <a:cubicBezTo>
                    <a:pt x="4799" y="20621"/>
                    <a:pt x="5299" y="19108"/>
                    <a:pt x="5074" y="17209"/>
                  </a:cubicBezTo>
                  <a:cubicBezTo>
                    <a:pt x="4912" y="15809"/>
                    <a:pt x="4287" y="14560"/>
                    <a:pt x="3749" y="13285"/>
                  </a:cubicBezTo>
                  <a:cubicBezTo>
                    <a:pt x="1875" y="8811"/>
                    <a:pt x="0" y="576"/>
                    <a:pt x="7786" y="238"/>
                  </a:cubicBezTo>
                  <a:cubicBezTo>
                    <a:pt x="7861" y="238"/>
                    <a:pt x="7861" y="113"/>
                    <a:pt x="7786" y="101"/>
                  </a:cubicBezTo>
                  <a:cubicBezTo>
                    <a:pt x="4737" y="1"/>
                    <a:pt x="2400" y="1975"/>
                    <a:pt x="1712" y="4962"/>
                  </a:cubicBezTo>
                  <a:cubicBezTo>
                    <a:pt x="400" y="10611"/>
                    <a:pt x="7998" y="17034"/>
                    <a:pt x="3362" y="21833"/>
                  </a:cubicBezTo>
                  <a:cubicBezTo>
                    <a:pt x="3274" y="21908"/>
                    <a:pt x="3412" y="22045"/>
                    <a:pt x="3487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762975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1688" y="201"/>
                  </a:moveTo>
                  <a:cubicBezTo>
                    <a:pt x="3412" y="326"/>
                    <a:pt x="4424" y="2288"/>
                    <a:pt x="4224" y="3837"/>
                  </a:cubicBezTo>
                  <a:cubicBezTo>
                    <a:pt x="4024" y="5462"/>
                    <a:pt x="1725" y="7124"/>
                    <a:pt x="200" y="5724"/>
                  </a:cubicBezTo>
                  <a:cubicBezTo>
                    <a:pt x="125" y="5649"/>
                    <a:pt x="0" y="5774"/>
                    <a:pt x="88" y="5849"/>
                  </a:cubicBezTo>
                  <a:cubicBezTo>
                    <a:pt x="1338" y="7237"/>
                    <a:pt x="3874" y="5924"/>
                    <a:pt x="4324" y="4412"/>
                  </a:cubicBezTo>
                  <a:cubicBezTo>
                    <a:pt x="4862" y="2600"/>
                    <a:pt x="3700" y="151"/>
                    <a:pt x="1688" y="13"/>
                  </a:cubicBezTo>
                  <a:cubicBezTo>
                    <a:pt x="1563" y="1"/>
                    <a:pt x="1563" y="201"/>
                    <a:pt x="16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741425" y="1520175"/>
              <a:ext cx="77175" cy="73125"/>
            </a:xfrm>
            <a:custGeom>
              <a:avLst/>
              <a:gdLst/>
              <a:ahLst/>
              <a:cxnLst/>
              <a:rect l="l" t="t" r="r" b="b"/>
              <a:pathLst>
                <a:path w="3087" h="2925" extrusionOk="0">
                  <a:moveTo>
                    <a:pt x="625" y="2775"/>
                  </a:moveTo>
                  <a:cubicBezTo>
                    <a:pt x="250" y="2037"/>
                    <a:pt x="475" y="1138"/>
                    <a:pt x="1162" y="675"/>
                  </a:cubicBezTo>
                  <a:cubicBezTo>
                    <a:pt x="1900" y="188"/>
                    <a:pt x="2737" y="713"/>
                    <a:pt x="2874" y="1512"/>
                  </a:cubicBezTo>
                  <a:cubicBezTo>
                    <a:pt x="2899" y="1625"/>
                    <a:pt x="3087" y="1600"/>
                    <a:pt x="3074" y="1487"/>
                  </a:cubicBezTo>
                  <a:cubicBezTo>
                    <a:pt x="2987" y="613"/>
                    <a:pt x="2062" y="0"/>
                    <a:pt x="1237" y="388"/>
                  </a:cubicBezTo>
                  <a:cubicBezTo>
                    <a:pt x="350" y="800"/>
                    <a:pt x="0" y="2025"/>
                    <a:pt x="488" y="2850"/>
                  </a:cubicBezTo>
                  <a:cubicBezTo>
                    <a:pt x="538" y="2925"/>
                    <a:pt x="663" y="2862"/>
                    <a:pt x="625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812325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633950" y="13739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175" y="8174"/>
                  </a:moveTo>
                  <a:cubicBezTo>
                    <a:pt x="463" y="6974"/>
                    <a:pt x="988" y="5862"/>
                    <a:pt x="1725" y="4887"/>
                  </a:cubicBezTo>
                  <a:cubicBezTo>
                    <a:pt x="2250" y="4187"/>
                    <a:pt x="2937" y="3525"/>
                    <a:pt x="3312" y="2700"/>
                  </a:cubicBezTo>
                  <a:cubicBezTo>
                    <a:pt x="3712" y="1788"/>
                    <a:pt x="3699" y="826"/>
                    <a:pt x="3025" y="76"/>
                  </a:cubicBezTo>
                  <a:cubicBezTo>
                    <a:pt x="2962" y="1"/>
                    <a:pt x="2837" y="88"/>
                    <a:pt x="2887" y="176"/>
                  </a:cubicBezTo>
                  <a:cubicBezTo>
                    <a:pt x="4162" y="2050"/>
                    <a:pt x="2400" y="3537"/>
                    <a:pt x="1387" y="4987"/>
                  </a:cubicBezTo>
                  <a:cubicBezTo>
                    <a:pt x="738" y="5937"/>
                    <a:pt x="275" y="6999"/>
                    <a:pt x="25" y="8124"/>
                  </a:cubicBezTo>
                  <a:cubicBezTo>
                    <a:pt x="0" y="8224"/>
                    <a:pt x="150" y="8261"/>
                    <a:pt x="188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638950" y="1634200"/>
              <a:ext cx="81550" cy="88450"/>
            </a:xfrm>
            <a:custGeom>
              <a:avLst/>
              <a:gdLst/>
              <a:ahLst/>
              <a:cxnLst/>
              <a:rect l="l" t="t" r="r" b="b"/>
              <a:pathLst>
                <a:path w="3262" h="3538" extrusionOk="0">
                  <a:moveTo>
                    <a:pt x="488" y="3387"/>
                  </a:moveTo>
                  <a:cubicBezTo>
                    <a:pt x="275" y="2413"/>
                    <a:pt x="175" y="1050"/>
                    <a:pt x="1187" y="438"/>
                  </a:cubicBezTo>
                  <a:cubicBezTo>
                    <a:pt x="1650" y="176"/>
                    <a:pt x="2250" y="263"/>
                    <a:pt x="2625" y="650"/>
                  </a:cubicBezTo>
                  <a:cubicBezTo>
                    <a:pt x="2937" y="975"/>
                    <a:pt x="3262" y="2300"/>
                    <a:pt x="2475" y="2388"/>
                  </a:cubicBezTo>
                  <a:cubicBezTo>
                    <a:pt x="2400" y="2388"/>
                    <a:pt x="2400" y="2525"/>
                    <a:pt x="2475" y="2512"/>
                  </a:cubicBezTo>
                  <a:cubicBezTo>
                    <a:pt x="3024" y="2462"/>
                    <a:pt x="3199" y="1788"/>
                    <a:pt x="3137" y="1313"/>
                  </a:cubicBezTo>
                  <a:cubicBezTo>
                    <a:pt x="3074" y="700"/>
                    <a:pt x="2600" y="201"/>
                    <a:pt x="1975" y="101"/>
                  </a:cubicBezTo>
                  <a:cubicBezTo>
                    <a:pt x="1337" y="1"/>
                    <a:pt x="825" y="363"/>
                    <a:pt x="500" y="900"/>
                  </a:cubicBezTo>
                  <a:cubicBezTo>
                    <a:pt x="0" y="1700"/>
                    <a:pt x="125" y="2562"/>
                    <a:pt x="325" y="3425"/>
                  </a:cubicBezTo>
                  <a:cubicBezTo>
                    <a:pt x="350" y="3537"/>
                    <a:pt x="525" y="3500"/>
                    <a:pt x="488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66520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350" y="1175"/>
                  </a:moveTo>
                  <a:cubicBezTo>
                    <a:pt x="262" y="863"/>
                    <a:pt x="312" y="538"/>
                    <a:pt x="625" y="363"/>
                  </a:cubicBezTo>
                  <a:cubicBezTo>
                    <a:pt x="825" y="188"/>
                    <a:pt x="1037" y="238"/>
                    <a:pt x="1262" y="525"/>
                  </a:cubicBezTo>
                  <a:cubicBezTo>
                    <a:pt x="1312" y="650"/>
                    <a:pt x="1300" y="788"/>
                    <a:pt x="1225" y="900"/>
                  </a:cubicBezTo>
                  <a:cubicBezTo>
                    <a:pt x="1112" y="975"/>
                    <a:pt x="1212" y="1150"/>
                    <a:pt x="1325" y="1075"/>
                  </a:cubicBezTo>
                  <a:cubicBezTo>
                    <a:pt x="1762" y="813"/>
                    <a:pt x="1412" y="113"/>
                    <a:pt x="987" y="63"/>
                  </a:cubicBezTo>
                  <a:cubicBezTo>
                    <a:pt x="325" y="0"/>
                    <a:pt x="0" y="688"/>
                    <a:pt x="200" y="1225"/>
                  </a:cubicBezTo>
                  <a:cubicBezTo>
                    <a:pt x="237" y="1325"/>
                    <a:pt x="387" y="1288"/>
                    <a:pt x="3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68517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838" y="825"/>
                  </a:moveTo>
                  <a:lnTo>
                    <a:pt x="838" y="825"/>
                  </a:lnTo>
                  <a:cubicBezTo>
                    <a:pt x="826" y="900"/>
                    <a:pt x="926" y="950"/>
                    <a:pt x="988" y="887"/>
                  </a:cubicBezTo>
                  <a:cubicBezTo>
                    <a:pt x="1288" y="475"/>
                    <a:pt x="663" y="0"/>
                    <a:pt x="326" y="412"/>
                  </a:cubicBezTo>
                  <a:cubicBezTo>
                    <a:pt x="1" y="825"/>
                    <a:pt x="563" y="1275"/>
                    <a:pt x="938" y="950"/>
                  </a:cubicBezTo>
                  <a:cubicBezTo>
                    <a:pt x="1001" y="887"/>
                    <a:pt x="913" y="775"/>
                    <a:pt x="838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6683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1" y="3050"/>
                  </a:moveTo>
                  <a:cubicBezTo>
                    <a:pt x="1338" y="1688"/>
                    <a:pt x="2813" y="926"/>
                    <a:pt x="4437" y="176"/>
                  </a:cubicBezTo>
                  <a:cubicBezTo>
                    <a:pt x="4525" y="138"/>
                    <a:pt x="4462" y="1"/>
                    <a:pt x="4375" y="26"/>
                  </a:cubicBezTo>
                  <a:cubicBezTo>
                    <a:pt x="2663" y="538"/>
                    <a:pt x="1163" y="1550"/>
                    <a:pt x="51" y="2950"/>
                  </a:cubicBezTo>
                  <a:cubicBezTo>
                    <a:pt x="1" y="3012"/>
                    <a:pt x="88" y="3100"/>
                    <a:pt x="151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9"/>
            <p:cNvSpPr/>
            <p:nvPr/>
          </p:nvSpPr>
          <p:spPr>
            <a:xfrm>
              <a:off x="769525" y="1413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850"/>
                  </a:moveTo>
                  <a:cubicBezTo>
                    <a:pt x="751" y="1238"/>
                    <a:pt x="1301" y="700"/>
                    <a:pt x="926" y="350"/>
                  </a:cubicBezTo>
                  <a:cubicBezTo>
                    <a:pt x="551" y="0"/>
                    <a:pt x="1" y="638"/>
                    <a:pt x="451" y="888"/>
                  </a:cubicBezTo>
                  <a:cubicBezTo>
                    <a:pt x="538" y="925"/>
                    <a:pt x="626" y="813"/>
                    <a:pt x="563" y="738"/>
                  </a:cubicBezTo>
                  <a:lnTo>
                    <a:pt x="501" y="738"/>
                  </a:lnTo>
                  <a:cubicBezTo>
                    <a:pt x="426" y="675"/>
                    <a:pt x="326" y="775"/>
                    <a:pt x="3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786400" y="1462675"/>
              <a:ext cx="10025" cy="5975"/>
            </a:xfrm>
            <a:custGeom>
              <a:avLst/>
              <a:gdLst/>
              <a:ahLst/>
              <a:cxnLst/>
              <a:rect l="l" t="t" r="r" b="b"/>
              <a:pathLst>
                <a:path w="401" h="239" extrusionOk="0">
                  <a:moveTo>
                    <a:pt x="126" y="213"/>
                  </a:moveTo>
                  <a:cubicBezTo>
                    <a:pt x="188" y="213"/>
                    <a:pt x="238" y="213"/>
                    <a:pt x="301" y="226"/>
                  </a:cubicBezTo>
                  <a:cubicBezTo>
                    <a:pt x="388" y="238"/>
                    <a:pt x="401" y="113"/>
                    <a:pt x="338" y="76"/>
                  </a:cubicBezTo>
                  <a:cubicBezTo>
                    <a:pt x="276" y="26"/>
                    <a:pt x="201" y="1"/>
                    <a:pt x="126" y="13"/>
                  </a:cubicBezTo>
                  <a:cubicBezTo>
                    <a:pt x="1" y="13"/>
                    <a:pt x="1" y="201"/>
                    <a:pt x="126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756725" y="1594850"/>
              <a:ext cx="7200" cy="10000"/>
            </a:xfrm>
            <a:custGeom>
              <a:avLst/>
              <a:gdLst/>
              <a:ahLst/>
              <a:cxnLst/>
              <a:rect l="l" t="t" r="r" b="b"/>
              <a:pathLst>
                <a:path w="288" h="400" extrusionOk="0">
                  <a:moveTo>
                    <a:pt x="38" y="150"/>
                  </a:moveTo>
                  <a:cubicBezTo>
                    <a:pt x="63" y="237"/>
                    <a:pt x="101" y="312"/>
                    <a:pt x="176" y="362"/>
                  </a:cubicBezTo>
                  <a:cubicBezTo>
                    <a:pt x="213" y="400"/>
                    <a:pt x="288" y="362"/>
                    <a:pt x="275" y="300"/>
                  </a:cubicBezTo>
                  <a:cubicBezTo>
                    <a:pt x="263" y="225"/>
                    <a:pt x="238" y="150"/>
                    <a:pt x="188" y="88"/>
                  </a:cubicBezTo>
                  <a:cubicBezTo>
                    <a:pt x="151" y="0"/>
                    <a:pt x="1" y="63"/>
                    <a:pt x="38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62707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188" y="6174"/>
                  </a:moveTo>
                  <a:cubicBezTo>
                    <a:pt x="250" y="4899"/>
                    <a:pt x="500" y="3675"/>
                    <a:pt x="775" y="2437"/>
                  </a:cubicBezTo>
                  <a:cubicBezTo>
                    <a:pt x="950" y="1625"/>
                    <a:pt x="1113" y="913"/>
                    <a:pt x="788" y="113"/>
                  </a:cubicBezTo>
                  <a:cubicBezTo>
                    <a:pt x="750" y="1"/>
                    <a:pt x="588" y="51"/>
                    <a:pt x="613" y="163"/>
                  </a:cubicBezTo>
                  <a:cubicBezTo>
                    <a:pt x="925" y="1338"/>
                    <a:pt x="488" y="2462"/>
                    <a:pt x="250" y="3625"/>
                  </a:cubicBezTo>
                  <a:cubicBezTo>
                    <a:pt x="75" y="4462"/>
                    <a:pt x="0" y="5312"/>
                    <a:pt x="0" y="6174"/>
                  </a:cubicBezTo>
                  <a:cubicBezTo>
                    <a:pt x="25" y="6274"/>
                    <a:pt x="175" y="6274"/>
                    <a:pt x="188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627075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800" y="976"/>
                  </a:moveTo>
                  <a:cubicBezTo>
                    <a:pt x="1238" y="551"/>
                    <a:pt x="513" y="1"/>
                    <a:pt x="225" y="476"/>
                  </a:cubicBezTo>
                  <a:cubicBezTo>
                    <a:pt x="0" y="851"/>
                    <a:pt x="663" y="1325"/>
                    <a:pt x="813" y="851"/>
                  </a:cubicBezTo>
                  <a:cubicBezTo>
                    <a:pt x="825" y="763"/>
                    <a:pt x="725" y="701"/>
                    <a:pt x="650" y="763"/>
                  </a:cubicBezTo>
                  <a:cubicBezTo>
                    <a:pt x="663" y="801"/>
                    <a:pt x="675" y="838"/>
                    <a:pt x="688" y="876"/>
                  </a:cubicBezTo>
                  <a:cubicBezTo>
                    <a:pt x="638" y="963"/>
                    <a:pt x="738" y="1038"/>
                    <a:pt x="813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684550" y="1388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1" y="2650"/>
                  </a:moveTo>
                  <a:cubicBezTo>
                    <a:pt x="213" y="2012"/>
                    <a:pt x="263" y="975"/>
                    <a:pt x="451" y="188"/>
                  </a:cubicBezTo>
                  <a:cubicBezTo>
                    <a:pt x="488" y="63"/>
                    <a:pt x="326" y="0"/>
                    <a:pt x="251" y="113"/>
                  </a:cubicBezTo>
                  <a:cubicBezTo>
                    <a:pt x="1" y="525"/>
                    <a:pt x="26" y="1225"/>
                    <a:pt x="101" y="1687"/>
                  </a:cubicBezTo>
                  <a:cubicBezTo>
                    <a:pt x="151" y="2112"/>
                    <a:pt x="338" y="2500"/>
                    <a:pt x="638" y="2812"/>
                  </a:cubicBezTo>
                  <a:cubicBezTo>
                    <a:pt x="738" y="2912"/>
                    <a:pt x="901" y="2750"/>
                    <a:pt x="7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690175" y="1388950"/>
              <a:ext cx="23775" cy="70625"/>
            </a:xfrm>
            <a:custGeom>
              <a:avLst/>
              <a:gdLst/>
              <a:ahLst/>
              <a:cxnLst/>
              <a:rect l="l" t="t" r="r" b="b"/>
              <a:pathLst>
                <a:path w="951" h="2825" extrusionOk="0">
                  <a:moveTo>
                    <a:pt x="88" y="213"/>
                  </a:moveTo>
                  <a:cubicBezTo>
                    <a:pt x="763" y="763"/>
                    <a:pt x="501" y="1938"/>
                    <a:pt x="401" y="2650"/>
                  </a:cubicBezTo>
                  <a:cubicBezTo>
                    <a:pt x="376" y="2750"/>
                    <a:pt x="513" y="2825"/>
                    <a:pt x="576" y="2725"/>
                  </a:cubicBezTo>
                  <a:cubicBezTo>
                    <a:pt x="951" y="2013"/>
                    <a:pt x="888" y="588"/>
                    <a:pt x="201" y="63"/>
                  </a:cubicBezTo>
                  <a:cubicBezTo>
                    <a:pt x="113" y="1"/>
                    <a:pt x="1" y="138"/>
                    <a:pt x="88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6420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113" y="500"/>
                  </a:moveTo>
                  <a:cubicBezTo>
                    <a:pt x="800" y="725"/>
                    <a:pt x="1537" y="638"/>
                    <a:pt x="2150" y="251"/>
                  </a:cubicBezTo>
                  <a:cubicBezTo>
                    <a:pt x="2275" y="188"/>
                    <a:pt x="2162" y="1"/>
                    <a:pt x="2037" y="63"/>
                  </a:cubicBezTo>
                  <a:cubicBezTo>
                    <a:pt x="1475" y="401"/>
                    <a:pt x="800" y="488"/>
                    <a:pt x="163" y="313"/>
                  </a:cubicBezTo>
                  <a:cubicBezTo>
                    <a:pt x="50" y="288"/>
                    <a:pt x="0" y="463"/>
                    <a:pt x="113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642375" y="1531100"/>
              <a:ext cx="55950" cy="20950"/>
            </a:xfrm>
            <a:custGeom>
              <a:avLst/>
              <a:gdLst/>
              <a:ahLst/>
              <a:cxnLst/>
              <a:rect l="l" t="t" r="r" b="b"/>
              <a:pathLst>
                <a:path w="2238" h="838" extrusionOk="0">
                  <a:moveTo>
                    <a:pt x="2113" y="438"/>
                  </a:moveTo>
                  <a:cubicBezTo>
                    <a:pt x="1763" y="313"/>
                    <a:pt x="1" y="1"/>
                    <a:pt x="113" y="776"/>
                  </a:cubicBezTo>
                  <a:cubicBezTo>
                    <a:pt x="126" y="813"/>
                    <a:pt x="176" y="838"/>
                    <a:pt x="213" y="826"/>
                  </a:cubicBezTo>
                  <a:cubicBezTo>
                    <a:pt x="463" y="738"/>
                    <a:pt x="626" y="588"/>
                    <a:pt x="913" y="538"/>
                  </a:cubicBezTo>
                  <a:cubicBezTo>
                    <a:pt x="1300" y="488"/>
                    <a:pt x="1688" y="526"/>
                    <a:pt x="2050" y="663"/>
                  </a:cubicBezTo>
                  <a:cubicBezTo>
                    <a:pt x="2188" y="701"/>
                    <a:pt x="2238" y="501"/>
                    <a:pt x="2113" y="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703625" y="1808525"/>
              <a:ext cx="26875" cy="82825"/>
            </a:xfrm>
            <a:custGeom>
              <a:avLst/>
              <a:gdLst/>
              <a:ahLst/>
              <a:cxnLst/>
              <a:rect l="l" t="t" r="r" b="b"/>
              <a:pathLst>
                <a:path w="1075" h="3313" extrusionOk="0">
                  <a:moveTo>
                    <a:pt x="350" y="3162"/>
                  </a:moveTo>
                  <a:cubicBezTo>
                    <a:pt x="288" y="2600"/>
                    <a:pt x="325" y="2038"/>
                    <a:pt x="462" y="1500"/>
                  </a:cubicBezTo>
                  <a:cubicBezTo>
                    <a:pt x="600" y="1013"/>
                    <a:pt x="887" y="613"/>
                    <a:pt x="1050" y="138"/>
                  </a:cubicBezTo>
                  <a:cubicBezTo>
                    <a:pt x="1075" y="63"/>
                    <a:pt x="962" y="1"/>
                    <a:pt x="912" y="63"/>
                  </a:cubicBezTo>
                  <a:cubicBezTo>
                    <a:pt x="138" y="813"/>
                    <a:pt x="0" y="2175"/>
                    <a:pt x="138" y="3187"/>
                  </a:cubicBezTo>
                  <a:cubicBezTo>
                    <a:pt x="163" y="3312"/>
                    <a:pt x="363" y="3287"/>
                    <a:pt x="350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708300" y="1808525"/>
              <a:ext cx="30950" cy="100950"/>
            </a:xfrm>
            <a:custGeom>
              <a:avLst/>
              <a:gdLst/>
              <a:ahLst/>
              <a:cxnLst/>
              <a:rect l="l" t="t" r="r" b="b"/>
              <a:pathLst>
                <a:path w="1238" h="4038" extrusionOk="0">
                  <a:moveTo>
                    <a:pt x="788" y="201"/>
                  </a:moveTo>
                  <a:cubicBezTo>
                    <a:pt x="900" y="876"/>
                    <a:pt x="1000" y="1575"/>
                    <a:pt x="850" y="2250"/>
                  </a:cubicBezTo>
                  <a:cubicBezTo>
                    <a:pt x="713" y="2800"/>
                    <a:pt x="400" y="3287"/>
                    <a:pt x="88" y="3762"/>
                  </a:cubicBezTo>
                  <a:cubicBezTo>
                    <a:pt x="1" y="3900"/>
                    <a:pt x="226" y="4037"/>
                    <a:pt x="313" y="3887"/>
                  </a:cubicBezTo>
                  <a:cubicBezTo>
                    <a:pt x="688" y="3325"/>
                    <a:pt x="1038" y="2738"/>
                    <a:pt x="1138" y="2050"/>
                  </a:cubicBezTo>
                  <a:cubicBezTo>
                    <a:pt x="1238" y="1425"/>
                    <a:pt x="1113" y="763"/>
                    <a:pt x="1000" y="138"/>
                  </a:cubicBezTo>
                  <a:cubicBezTo>
                    <a:pt x="975" y="1"/>
                    <a:pt x="763" y="63"/>
                    <a:pt x="7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88700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251" y="13"/>
                  </a:moveTo>
                  <a:cubicBezTo>
                    <a:pt x="163" y="0"/>
                    <a:pt x="76" y="38"/>
                    <a:pt x="38" y="113"/>
                  </a:cubicBezTo>
                  <a:cubicBezTo>
                    <a:pt x="13" y="125"/>
                    <a:pt x="1" y="163"/>
                    <a:pt x="13" y="188"/>
                  </a:cubicBezTo>
                  <a:cubicBezTo>
                    <a:pt x="26" y="213"/>
                    <a:pt x="26" y="250"/>
                    <a:pt x="38" y="275"/>
                  </a:cubicBezTo>
                  <a:cubicBezTo>
                    <a:pt x="51" y="300"/>
                    <a:pt x="113" y="325"/>
                    <a:pt x="138" y="288"/>
                  </a:cubicBezTo>
                  <a:lnTo>
                    <a:pt x="276" y="150"/>
                  </a:lnTo>
                  <a:cubicBezTo>
                    <a:pt x="338" y="125"/>
                    <a:pt x="338" y="0"/>
                    <a:pt x="25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893575" y="1496125"/>
              <a:ext cx="58750" cy="15000"/>
            </a:xfrm>
            <a:custGeom>
              <a:avLst/>
              <a:gdLst/>
              <a:ahLst/>
              <a:cxnLst/>
              <a:rect l="l" t="t" r="r" b="b"/>
              <a:pathLst>
                <a:path w="2350" h="600" extrusionOk="0">
                  <a:moveTo>
                    <a:pt x="50" y="125"/>
                  </a:moveTo>
                  <a:cubicBezTo>
                    <a:pt x="725" y="462"/>
                    <a:pt x="1525" y="600"/>
                    <a:pt x="2262" y="375"/>
                  </a:cubicBezTo>
                  <a:cubicBezTo>
                    <a:pt x="2350" y="350"/>
                    <a:pt x="2337" y="188"/>
                    <a:pt x="2237" y="200"/>
                  </a:cubicBezTo>
                  <a:cubicBezTo>
                    <a:pt x="1487" y="288"/>
                    <a:pt x="812" y="288"/>
                    <a:pt x="100" y="25"/>
                  </a:cubicBezTo>
                  <a:cubicBezTo>
                    <a:pt x="38" y="0"/>
                    <a:pt x="0" y="100"/>
                    <a:pt x="5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927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825" y="75"/>
                  </a:moveTo>
                  <a:cubicBezTo>
                    <a:pt x="613" y="337"/>
                    <a:pt x="375" y="412"/>
                    <a:pt x="75" y="525"/>
                  </a:cubicBezTo>
                  <a:cubicBezTo>
                    <a:pt x="0" y="562"/>
                    <a:pt x="0" y="687"/>
                    <a:pt x="100" y="675"/>
                  </a:cubicBezTo>
                  <a:cubicBezTo>
                    <a:pt x="450" y="662"/>
                    <a:pt x="763" y="475"/>
                    <a:pt x="963" y="187"/>
                  </a:cubicBezTo>
                  <a:cubicBezTo>
                    <a:pt x="1013" y="100"/>
                    <a:pt x="888" y="0"/>
                    <a:pt x="82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88670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38" y="138"/>
                  </a:moveTo>
                  <a:cubicBezTo>
                    <a:pt x="213" y="437"/>
                    <a:pt x="363" y="750"/>
                    <a:pt x="488" y="1087"/>
                  </a:cubicBezTo>
                  <a:cubicBezTo>
                    <a:pt x="600" y="1437"/>
                    <a:pt x="525" y="1737"/>
                    <a:pt x="488" y="2099"/>
                  </a:cubicBezTo>
                  <a:cubicBezTo>
                    <a:pt x="475" y="2187"/>
                    <a:pt x="600" y="2212"/>
                    <a:pt x="638" y="2137"/>
                  </a:cubicBezTo>
                  <a:cubicBezTo>
                    <a:pt x="1062" y="1437"/>
                    <a:pt x="600" y="600"/>
                    <a:pt x="125" y="50"/>
                  </a:cubicBezTo>
                  <a:cubicBezTo>
                    <a:pt x="75" y="0"/>
                    <a:pt x="0" y="75"/>
                    <a:pt x="25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897000" y="1522975"/>
              <a:ext cx="17200" cy="34700"/>
            </a:xfrm>
            <a:custGeom>
              <a:avLst/>
              <a:gdLst/>
              <a:ahLst/>
              <a:cxnLst/>
              <a:rect l="l" t="t" r="r" b="b"/>
              <a:pathLst>
                <a:path w="688" h="1388" extrusionOk="0">
                  <a:moveTo>
                    <a:pt x="301" y="1263"/>
                  </a:moveTo>
                  <a:cubicBezTo>
                    <a:pt x="563" y="938"/>
                    <a:pt x="688" y="513"/>
                    <a:pt x="638" y="101"/>
                  </a:cubicBezTo>
                  <a:cubicBezTo>
                    <a:pt x="613" y="1"/>
                    <a:pt x="463" y="38"/>
                    <a:pt x="463" y="126"/>
                  </a:cubicBezTo>
                  <a:cubicBezTo>
                    <a:pt x="438" y="513"/>
                    <a:pt x="375" y="813"/>
                    <a:pt x="113" y="1101"/>
                  </a:cubicBezTo>
                  <a:cubicBezTo>
                    <a:pt x="1" y="1238"/>
                    <a:pt x="201" y="1388"/>
                    <a:pt x="301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907925" y="1521425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126" y="213"/>
                  </a:moveTo>
                  <a:cubicBezTo>
                    <a:pt x="351" y="275"/>
                    <a:pt x="551" y="388"/>
                    <a:pt x="776" y="425"/>
                  </a:cubicBezTo>
                  <a:cubicBezTo>
                    <a:pt x="863" y="450"/>
                    <a:pt x="913" y="338"/>
                    <a:pt x="838" y="288"/>
                  </a:cubicBezTo>
                  <a:cubicBezTo>
                    <a:pt x="638" y="163"/>
                    <a:pt x="413" y="75"/>
                    <a:pt x="176" y="38"/>
                  </a:cubicBezTo>
                  <a:cubicBezTo>
                    <a:pt x="51" y="0"/>
                    <a:pt x="1" y="175"/>
                    <a:pt x="12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915425" y="1512975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588" y="563"/>
                  </a:moveTo>
                  <a:cubicBezTo>
                    <a:pt x="501" y="376"/>
                    <a:pt x="376" y="201"/>
                    <a:pt x="213" y="63"/>
                  </a:cubicBezTo>
                  <a:cubicBezTo>
                    <a:pt x="138" y="1"/>
                    <a:pt x="1" y="88"/>
                    <a:pt x="63" y="176"/>
                  </a:cubicBezTo>
                  <a:cubicBezTo>
                    <a:pt x="176" y="351"/>
                    <a:pt x="288" y="501"/>
                    <a:pt x="401" y="663"/>
                  </a:cubicBezTo>
                  <a:cubicBezTo>
                    <a:pt x="476" y="788"/>
                    <a:pt x="651" y="688"/>
                    <a:pt x="588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9"/>
            <p:cNvSpPr/>
            <p:nvPr/>
          </p:nvSpPr>
          <p:spPr>
            <a:xfrm>
              <a:off x="917300" y="1513300"/>
              <a:ext cx="17225" cy="6900"/>
            </a:xfrm>
            <a:custGeom>
              <a:avLst/>
              <a:gdLst/>
              <a:ahLst/>
              <a:cxnLst/>
              <a:rect l="l" t="t" r="r" b="b"/>
              <a:pathLst>
                <a:path w="689" h="276" extrusionOk="0">
                  <a:moveTo>
                    <a:pt x="126" y="225"/>
                  </a:moveTo>
                  <a:cubicBezTo>
                    <a:pt x="288" y="275"/>
                    <a:pt x="463" y="250"/>
                    <a:pt x="613" y="163"/>
                  </a:cubicBezTo>
                  <a:cubicBezTo>
                    <a:pt x="688" y="113"/>
                    <a:pt x="626" y="0"/>
                    <a:pt x="551" y="25"/>
                  </a:cubicBezTo>
                  <a:lnTo>
                    <a:pt x="176" y="38"/>
                  </a:lnTo>
                  <a:cubicBezTo>
                    <a:pt x="51" y="13"/>
                    <a:pt x="1" y="188"/>
                    <a:pt x="126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9"/>
            <p:cNvSpPr/>
            <p:nvPr/>
          </p:nvSpPr>
          <p:spPr>
            <a:xfrm>
              <a:off x="92605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501" y="163"/>
                  </a:moveTo>
                  <a:cubicBezTo>
                    <a:pt x="1" y="263"/>
                    <a:pt x="276" y="937"/>
                    <a:pt x="713" y="838"/>
                  </a:cubicBezTo>
                  <a:cubicBezTo>
                    <a:pt x="1150" y="750"/>
                    <a:pt x="1013" y="0"/>
                    <a:pt x="513" y="150"/>
                  </a:cubicBezTo>
                  <a:cubicBezTo>
                    <a:pt x="401" y="188"/>
                    <a:pt x="426" y="350"/>
                    <a:pt x="538" y="350"/>
                  </a:cubicBezTo>
                  <a:cubicBezTo>
                    <a:pt x="538" y="350"/>
                    <a:pt x="538" y="325"/>
                    <a:pt x="551" y="325"/>
                  </a:cubicBezTo>
                  <a:cubicBezTo>
                    <a:pt x="663" y="288"/>
                    <a:pt x="613" y="125"/>
                    <a:pt x="50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620967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25" y="2949"/>
                  </a:moveTo>
                  <a:cubicBezTo>
                    <a:pt x="5049" y="7611"/>
                    <a:pt x="11447" y="0"/>
                    <a:pt x="17096" y="1300"/>
                  </a:cubicBezTo>
                  <a:cubicBezTo>
                    <a:pt x="20083" y="2000"/>
                    <a:pt x="22045" y="4312"/>
                    <a:pt x="21945" y="7373"/>
                  </a:cubicBezTo>
                  <a:cubicBezTo>
                    <a:pt x="21932" y="7461"/>
                    <a:pt x="21820" y="7461"/>
                    <a:pt x="21807" y="7373"/>
                  </a:cubicBezTo>
                  <a:cubicBezTo>
                    <a:pt x="21532" y="1100"/>
                    <a:pt x="14534" y="887"/>
                    <a:pt x="10173" y="2724"/>
                  </a:cubicBezTo>
                  <a:cubicBezTo>
                    <a:pt x="8448" y="3449"/>
                    <a:pt x="6736" y="4437"/>
                    <a:pt x="4837" y="4661"/>
                  </a:cubicBezTo>
                  <a:cubicBezTo>
                    <a:pt x="2937" y="4886"/>
                    <a:pt x="1425" y="4387"/>
                    <a:pt x="88" y="3087"/>
                  </a:cubicBezTo>
                  <a:cubicBezTo>
                    <a:pt x="0" y="2999"/>
                    <a:pt x="125" y="2874"/>
                    <a:pt x="213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9"/>
            <p:cNvSpPr/>
            <p:nvPr/>
          </p:nvSpPr>
          <p:spPr>
            <a:xfrm>
              <a:off x="6575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7224" y="1688"/>
                  </a:moveTo>
                  <a:cubicBezTo>
                    <a:pt x="7086" y="3700"/>
                    <a:pt x="4624" y="4862"/>
                    <a:pt x="2825" y="4325"/>
                  </a:cubicBezTo>
                  <a:cubicBezTo>
                    <a:pt x="1313" y="3875"/>
                    <a:pt x="0" y="1338"/>
                    <a:pt x="1388" y="88"/>
                  </a:cubicBezTo>
                  <a:cubicBezTo>
                    <a:pt x="1463" y="1"/>
                    <a:pt x="1588" y="126"/>
                    <a:pt x="1500" y="201"/>
                  </a:cubicBezTo>
                  <a:cubicBezTo>
                    <a:pt x="113" y="1725"/>
                    <a:pt x="1775" y="4025"/>
                    <a:pt x="3400" y="4225"/>
                  </a:cubicBezTo>
                  <a:cubicBezTo>
                    <a:pt x="4949" y="4425"/>
                    <a:pt x="6911" y="3413"/>
                    <a:pt x="7024" y="1688"/>
                  </a:cubicBezTo>
                  <a:cubicBezTo>
                    <a:pt x="7036" y="1563"/>
                    <a:pt x="7236" y="1563"/>
                    <a:pt x="7224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6628300" y="1348025"/>
              <a:ext cx="73450" cy="77200"/>
            </a:xfrm>
            <a:custGeom>
              <a:avLst/>
              <a:gdLst/>
              <a:ahLst/>
              <a:cxnLst/>
              <a:rect l="l" t="t" r="r" b="b"/>
              <a:pathLst>
                <a:path w="2938" h="3088" extrusionOk="0">
                  <a:moveTo>
                    <a:pt x="88" y="488"/>
                  </a:moveTo>
                  <a:cubicBezTo>
                    <a:pt x="913" y="1"/>
                    <a:pt x="2138" y="351"/>
                    <a:pt x="2550" y="1238"/>
                  </a:cubicBezTo>
                  <a:cubicBezTo>
                    <a:pt x="2938" y="2063"/>
                    <a:pt x="2325" y="2987"/>
                    <a:pt x="1451" y="3075"/>
                  </a:cubicBezTo>
                  <a:cubicBezTo>
                    <a:pt x="1338" y="3087"/>
                    <a:pt x="1313" y="2900"/>
                    <a:pt x="1426" y="2887"/>
                  </a:cubicBezTo>
                  <a:cubicBezTo>
                    <a:pt x="2238" y="2737"/>
                    <a:pt x="2738" y="1913"/>
                    <a:pt x="2275" y="1163"/>
                  </a:cubicBezTo>
                  <a:cubicBezTo>
                    <a:pt x="1800" y="476"/>
                    <a:pt x="901" y="251"/>
                    <a:pt x="163" y="625"/>
                  </a:cubicBezTo>
                  <a:cubicBezTo>
                    <a:pt x="76" y="675"/>
                    <a:pt x="1" y="538"/>
                    <a:pt x="88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9"/>
            <p:cNvSpPr/>
            <p:nvPr/>
          </p:nvSpPr>
          <p:spPr>
            <a:xfrm>
              <a:off x="66555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9"/>
            <p:cNvSpPr/>
            <p:nvPr/>
          </p:nvSpPr>
          <p:spPr>
            <a:xfrm>
              <a:off x="6641425" y="1240875"/>
              <a:ext cx="206550" cy="104050"/>
            </a:xfrm>
            <a:custGeom>
              <a:avLst/>
              <a:gdLst/>
              <a:ahLst/>
              <a:cxnLst/>
              <a:rect l="l" t="t" r="r" b="b"/>
              <a:pathLst>
                <a:path w="8262" h="4162" extrusionOk="0">
                  <a:moveTo>
                    <a:pt x="138" y="25"/>
                  </a:moveTo>
                  <a:cubicBezTo>
                    <a:pt x="1263" y="263"/>
                    <a:pt x="2325" y="725"/>
                    <a:pt x="3275" y="1375"/>
                  </a:cubicBezTo>
                  <a:cubicBezTo>
                    <a:pt x="4725" y="2387"/>
                    <a:pt x="6199" y="4162"/>
                    <a:pt x="8086" y="2875"/>
                  </a:cubicBezTo>
                  <a:cubicBezTo>
                    <a:pt x="8161" y="2825"/>
                    <a:pt x="8261" y="2950"/>
                    <a:pt x="8186" y="3012"/>
                  </a:cubicBezTo>
                  <a:cubicBezTo>
                    <a:pt x="7436" y="3699"/>
                    <a:pt x="6487" y="3699"/>
                    <a:pt x="5562" y="3299"/>
                  </a:cubicBezTo>
                  <a:cubicBezTo>
                    <a:pt x="4887" y="2999"/>
                    <a:pt x="4362" y="2475"/>
                    <a:pt x="3787" y="2025"/>
                  </a:cubicBezTo>
                  <a:cubicBezTo>
                    <a:pt x="2713" y="1137"/>
                    <a:pt x="1450" y="500"/>
                    <a:pt x="88" y="175"/>
                  </a:cubicBezTo>
                  <a:cubicBezTo>
                    <a:pt x="1" y="150"/>
                    <a:pt x="38" y="0"/>
                    <a:pt x="13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6499275" y="1245875"/>
              <a:ext cx="88450" cy="80000"/>
            </a:xfrm>
            <a:custGeom>
              <a:avLst/>
              <a:gdLst/>
              <a:ahLst/>
              <a:cxnLst/>
              <a:rect l="l" t="t" r="r" b="b"/>
              <a:pathLst>
                <a:path w="3538" h="3200" extrusionOk="0">
                  <a:moveTo>
                    <a:pt x="101" y="313"/>
                  </a:moveTo>
                  <a:cubicBezTo>
                    <a:pt x="988" y="113"/>
                    <a:pt x="1838" y="0"/>
                    <a:pt x="2638" y="488"/>
                  </a:cubicBezTo>
                  <a:cubicBezTo>
                    <a:pt x="3175" y="813"/>
                    <a:pt x="3537" y="1325"/>
                    <a:pt x="3437" y="1975"/>
                  </a:cubicBezTo>
                  <a:cubicBezTo>
                    <a:pt x="3337" y="2587"/>
                    <a:pt x="2838" y="3062"/>
                    <a:pt x="2225" y="3137"/>
                  </a:cubicBezTo>
                  <a:cubicBezTo>
                    <a:pt x="1750" y="3187"/>
                    <a:pt x="1075" y="3024"/>
                    <a:pt x="1026" y="2475"/>
                  </a:cubicBezTo>
                  <a:cubicBezTo>
                    <a:pt x="1013" y="2387"/>
                    <a:pt x="1150" y="2387"/>
                    <a:pt x="1150" y="2475"/>
                  </a:cubicBezTo>
                  <a:cubicBezTo>
                    <a:pt x="1225" y="3199"/>
                    <a:pt x="2438" y="2937"/>
                    <a:pt x="2750" y="2712"/>
                  </a:cubicBezTo>
                  <a:cubicBezTo>
                    <a:pt x="3237" y="2362"/>
                    <a:pt x="3387" y="1700"/>
                    <a:pt x="3087" y="1175"/>
                  </a:cubicBezTo>
                  <a:cubicBezTo>
                    <a:pt x="2475" y="163"/>
                    <a:pt x="1125" y="263"/>
                    <a:pt x="151" y="488"/>
                  </a:cubicBezTo>
                  <a:cubicBezTo>
                    <a:pt x="38" y="513"/>
                    <a:pt x="1" y="338"/>
                    <a:pt x="101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6443675" y="1272100"/>
              <a:ext cx="33125" cy="43775"/>
            </a:xfrm>
            <a:custGeom>
              <a:avLst/>
              <a:gdLst/>
              <a:ahLst/>
              <a:cxnLst/>
              <a:rect l="l" t="t" r="r" b="b"/>
              <a:pathLst>
                <a:path w="1325" h="1751" extrusionOk="0">
                  <a:moveTo>
                    <a:pt x="88" y="188"/>
                  </a:moveTo>
                  <a:cubicBezTo>
                    <a:pt x="638" y="1"/>
                    <a:pt x="1325" y="326"/>
                    <a:pt x="1250" y="976"/>
                  </a:cubicBezTo>
                  <a:cubicBezTo>
                    <a:pt x="1200" y="1413"/>
                    <a:pt x="500" y="1750"/>
                    <a:pt x="238" y="1326"/>
                  </a:cubicBezTo>
                  <a:cubicBezTo>
                    <a:pt x="175" y="1213"/>
                    <a:pt x="350" y="1101"/>
                    <a:pt x="425" y="1213"/>
                  </a:cubicBezTo>
                  <a:cubicBezTo>
                    <a:pt x="538" y="1288"/>
                    <a:pt x="675" y="1301"/>
                    <a:pt x="800" y="1263"/>
                  </a:cubicBezTo>
                  <a:cubicBezTo>
                    <a:pt x="1075" y="1026"/>
                    <a:pt x="1125" y="813"/>
                    <a:pt x="950" y="613"/>
                  </a:cubicBezTo>
                  <a:cubicBezTo>
                    <a:pt x="788" y="301"/>
                    <a:pt x="450" y="263"/>
                    <a:pt x="138" y="351"/>
                  </a:cubicBezTo>
                  <a:cubicBezTo>
                    <a:pt x="38" y="376"/>
                    <a:pt x="0" y="226"/>
                    <a:pt x="10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6835450" y="1292100"/>
              <a:ext cx="31875" cy="31900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325" y="925"/>
                  </a:moveTo>
                  <a:cubicBezTo>
                    <a:pt x="0" y="563"/>
                    <a:pt x="450" y="1"/>
                    <a:pt x="863" y="326"/>
                  </a:cubicBezTo>
                  <a:cubicBezTo>
                    <a:pt x="1275" y="651"/>
                    <a:pt x="800" y="1275"/>
                    <a:pt x="388" y="975"/>
                  </a:cubicBezTo>
                  <a:cubicBezTo>
                    <a:pt x="325" y="925"/>
                    <a:pt x="375" y="813"/>
                    <a:pt x="463" y="826"/>
                  </a:cubicBezTo>
                  <a:lnTo>
                    <a:pt x="463" y="826"/>
                  </a:lnTo>
                  <a:cubicBezTo>
                    <a:pt x="500" y="901"/>
                    <a:pt x="400" y="1000"/>
                    <a:pt x="338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6713600" y="1274925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63"/>
                  </a:moveTo>
                  <a:cubicBezTo>
                    <a:pt x="1550" y="1163"/>
                    <a:pt x="2575" y="2675"/>
                    <a:pt x="3087" y="4374"/>
                  </a:cubicBezTo>
                  <a:cubicBezTo>
                    <a:pt x="3112" y="4462"/>
                    <a:pt x="2975" y="4524"/>
                    <a:pt x="2925" y="4437"/>
                  </a:cubicBezTo>
                  <a:cubicBezTo>
                    <a:pt x="2175" y="2825"/>
                    <a:pt x="1413" y="1338"/>
                    <a:pt x="63" y="150"/>
                  </a:cubicBezTo>
                  <a:cubicBezTo>
                    <a:pt x="1" y="100"/>
                    <a:pt x="88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6777025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500" y="500"/>
                  </a:moveTo>
                  <a:lnTo>
                    <a:pt x="500" y="563"/>
                  </a:lnTo>
                  <a:cubicBezTo>
                    <a:pt x="425" y="638"/>
                    <a:pt x="313" y="550"/>
                    <a:pt x="350" y="450"/>
                  </a:cubicBezTo>
                  <a:cubicBezTo>
                    <a:pt x="600" y="0"/>
                    <a:pt x="1225" y="550"/>
                    <a:pt x="888" y="925"/>
                  </a:cubicBezTo>
                  <a:cubicBezTo>
                    <a:pt x="550" y="1300"/>
                    <a:pt x="0" y="750"/>
                    <a:pt x="388" y="388"/>
                  </a:cubicBezTo>
                  <a:cubicBezTo>
                    <a:pt x="463" y="325"/>
                    <a:pt x="563" y="425"/>
                    <a:pt x="500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6753275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213" y="126"/>
                  </a:moveTo>
                  <a:cubicBezTo>
                    <a:pt x="226" y="201"/>
                    <a:pt x="213" y="276"/>
                    <a:pt x="163" y="326"/>
                  </a:cubicBezTo>
                  <a:cubicBezTo>
                    <a:pt x="126" y="388"/>
                    <a:pt x="1" y="376"/>
                    <a:pt x="1" y="288"/>
                  </a:cubicBezTo>
                  <a:cubicBezTo>
                    <a:pt x="13" y="238"/>
                    <a:pt x="13" y="176"/>
                    <a:pt x="26" y="126"/>
                  </a:cubicBezTo>
                  <a:cubicBezTo>
                    <a:pt x="26" y="1"/>
                    <a:pt x="213" y="1"/>
                    <a:pt x="2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6617075" y="1363650"/>
              <a:ext cx="10000" cy="6900"/>
            </a:xfrm>
            <a:custGeom>
              <a:avLst/>
              <a:gdLst/>
              <a:ahLst/>
              <a:cxnLst/>
              <a:rect l="l" t="t" r="r" b="b"/>
              <a:pathLst>
                <a:path w="400" h="276" extrusionOk="0">
                  <a:moveTo>
                    <a:pt x="312" y="188"/>
                  </a:moveTo>
                  <a:cubicBezTo>
                    <a:pt x="250" y="225"/>
                    <a:pt x="175" y="250"/>
                    <a:pt x="100" y="263"/>
                  </a:cubicBezTo>
                  <a:cubicBezTo>
                    <a:pt x="38" y="275"/>
                    <a:pt x="0" y="213"/>
                    <a:pt x="38" y="163"/>
                  </a:cubicBezTo>
                  <a:cubicBezTo>
                    <a:pt x="88" y="100"/>
                    <a:pt x="163" y="50"/>
                    <a:pt x="250" y="25"/>
                  </a:cubicBezTo>
                  <a:cubicBezTo>
                    <a:pt x="337" y="0"/>
                    <a:pt x="400" y="138"/>
                    <a:pt x="312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6611450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100" y="13"/>
                  </a:moveTo>
                  <a:cubicBezTo>
                    <a:pt x="950" y="0"/>
                    <a:pt x="1812" y="75"/>
                    <a:pt x="2649" y="250"/>
                  </a:cubicBezTo>
                  <a:cubicBezTo>
                    <a:pt x="3812" y="488"/>
                    <a:pt x="4924" y="925"/>
                    <a:pt x="6111" y="613"/>
                  </a:cubicBezTo>
                  <a:cubicBezTo>
                    <a:pt x="6223" y="575"/>
                    <a:pt x="6273" y="763"/>
                    <a:pt x="6161" y="788"/>
                  </a:cubicBezTo>
                  <a:cubicBezTo>
                    <a:pt x="5361" y="1100"/>
                    <a:pt x="4636" y="950"/>
                    <a:pt x="3824" y="775"/>
                  </a:cubicBezTo>
                  <a:cubicBezTo>
                    <a:pt x="2587" y="500"/>
                    <a:pt x="1375" y="250"/>
                    <a:pt x="100" y="188"/>
                  </a:cubicBezTo>
                  <a:cubicBezTo>
                    <a:pt x="0" y="175"/>
                    <a:pt x="0" y="25"/>
                    <a:pt x="100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9"/>
            <p:cNvSpPr/>
            <p:nvPr/>
          </p:nvSpPr>
          <p:spPr>
            <a:xfrm>
              <a:off x="6756400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450" y="688"/>
                  </a:moveTo>
                  <a:lnTo>
                    <a:pt x="563" y="651"/>
                  </a:lnTo>
                  <a:cubicBezTo>
                    <a:pt x="625" y="726"/>
                    <a:pt x="563" y="826"/>
                    <a:pt x="475" y="813"/>
                  </a:cubicBezTo>
                  <a:cubicBezTo>
                    <a:pt x="1" y="651"/>
                    <a:pt x="475" y="1"/>
                    <a:pt x="863" y="226"/>
                  </a:cubicBezTo>
                  <a:cubicBezTo>
                    <a:pt x="1325" y="526"/>
                    <a:pt x="788" y="1238"/>
                    <a:pt x="350" y="801"/>
                  </a:cubicBezTo>
                  <a:cubicBezTo>
                    <a:pt x="301" y="738"/>
                    <a:pt x="375" y="638"/>
                    <a:pt x="450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9"/>
            <p:cNvSpPr/>
            <p:nvPr/>
          </p:nvSpPr>
          <p:spPr>
            <a:xfrm>
              <a:off x="6761100" y="1291175"/>
              <a:ext cx="72800" cy="22525"/>
            </a:xfrm>
            <a:custGeom>
              <a:avLst/>
              <a:gdLst/>
              <a:ahLst/>
              <a:cxnLst/>
              <a:rect l="l" t="t" r="r" b="b"/>
              <a:pathLst>
                <a:path w="2912" h="901" extrusionOk="0">
                  <a:moveTo>
                    <a:pt x="100" y="638"/>
                  </a:moveTo>
                  <a:cubicBezTo>
                    <a:pt x="412" y="338"/>
                    <a:pt x="800" y="150"/>
                    <a:pt x="1225" y="100"/>
                  </a:cubicBezTo>
                  <a:cubicBezTo>
                    <a:pt x="1700" y="38"/>
                    <a:pt x="2387" y="0"/>
                    <a:pt x="2799" y="263"/>
                  </a:cubicBezTo>
                  <a:cubicBezTo>
                    <a:pt x="2912" y="325"/>
                    <a:pt x="2837" y="488"/>
                    <a:pt x="2724" y="463"/>
                  </a:cubicBezTo>
                  <a:cubicBezTo>
                    <a:pt x="1937" y="263"/>
                    <a:pt x="900" y="213"/>
                    <a:pt x="262" y="800"/>
                  </a:cubicBezTo>
                  <a:cubicBezTo>
                    <a:pt x="150" y="900"/>
                    <a:pt x="0" y="738"/>
                    <a:pt x="1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9"/>
            <p:cNvSpPr/>
            <p:nvPr/>
          </p:nvSpPr>
          <p:spPr>
            <a:xfrm>
              <a:off x="6762650" y="1296800"/>
              <a:ext cx="70325" cy="23450"/>
            </a:xfrm>
            <a:custGeom>
              <a:avLst/>
              <a:gdLst/>
              <a:ahLst/>
              <a:cxnLst/>
              <a:rect l="l" t="t" r="r" b="b"/>
              <a:pathLst>
                <a:path w="2813" h="938" extrusionOk="0">
                  <a:moveTo>
                    <a:pt x="2750" y="200"/>
                  </a:moveTo>
                  <a:cubicBezTo>
                    <a:pt x="2237" y="887"/>
                    <a:pt x="800" y="937"/>
                    <a:pt x="100" y="575"/>
                  </a:cubicBezTo>
                  <a:cubicBezTo>
                    <a:pt x="1" y="513"/>
                    <a:pt x="75" y="375"/>
                    <a:pt x="175" y="388"/>
                  </a:cubicBezTo>
                  <a:cubicBezTo>
                    <a:pt x="888" y="500"/>
                    <a:pt x="2050" y="762"/>
                    <a:pt x="2600" y="88"/>
                  </a:cubicBezTo>
                  <a:cubicBezTo>
                    <a:pt x="2675" y="0"/>
                    <a:pt x="2812" y="113"/>
                    <a:pt x="2762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9"/>
            <p:cNvSpPr/>
            <p:nvPr/>
          </p:nvSpPr>
          <p:spPr>
            <a:xfrm>
              <a:off x="6662675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413" y="163"/>
                  </a:moveTo>
                  <a:cubicBezTo>
                    <a:pt x="238" y="800"/>
                    <a:pt x="325" y="1475"/>
                    <a:pt x="650" y="2037"/>
                  </a:cubicBezTo>
                  <a:cubicBezTo>
                    <a:pt x="725" y="2162"/>
                    <a:pt x="538" y="2275"/>
                    <a:pt x="463" y="2150"/>
                  </a:cubicBezTo>
                  <a:cubicBezTo>
                    <a:pt x="88" y="1537"/>
                    <a:pt x="1" y="800"/>
                    <a:pt x="226" y="113"/>
                  </a:cubicBezTo>
                  <a:cubicBezTo>
                    <a:pt x="263" y="0"/>
                    <a:pt x="438" y="50"/>
                    <a:pt x="413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9"/>
            <p:cNvSpPr/>
            <p:nvPr/>
          </p:nvSpPr>
          <p:spPr>
            <a:xfrm>
              <a:off x="6669850" y="1250875"/>
              <a:ext cx="15975" cy="54375"/>
            </a:xfrm>
            <a:custGeom>
              <a:avLst/>
              <a:gdLst/>
              <a:ahLst/>
              <a:cxnLst/>
              <a:rect l="l" t="t" r="r" b="b"/>
              <a:pathLst>
                <a:path w="639" h="2175" extrusionOk="0">
                  <a:moveTo>
                    <a:pt x="176" y="1987"/>
                  </a:moveTo>
                  <a:cubicBezTo>
                    <a:pt x="313" y="1625"/>
                    <a:pt x="351" y="1225"/>
                    <a:pt x="301" y="850"/>
                  </a:cubicBezTo>
                  <a:cubicBezTo>
                    <a:pt x="251" y="563"/>
                    <a:pt x="101" y="388"/>
                    <a:pt x="13" y="150"/>
                  </a:cubicBezTo>
                  <a:cubicBezTo>
                    <a:pt x="1" y="100"/>
                    <a:pt x="26" y="63"/>
                    <a:pt x="63" y="50"/>
                  </a:cubicBezTo>
                  <a:cubicBezTo>
                    <a:pt x="363" y="0"/>
                    <a:pt x="463" y="325"/>
                    <a:pt x="526" y="563"/>
                  </a:cubicBezTo>
                  <a:cubicBezTo>
                    <a:pt x="638" y="1062"/>
                    <a:pt x="588" y="1575"/>
                    <a:pt x="401" y="2050"/>
                  </a:cubicBezTo>
                  <a:cubicBezTo>
                    <a:pt x="351" y="2175"/>
                    <a:pt x="138" y="2125"/>
                    <a:pt x="188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9"/>
            <p:cNvSpPr/>
            <p:nvPr/>
          </p:nvSpPr>
          <p:spPr>
            <a:xfrm>
              <a:off x="6330275" y="1310225"/>
              <a:ext cx="82800" cy="26900"/>
            </a:xfrm>
            <a:custGeom>
              <a:avLst/>
              <a:gdLst/>
              <a:ahLst/>
              <a:cxnLst/>
              <a:rect l="l" t="t" r="r" b="b"/>
              <a:pathLst>
                <a:path w="3312" h="1076" extrusionOk="0">
                  <a:moveTo>
                    <a:pt x="138" y="151"/>
                  </a:moveTo>
                  <a:cubicBezTo>
                    <a:pt x="1150" y="1"/>
                    <a:pt x="2512" y="151"/>
                    <a:pt x="3262" y="913"/>
                  </a:cubicBezTo>
                  <a:cubicBezTo>
                    <a:pt x="3312" y="963"/>
                    <a:pt x="3262" y="1075"/>
                    <a:pt x="3174" y="1050"/>
                  </a:cubicBezTo>
                  <a:cubicBezTo>
                    <a:pt x="2712" y="888"/>
                    <a:pt x="2299" y="600"/>
                    <a:pt x="1812" y="475"/>
                  </a:cubicBezTo>
                  <a:cubicBezTo>
                    <a:pt x="1275" y="338"/>
                    <a:pt x="712" y="300"/>
                    <a:pt x="150" y="363"/>
                  </a:cubicBezTo>
                  <a:cubicBezTo>
                    <a:pt x="38" y="375"/>
                    <a:pt x="0" y="163"/>
                    <a:pt x="12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9"/>
            <p:cNvSpPr/>
            <p:nvPr/>
          </p:nvSpPr>
          <p:spPr>
            <a:xfrm>
              <a:off x="6312450" y="1314900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900" y="1001"/>
                  </a:moveTo>
                  <a:cubicBezTo>
                    <a:pt x="3275" y="1113"/>
                    <a:pt x="2613" y="1238"/>
                    <a:pt x="1975" y="1151"/>
                  </a:cubicBezTo>
                  <a:cubicBezTo>
                    <a:pt x="1300" y="1038"/>
                    <a:pt x="713" y="688"/>
                    <a:pt x="151" y="313"/>
                  </a:cubicBezTo>
                  <a:cubicBezTo>
                    <a:pt x="1" y="226"/>
                    <a:pt x="138" y="1"/>
                    <a:pt x="276" y="88"/>
                  </a:cubicBezTo>
                  <a:cubicBezTo>
                    <a:pt x="751" y="401"/>
                    <a:pt x="1238" y="713"/>
                    <a:pt x="1788" y="851"/>
                  </a:cubicBezTo>
                  <a:cubicBezTo>
                    <a:pt x="2463" y="1013"/>
                    <a:pt x="3175" y="901"/>
                    <a:pt x="3837" y="788"/>
                  </a:cubicBezTo>
                  <a:cubicBezTo>
                    <a:pt x="3975" y="776"/>
                    <a:pt x="4025" y="976"/>
                    <a:pt x="3900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9"/>
            <p:cNvSpPr/>
            <p:nvPr/>
          </p:nvSpPr>
          <p:spPr>
            <a:xfrm>
              <a:off x="68148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4512" y="21958"/>
                  </a:moveTo>
                  <a:cubicBezTo>
                    <a:pt x="3200" y="20621"/>
                    <a:pt x="2700" y="19108"/>
                    <a:pt x="2925" y="17209"/>
                  </a:cubicBezTo>
                  <a:cubicBezTo>
                    <a:pt x="3087" y="15809"/>
                    <a:pt x="3712" y="14560"/>
                    <a:pt x="4249" y="13285"/>
                  </a:cubicBezTo>
                  <a:cubicBezTo>
                    <a:pt x="6124" y="8811"/>
                    <a:pt x="7998" y="576"/>
                    <a:pt x="213" y="238"/>
                  </a:cubicBezTo>
                  <a:cubicBezTo>
                    <a:pt x="138" y="238"/>
                    <a:pt x="138" y="113"/>
                    <a:pt x="213" y="101"/>
                  </a:cubicBezTo>
                  <a:cubicBezTo>
                    <a:pt x="3262" y="1"/>
                    <a:pt x="5599" y="1975"/>
                    <a:pt x="6286" y="4962"/>
                  </a:cubicBezTo>
                  <a:cubicBezTo>
                    <a:pt x="7598" y="10611"/>
                    <a:pt x="0" y="17034"/>
                    <a:pt x="4637" y="21833"/>
                  </a:cubicBezTo>
                  <a:cubicBezTo>
                    <a:pt x="4724" y="21908"/>
                    <a:pt x="4599" y="22045"/>
                    <a:pt x="4512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6715800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3187" y="201"/>
                  </a:moveTo>
                  <a:cubicBezTo>
                    <a:pt x="1450" y="326"/>
                    <a:pt x="450" y="2288"/>
                    <a:pt x="637" y="3837"/>
                  </a:cubicBezTo>
                  <a:cubicBezTo>
                    <a:pt x="850" y="5462"/>
                    <a:pt x="3137" y="7124"/>
                    <a:pt x="4661" y="5724"/>
                  </a:cubicBezTo>
                  <a:cubicBezTo>
                    <a:pt x="4736" y="5649"/>
                    <a:pt x="4861" y="5774"/>
                    <a:pt x="4786" y="5849"/>
                  </a:cubicBezTo>
                  <a:cubicBezTo>
                    <a:pt x="3537" y="7237"/>
                    <a:pt x="987" y="5924"/>
                    <a:pt x="537" y="4412"/>
                  </a:cubicBezTo>
                  <a:cubicBezTo>
                    <a:pt x="0" y="2600"/>
                    <a:pt x="1162" y="151"/>
                    <a:pt x="3187" y="13"/>
                  </a:cubicBezTo>
                  <a:cubicBezTo>
                    <a:pt x="3312" y="1"/>
                    <a:pt x="3312" y="201"/>
                    <a:pt x="318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6781700" y="1520175"/>
              <a:ext cx="77200" cy="73125"/>
            </a:xfrm>
            <a:custGeom>
              <a:avLst/>
              <a:gdLst/>
              <a:ahLst/>
              <a:cxnLst/>
              <a:rect l="l" t="t" r="r" b="b"/>
              <a:pathLst>
                <a:path w="3088" h="2925" extrusionOk="0">
                  <a:moveTo>
                    <a:pt x="2463" y="2775"/>
                  </a:moveTo>
                  <a:cubicBezTo>
                    <a:pt x="2838" y="2037"/>
                    <a:pt x="2613" y="1138"/>
                    <a:pt x="1925" y="675"/>
                  </a:cubicBezTo>
                  <a:cubicBezTo>
                    <a:pt x="1188" y="188"/>
                    <a:pt x="351" y="713"/>
                    <a:pt x="213" y="1512"/>
                  </a:cubicBezTo>
                  <a:cubicBezTo>
                    <a:pt x="188" y="1625"/>
                    <a:pt x="1" y="1600"/>
                    <a:pt x="13" y="1487"/>
                  </a:cubicBezTo>
                  <a:cubicBezTo>
                    <a:pt x="101" y="613"/>
                    <a:pt x="1026" y="0"/>
                    <a:pt x="1850" y="388"/>
                  </a:cubicBezTo>
                  <a:cubicBezTo>
                    <a:pt x="2738" y="800"/>
                    <a:pt x="3088" y="2025"/>
                    <a:pt x="2600" y="2850"/>
                  </a:cubicBezTo>
                  <a:cubicBezTo>
                    <a:pt x="2550" y="2925"/>
                    <a:pt x="2425" y="2862"/>
                    <a:pt x="2463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6787950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6862300" y="1373950"/>
              <a:ext cx="104075" cy="206550"/>
            </a:xfrm>
            <a:custGeom>
              <a:avLst/>
              <a:gdLst/>
              <a:ahLst/>
              <a:cxnLst/>
              <a:rect l="l" t="t" r="r" b="b"/>
              <a:pathLst>
                <a:path w="4163" h="8262" extrusionOk="0">
                  <a:moveTo>
                    <a:pt x="3987" y="8174"/>
                  </a:moveTo>
                  <a:cubicBezTo>
                    <a:pt x="3700" y="6974"/>
                    <a:pt x="3175" y="5862"/>
                    <a:pt x="2438" y="4887"/>
                  </a:cubicBezTo>
                  <a:cubicBezTo>
                    <a:pt x="1913" y="4187"/>
                    <a:pt x="1226" y="3525"/>
                    <a:pt x="851" y="2700"/>
                  </a:cubicBezTo>
                  <a:cubicBezTo>
                    <a:pt x="451" y="1788"/>
                    <a:pt x="463" y="826"/>
                    <a:pt x="1138" y="76"/>
                  </a:cubicBezTo>
                  <a:cubicBezTo>
                    <a:pt x="1201" y="1"/>
                    <a:pt x="1338" y="88"/>
                    <a:pt x="1276" y="176"/>
                  </a:cubicBezTo>
                  <a:cubicBezTo>
                    <a:pt x="1" y="2050"/>
                    <a:pt x="1763" y="3537"/>
                    <a:pt x="2775" y="4987"/>
                  </a:cubicBezTo>
                  <a:cubicBezTo>
                    <a:pt x="3425" y="5937"/>
                    <a:pt x="3887" y="6999"/>
                    <a:pt x="4137" y="8124"/>
                  </a:cubicBezTo>
                  <a:cubicBezTo>
                    <a:pt x="4162" y="8224"/>
                    <a:pt x="4012" y="8261"/>
                    <a:pt x="3975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6879800" y="1634200"/>
              <a:ext cx="81575" cy="88450"/>
            </a:xfrm>
            <a:custGeom>
              <a:avLst/>
              <a:gdLst/>
              <a:ahLst/>
              <a:cxnLst/>
              <a:rect l="l" t="t" r="r" b="b"/>
              <a:pathLst>
                <a:path w="3263" h="3538" extrusionOk="0">
                  <a:moveTo>
                    <a:pt x="2775" y="3387"/>
                  </a:moveTo>
                  <a:cubicBezTo>
                    <a:pt x="2988" y="2413"/>
                    <a:pt x="3087" y="1050"/>
                    <a:pt x="2088" y="438"/>
                  </a:cubicBezTo>
                  <a:cubicBezTo>
                    <a:pt x="1613" y="176"/>
                    <a:pt x="1013" y="263"/>
                    <a:pt x="638" y="650"/>
                  </a:cubicBezTo>
                  <a:cubicBezTo>
                    <a:pt x="338" y="975"/>
                    <a:pt x="1" y="2300"/>
                    <a:pt x="788" y="2388"/>
                  </a:cubicBezTo>
                  <a:cubicBezTo>
                    <a:pt x="876" y="2388"/>
                    <a:pt x="876" y="2525"/>
                    <a:pt x="788" y="2512"/>
                  </a:cubicBezTo>
                  <a:cubicBezTo>
                    <a:pt x="251" y="2462"/>
                    <a:pt x="76" y="1788"/>
                    <a:pt x="126" y="1313"/>
                  </a:cubicBezTo>
                  <a:cubicBezTo>
                    <a:pt x="201" y="700"/>
                    <a:pt x="676" y="201"/>
                    <a:pt x="1288" y="101"/>
                  </a:cubicBezTo>
                  <a:cubicBezTo>
                    <a:pt x="1938" y="1"/>
                    <a:pt x="2450" y="363"/>
                    <a:pt x="2775" y="900"/>
                  </a:cubicBezTo>
                  <a:cubicBezTo>
                    <a:pt x="3262" y="1700"/>
                    <a:pt x="3150" y="2562"/>
                    <a:pt x="2950" y="3425"/>
                  </a:cubicBezTo>
                  <a:cubicBezTo>
                    <a:pt x="2925" y="3537"/>
                    <a:pt x="2750" y="3500"/>
                    <a:pt x="2775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689105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1413" y="1175"/>
                  </a:moveTo>
                  <a:cubicBezTo>
                    <a:pt x="1500" y="863"/>
                    <a:pt x="1450" y="538"/>
                    <a:pt x="1150" y="363"/>
                  </a:cubicBezTo>
                  <a:cubicBezTo>
                    <a:pt x="938" y="188"/>
                    <a:pt x="725" y="238"/>
                    <a:pt x="501" y="525"/>
                  </a:cubicBezTo>
                  <a:cubicBezTo>
                    <a:pt x="451" y="650"/>
                    <a:pt x="463" y="788"/>
                    <a:pt x="538" y="900"/>
                  </a:cubicBezTo>
                  <a:cubicBezTo>
                    <a:pt x="650" y="975"/>
                    <a:pt x="551" y="1150"/>
                    <a:pt x="438" y="1075"/>
                  </a:cubicBezTo>
                  <a:cubicBezTo>
                    <a:pt x="1" y="813"/>
                    <a:pt x="351" y="113"/>
                    <a:pt x="775" y="63"/>
                  </a:cubicBezTo>
                  <a:cubicBezTo>
                    <a:pt x="1438" y="0"/>
                    <a:pt x="1763" y="688"/>
                    <a:pt x="1563" y="1225"/>
                  </a:cubicBezTo>
                  <a:cubicBezTo>
                    <a:pt x="1525" y="1325"/>
                    <a:pt x="1375" y="1288"/>
                    <a:pt x="140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688292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   <a:lnTo>
                    <a:pt x="463" y="825"/>
                  </a:lnTo>
                  <a:cubicBezTo>
                    <a:pt x="463" y="900"/>
                    <a:pt x="363" y="950"/>
                    <a:pt x="301" y="887"/>
                  </a:cubicBezTo>
                  <a:cubicBezTo>
                    <a:pt x="1" y="475"/>
                    <a:pt x="638" y="0"/>
                    <a:pt x="963" y="412"/>
                  </a:cubicBezTo>
                  <a:cubicBezTo>
                    <a:pt x="1288" y="825"/>
                    <a:pt x="726" y="1275"/>
                    <a:pt x="363" y="950"/>
                  </a:cubicBezTo>
                  <a:cubicBezTo>
                    <a:pt x="288" y="887"/>
                    <a:pt x="376" y="775"/>
                    <a:pt x="463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68192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4374" y="3050"/>
                  </a:moveTo>
                  <a:cubicBezTo>
                    <a:pt x="3187" y="1688"/>
                    <a:pt x="1700" y="926"/>
                    <a:pt x="88" y="176"/>
                  </a:cubicBezTo>
                  <a:cubicBezTo>
                    <a:pt x="0" y="138"/>
                    <a:pt x="63" y="1"/>
                    <a:pt x="150" y="26"/>
                  </a:cubicBezTo>
                  <a:cubicBezTo>
                    <a:pt x="1850" y="538"/>
                    <a:pt x="3362" y="1550"/>
                    <a:pt x="4462" y="2950"/>
                  </a:cubicBezTo>
                  <a:cubicBezTo>
                    <a:pt x="4524" y="3012"/>
                    <a:pt x="4424" y="3100"/>
                    <a:pt x="4374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6798275" y="1413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850"/>
                  </a:moveTo>
                  <a:cubicBezTo>
                    <a:pt x="550" y="1238"/>
                    <a:pt x="0" y="700"/>
                    <a:pt x="375" y="350"/>
                  </a:cubicBezTo>
                  <a:cubicBezTo>
                    <a:pt x="750" y="0"/>
                    <a:pt x="1300" y="638"/>
                    <a:pt x="850" y="888"/>
                  </a:cubicBezTo>
                  <a:cubicBezTo>
                    <a:pt x="762" y="925"/>
                    <a:pt x="675" y="813"/>
                    <a:pt x="737" y="738"/>
                  </a:cubicBezTo>
                  <a:lnTo>
                    <a:pt x="800" y="738"/>
                  </a:lnTo>
                  <a:cubicBezTo>
                    <a:pt x="875" y="675"/>
                    <a:pt x="975" y="775"/>
                    <a:pt x="912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9"/>
            <p:cNvSpPr/>
            <p:nvPr/>
          </p:nvSpPr>
          <p:spPr>
            <a:xfrm>
              <a:off x="6803900" y="1462675"/>
              <a:ext cx="10000" cy="59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275" y="213"/>
                  </a:moveTo>
                  <a:cubicBezTo>
                    <a:pt x="213" y="213"/>
                    <a:pt x="163" y="213"/>
                    <a:pt x="100" y="226"/>
                  </a:cubicBezTo>
                  <a:cubicBezTo>
                    <a:pt x="25" y="238"/>
                    <a:pt x="0" y="113"/>
                    <a:pt x="63" y="76"/>
                  </a:cubicBezTo>
                  <a:cubicBezTo>
                    <a:pt x="125" y="26"/>
                    <a:pt x="200" y="1"/>
                    <a:pt x="275" y="13"/>
                  </a:cubicBezTo>
                  <a:cubicBezTo>
                    <a:pt x="400" y="13"/>
                    <a:pt x="400" y="201"/>
                    <a:pt x="2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9"/>
            <p:cNvSpPr/>
            <p:nvPr/>
          </p:nvSpPr>
          <p:spPr>
            <a:xfrm>
              <a:off x="6836375" y="1594850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251" y="150"/>
                  </a:moveTo>
                  <a:cubicBezTo>
                    <a:pt x="226" y="237"/>
                    <a:pt x="176" y="312"/>
                    <a:pt x="113" y="362"/>
                  </a:cubicBezTo>
                  <a:cubicBezTo>
                    <a:pt x="76" y="400"/>
                    <a:pt x="1" y="362"/>
                    <a:pt x="13" y="300"/>
                  </a:cubicBezTo>
                  <a:cubicBezTo>
                    <a:pt x="26" y="225"/>
                    <a:pt x="51" y="150"/>
                    <a:pt x="101" y="88"/>
                  </a:cubicBezTo>
                  <a:cubicBezTo>
                    <a:pt x="138" y="0"/>
                    <a:pt x="288" y="63"/>
                    <a:pt x="251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694542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925" y="6174"/>
                  </a:moveTo>
                  <a:cubicBezTo>
                    <a:pt x="862" y="4899"/>
                    <a:pt x="612" y="3675"/>
                    <a:pt x="338" y="2437"/>
                  </a:cubicBezTo>
                  <a:cubicBezTo>
                    <a:pt x="163" y="1625"/>
                    <a:pt x="0" y="913"/>
                    <a:pt x="325" y="113"/>
                  </a:cubicBezTo>
                  <a:cubicBezTo>
                    <a:pt x="350" y="1"/>
                    <a:pt x="537" y="51"/>
                    <a:pt x="500" y="163"/>
                  </a:cubicBezTo>
                  <a:cubicBezTo>
                    <a:pt x="188" y="1338"/>
                    <a:pt x="637" y="2462"/>
                    <a:pt x="862" y="3625"/>
                  </a:cubicBezTo>
                  <a:cubicBezTo>
                    <a:pt x="1037" y="4462"/>
                    <a:pt x="1112" y="5312"/>
                    <a:pt x="1112" y="6174"/>
                  </a:cubicBezTo>
                  <a:cubicBezTo>
                    <a:pt x="1087" y="6274"/>
                    <a:pt x="937" y="6274"/>
                    <a:pt x="925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6942300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438" y="976"/>
                  </a:moveTo>
                  <a:cubicBezTo>
                    <a:pt x="0" y="551"/>
                    <a:pt x="725" y="1"/>
                    <a:pt x="1012" y="476"/>
                  </a:cubicBezTo>
                  <a:cubicBezTo>
                    <a:pt x="1237" y="851"/>
                    <a:pt x="575" y="1325"/>
                    <a:pt x="425" y="851"/>
                  </a:cubicBezTo>
                  <a:cubicBezTo>
                    <a:pt x="413" y="763"/>
                    <a:pt x="512" y="701"/>
                    <a:pt x="587" y="763"/>
                  </a:cubicBezTo>
                  <a:cubicBezTo>
                    <a:pt x="575" y="801"/>
                    <a:pt x="562" y="838"/>
                    <a:pt x="550" y="876"/>
                  </a:cubicBezTo>
                  <a:cubicBezTo>
                    <a:pt x="600" y="963"/>
                    <a:pt x="500" y="1038"/>
                    <a:pt x="42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6893250" y="1388025"/>
              <a:ext cx="22500" cy="72800"/>
            </a:xfrm>
            <a:custGeom>
              <a:avLst/>
              <a:gdLst/>
              <a:ahLst/>
              <a:cxnLst/>
              <a:rect l="l" t="t" r="r" b="b"/>
              <a:pathLst>
                <a:path w="900" h="2912" extrusionOk="0">
                  <a:moveTo>
                    <a:pt x="100" y="2650"/>
                  </a:moveTo>
                  <a:cubicBezTo>
                    <a:pt x="687" y="2012"/>
                    <a:pt x="637" y="975"/>
                    <a:pt x="450" y="188"/>
                  </a:cubicBezTo>
                  <a:cubicBezTo>
                    <a:pt x="413" y="63"/>
                    <a:pt x="575" y="0"/>
                    <a:pt x="650" y="113"/>
                  </a:cubicBezTo>
                  <a:cubicBezTo>
                    <a:pt x="900" y="525"/>
                    <a:pt x="875" y="1225"/>
                    <a:pt x="800" y="1687"/>
                  </a:cubicBezTo>
                  <a:cubicBezTo>
                    <a:pt x="750" y="2112"/>
                    <a:pt x="562" y="2500"/>
                    <a:pt x="263" y="2812"/>
                  </a:cubicBezTo>
                  <a:cubicBezTo>
                    <a:pt x="163" y="2912"/>
                    <a:pt x="0" y="2750"/>
                    <a:pt x="113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6886375" y="1388950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75" y="213"/>
                  </a:moveTo>
                  <a:cubicBezTo>
                    <a:pt x="188" y="763"/>
                    <a:pt x="450" y="1938"/>
                    <a:pt x="563" y="2650"/>
                  </a:cubicBezTo>
                  <a:cubicBezTo>
                    <a:pt x="575" y="2750"/>
                    <a:pt x="438" y="2825"/>
                    <a:pt x="375" y="2725"/>
                  </a:cubicBezTo>
                  <a:cubicBezTo>
                    <a:pt x="0" y="2013"/>
                    <a:pt x="63" y="588"/>
                    <a:pt x="750" y="63"/>
                  </a:cubicBezTo>
                  <a:cubicBezTo>
                    <a:pt x="825" y="1"/>
                    <a:pt x="937" y="138"/>
                    <a:pt x="862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69013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2149" y="500"/>
                  </a:moveTo>
                  <a:cubicBezTo>
                    <a:pt x="1475" y="725"/>
                    <a:pt x="725" y="638"/>
                    <a:pt x="125" y="251"/>
                  </a:cubicBezTo>
                  <a:cubicBezTo>
                    <a:pt x="0" y="188"/>
                    <a:pt x="113" y="1"/>
                    <a:pt x="237" y="63"/>
                  </a:cubicBezTo>
                  <a:cubicBezTo>
                    <a:pt x="800" y="401"/>
                    <a:pt x="1475" y="488"/>
                    <a:pt x="2112" y="313"/>
                  </a:cubicBezTo>
                  <a:cubicBezTo>
                    <a:pt x="2224" y="288"/>
                    <a:pt x="2274" y="463"/>
                    <a:pt x="2149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6901675" y="1530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38" y="450"/>
                  </a:moveTo>
                  <a:cubicBezTo>
                    <a:pt x="488" y="313"/>
                    <a:pt x="2250" y="0"/>
                    <a:pt x="2137" y="788"/>
                  </a:cubicBezTo>
                  <a:cubicBezTo>
                    <a:pt x="2125" y="825"/>
                    <a:pt x="2075" y="850"/>
                    <a:pt x="2038" y="838"/>
                  </a:cubicBezTo>
                  <a:cubicBezTo>
                    <a:pt x="1788" y="738"/>
                    <a:pt x="1613" y="600"/>
                    <a:pt x="1338" y="550"/>
                  </a:cubicBezTo>
                  <a:cubicBezTo>
                    <a:pt x="950" y="488"/>
                    <a:pt x="563" y="538"/>
                    <a:pt x="188" y="663"/>
                  </a:cubicBezTo>
                  <a:cubicBezTo>
                    <a:pt x="63" y="713"/>
                    <a:pt x="1" y="513"/>
                    <a:pt x="1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6869800" y="1808525"/>
              <a:ext cx="26900" cy="82825"/>
            </a:xfrm>
            <a:custGeom>
              <a:avLst/>
              <a:gdLst/>
              <a:ahLst/>
              <a:cxnLst/>
              <a:rect l="l" t="t" r="r" b="b"/>
              <a:pathLst>
                <a:path w="1076" h="3313" extrusionOk="0">
                  <a:moveTo>
                    <a:pt x="726" y="3162"/>
                  </a:moveTo>
                  <a:cubicBezTo>
                    <a:pt x="788" y="2600"/>
                    <a:pt x="751" y="2038"/>
                    <a:pt x="613" y="1500"/>
                  </a:cubicBezTo>
                  <a:cubicBezTo>
                    <a:pt x="476" y="1013"/>
                    <a:pt x="188" y="613"/>
                    <a:pt x="38" y="138"/>
                  </a:cubicBezTo>
                  <a:cubicBezTo>
                    <a:pt x="1" y="63"/>
                    <a:pt x="113" y="1"/>
                    <a:pt x="176" y="63"/>
                  </a:cubicBezTo>
                  <a:cubicBezTo>
                    <a:pt x="951" y="813"/>
                    <a:pt x="1076" y="2175"/>
                    <a:pt x="938" y="3187"/>
                  </a:cubicBezTo>
                  <a:cubicBezTo>
                    <a:pt x="913" y="3312"/>
                    <a:pt x="713" y="3287"/>
                    <a:pt x="726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6861050" y="1808525"/>
              <a:ext cx="30975" cy="100950"/>
            </a:xfrm>
            <a:custGeom>
              <a:avLst/>
              <a:gdLst/>
              <a:ahLst/>
              <a:cxnLst/>
              <a:rect l="l" t="t" r="r" b="b"/>
              <a:pathLst>
                <a:path w="1239" h="4038" extrusionOk="0">
                  <a:moveTo>
                    <a:pt x="451" y="201"/>
                  </a:moveTo>
                  <a:cubicBezTo>
                    <a:pt x="351" y="876"/>
                    <a:pt x="238" y="1575"/>
                    <a:pt x="401" y="2250"/>
                  </a:cubicBezTo>
                  <a:cubicBezTo>
                    <a:pt x="526" y="2800"/>
                    <a:pt x="838" y="3287"/>
                    <a:pt x="1151" y="3762"/>
                  </a:cubicBezTo>
                  <a:cubicBezTo>
                    <a:pt x="1238" y="3900"/>
                    <a:pt x="1013" y="4037"/>
                    <a:pt x="926" y="3887"/>
                  </a:cubicBezTo>
                  <a:cubicBezTo>
                    <a:pt x="551" y="3325"/>
                    <a:pt x="201" y="2738"/>
                    <a:pt x="101" y="2050"/>
                  </a:cubicBezTo>
                  <a:cubicBezTo>
                    <a:pt x="1" y="1425"/>
                    <a:pt x="126" y="763"/>
                    <a:pt x="251" y="138"/>
                  </a:cubicBezTo>
                  <a:cubicBezTo>
                    <a:pt x="276" y="1"/>
                    <a:pt x="476" y="63"/>
                    <a:pt x="451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670485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88" y="13"/>
                  </a:moveTo>
                  <a:cubicBezTo>
                    <a:pt x="176" y="0"/>
                    <a:pt x="263" y="38"/>
                    <a:pt x="301" y="113"/>
                  </a:cubicBezTo>
                  <a:cubicBezTo>
                    <a:pt x="326" y="125"/>
                    <a:pt x="338" y="163"/>
                    <a:pt x="326" y="188"/>
                  </a:cubicBezTo>
                  <a:lnTo>
                    <a:pt x="301" y="275"/>
                  </a:lnTo>
                  <a:cubicBezTo>
                    <a:pt x="288" y="313"/>
                    <a:pt x="226" y="325"/>
                    <a:pt x="213" y="288"/>
                  </a:cubicBezTo>
                  <a:lnTo>
                    <a:pt x="76" y="150"/>
                  </a:lnTo>
                  <a:cubicBezTo>
                    <a:pt x="1" y="125"/>
                    <a:pt x="13" y="0"/>
                    <a:pt x="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6648000" y="1496125"/>
              <a:ext cx="59075" cy="15000"/>
            </a:xfrm>
            <a:custGeom>
              <a:avLst/>
              <a:gdLst/>
              <a:ahLst/>
              <a:cxnLst/>
              <a:rect l="l" t="t" r="r" b="b"/>
              <a:pathLst>
                <a:path w="2363" h="600" extrusionOk="0">
                  <a:moveTo>
                    <a:pt x="2300" y="125"/>
                  </a:moveTo>
                  <a:cubicBezTo>
                    <a:pt x="1625" y="462"/>
                    <a:pt x="825" y="600"/>
                    <a:pt x="100" y="375"/>
                  </a:cubicBezTo>
                  <a:cubicBezTo>
                    <a:pt x="0" y="350"/>
                    <a:pt x="13" y="188"/>
                    <a:pt x="125" y="200"/>
                  </a:cubicBezTo>
                  <a:cubicBezTo>
                    <a:pt x="862" y="288"/>
                    <a:pt x="1537" y="288"/>
                    <a:pt x="2262" y="25"/>
                  </a:cubicBezTo>
                  <a:cubicBezTo>
                    <a:pt x="2325" y="0"/>
                    <a:pt x="2362" y="88"/>
                    <a:pt x="2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6648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188" y="75"/>
                  </a:moveTo>
                  <a:cubicBezTo>
                    <a:pt x="400" y="337"/>
                    <a:pt x="638" y="412"/>
                    <a:pt x="937" y="525"/>
                  </a:cubicBezTo>
                  <a:cubicBezTo>
                    <a:pt x="1012" y="562"/>
                    <a:pt x="1012" y="687"/>
                    <a:pt x="925" y="675"/>
                  </a:cubicBezTo>
                  <a:cubicBezTo>
                    <a:pt x="563" y="662"/>
                    <a:pt x="250" y="475"/>
                    <a:pt x="63" y="187"/>
                  </a:cubicBezTo>
                  <a:cubicBezTo>
                    <a:pt x="0" y="100"/>
                    <a:pt x="125" y="0"/>
                    <a:pt x="18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668705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1025" y="138"/>
                  </a:moveTo>
                  <a:cubicBezTo>
                    <a:pt x="850" y="437"/>
                    <a:pt x="700" y="750"/>
                    <a:pt x="575" y="1087"/>
                  </a:cubicBezTo>
                  <a:cubicBezTo>
                    <a:pt x="475" y="1437"/>
                    <a:pt x="538" y="1737"/>
                    <a:pt x="575" y="2099"/>
                  </a:cubicBezTo>
                  <a:cubicBezTo>
                    <a:pt x="588" y="2187"/>
                    <a:pt x="463" y="2212"/>
                    <a:pt x="425" y="2137"/>
                  </a:cubicBezTo>
                  <a:cubicBezTo>
                    <a:pt x="0" y="1437"/>
                    <a:pt x="475" y="600"/>
                    <a:pt x="938" y="50"/>
                  </a:cubicBezTo>
                  <a:cubicBezTo>
                    <a:pt x="988" y="0"/>
                    <a:pt x="1063" y="75"/>
                    <a:pt x="1038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6686100" y="1522975"/>
              <a:ext cx="17225" cy="34700"/>
            </a:xfrm>
            <a:custGeom>
              <a:avLst/>
              <a:gdLst/>
              <a:ahLst/>
              <a:cxnLst/>
              <a:rect l="l" t="t" r="r" b="b"/>
              <a:pathLst>
                <a:path w="689" h="1388" extrusionOk="0">
                  <a:moveTo>
                    <a:pt x="388" y="1263"/>
                  </a:moveTo>
                  <a:cubicBezTo>
                    <a:pt x="126" y="938"/>
                    <a:pt x="1" y="513"/>
                    <a:pt x="63" y="101"/>
                  </a:cubicBezTo>
                  <a:cubicBezTo>
                    <a:pt x="76" y="1"/>
                    <a:pt x="226" y="38"/>
                    <a:pt x="226" y="126"/>
                  </a:cubicBezTo>
                  <a:cubicBezTo>
                    <a:pt x="251" y="513"/>
                    <a:pt x="313" y="813"/>
                    <a:pt x="576" y="1101"/>
                  </a:cubicBezTo>
                  <a:cubicBezTo>
                    <a:pt x="688" y="1238"/>
                    <a:pt x="488" y="1388"/>
                    <a:pt x="388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6669850" y="1521425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776" y="213"/>
                  </a:moveTo>
                  <a:cubicBezTo>
                    <a:pt x="563" y="275"/>
                    <a:pt x="351" y="388"/>
                    <a:pt x="126" y="425"/>
                  </a:cubicBezTo>
                  <a:cubicBezTo>
                    <a:pt x="51" y="450"/>
                    <a:pt x="1" y="338"/>
                    <a:pt x="63" y="288"/>
                  </a:cubicBezTo>
                  <a:cubicBezTo>
                    <a:pt x="263" y="163"/>
                    <a:pt x="488" y="75"/>
                    <a:pt x="726" y="38"/>
                  </a:cubicBezTo>
                  <a:cubicBezTo>
                    <a:pt x="851" y="0"/>
                    <a:pt x="901" y="175"/>
                    <a:pt x="77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6668925" y="1512975"/>
              <a:ext cx="15650" cy="19100"/>
            </a:xfrm>
            <a:custGeom>
              <a:avLst/>
              <a:gdLst/>
              <a:ahLst/>
              <a:cxnLst/>
              <a:rect l="l" t="t" r="r" b="b"/>
              <a:pathLst>
                <a:path w="626" h="764" extrusionOk="0">
                  <a:moveTo>
                    <a:pt x="50" y="563"/>
                  </a:moveTo>
                  <a:cubicBezTo>
                    <a:pt x="138" y="376"/>
                    <a:pt x="263" y="201"/>
                    <a:pt x="425" y="63"/>
                  </a:cubicBezTo>
                  <a:cubicBezTo>
                    <a:pt x="500" y="1"/>
                    <a:pt x="625" y="88"/>
                    <a:pt x="575" y="176"/>
                  </a:cubicBezTo>
                  <a:cubicBezTo>
                    <a:pt x="463" y="351"/>
                    <a:pt x="338" y="501"/>
                    <a:pt x="238" y="663"/>
                  </a:cubicBezTo>
                  <a:cubicBezTo>
                    <a:pt x="163" y="763"/>
                    <a:pt x="1" y="676"/>
                    <a:pt x="50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6665800" y="151330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5" y="225"/>
                  </a:moveTo>
                  <a:cubicBezTo>
                    <a:pt x="400" y="275"/>
                    <a:pt x="225" y="250"/>
                    <a:pt x="76" y="163"/>
                  </a:cubicBezTo>
                  <a:cubicBezTo>
                    <a:pt x="1" y="113"/>
                    <a:pt x="63" y="0"/>
                    <a:pt x="138" y="25"/>
                  </a:cubicBezTo>
                  <a:lnTo>
                    <a:pt x="513" y="38"/>
                  </a:lnTo>
                  <a:cubicBezTo>
                    <a:pt x="638" y="13"/>
                    <a:pt x="700" y="188"/>
                    <a:pt x="575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664580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638" y="163"/>
                  </a:moveTo>
                  <a:cubicBezTo>
                    <a:pt x="1150" y="263"/>
                    <a:pt x="863" y="937"/>
                    <a:pt x="426" y="838"/>
                  </a:cubicBezTo>
                  <a:cubicBezTo>
                    <a:pt x="1" y="750"/>
                    <a:pt x="126" y="0"/>
                    <a:pt x="626" y="150"/>
                  </a:cubicBezTo>
                  <a:cubicBezTo>
                    <a:pt x="738" y="188"/>
                    <a:pt x="713" y="350"/>
                    <a:pt x="601" y="350"/>
                  </a:cubicBezTo>
                  <a:lnTo>
                    <a:pt x="601" y="325"/>
                  </a:lnTo>
                  <a:cubicBezTo>
                    <a:pt x="501" y="288"/>
                    <a:pt x="538" y="138"/>
                    <a:pt x="65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6217175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3" y="4662"/>
                  </a:moveTo>
                  <a:cubicBezTo>
                    <a:pt x="5036" y="0"/>
                    <a:pt x="11447" y="7623"/>
                    <a:pt x="17083" y="6311"/>
                  </a:cubicBezTo>
                  <a:cubicBezTo>
                    <a:pt x="20070" y="5611"/>
                    <a:pt x="22044" y="3300"/>
                    <a:pt x="21932" y="238"/>
                  </a:cubicBezTo>
                  <a:cubicBezTo>
                    <a:pt x="21932" y="150"/>
                    <a:pt x="21795" y="150"/>
                    <a:pt x="21795" y="238"/>
                  </a:cubicBezTo>
                  <a:cubicBezTo>
                    <a:pt x="21532" y="6511"/>
                    <a:pt x="14521" y="6724"/>
                    <a:pt x="10160" y="4887"/>
                  </a:cubicBezTo>
                  <a:cubicBezTo>
                    <a:pt x="8448" y="4162"/>
                    <a:pt x="6723" y="3175"/>
                    <a:pt x="4824" y="2950"/>
                  </a:cubicBezTo>
                  <a:cubicBezTo>
                    <a:pt x="2924" y="2725"/>
                    <a:pt x="1425" y="3225"/>
                    <a:pt x="88" y="4537"/>
                  </a:cubicBezTo>
                  <a:cubicBezTo>
                    <a:pt x="0" y="4612"/>
                    <a:pt x="125" y="4737"/>
                    <a:pt x="213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6582375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7224" y="3174"/>
                  </a:moveTo>
                  <a:cubicBezTo>
                    <a:pt x="7087" y="1162"/>
                    <a:pt x="4637" y="0"/>
                    <a:pt x="2825" y="537"/>
                  </a:cubicBezTo>
                  <a:cubicBezTo>
                    <a:pt x="1326" y="987"/>
                    <a:pt x="1" y="3524"/>
                    <a:pt x="1388" y="4774"/>
                  </a:cubicBezTo>
                  <a:cubicBezTo>
                    <a:pt x="1463" y="4849"/>
                    <a:pt x="1575" y="4736"/>
                    <a:pt x="1513" y="4661"/>
                  </a:cubicBezTo>
                  <a:cubicBezTo>
                    <a:pt x="113" y="3137"/>
                    <a:pt x="1775" y="837"/>
                    <a:pt x="3400" y="637"/>
                  </a:cubicBezTo>
                  <a:cubicBezTo>
                    <a:pt x="4950" y="437"/>
                    <a:pt x="6912" y="1450"/>
                    <a:pt x="7037" y="3174"/>
                  </a:cubicBezTo>
                  <a:cubicBezTo>
                    <a:pt x="7037" y="3299"/>
                    <a:pt x="7237" y="3299"/>
                    <a:pt x="7224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6636125" y="4276625"/>
              <a:ext cx="72825" cy="77200"/>
            </a:xfrm>
            <a:custGeom>
              <a:avLst/>
              <a:gdLst/>
              <a:ahLst/>
              <a:cxnLst/>
              <a:rect l="l" t="t" r="r" b="b"/>
              <a:pathLst>
                <a:path w="2913" h="3088" extrusionOk="0">
                  <a:moveTo>
                    <a:pt x="63" y="2600"/>
                  </a:moveTo>
                  <a:cubicBezTo>
                    <a:pt x="888" y="3087"/>
                    <a:pt x="2112" y="2738"/>
                    <a:pt x="2537" y="1850"/>
                  </a:cubicBezTo>
                  <a:cubicBezTo>
                    <a:pt x="2912" y="1026"/>
                    <a:pt x="2300" y="101"/>
                    <a:pt x="1437" y="13"/>
                  </a:cubicBezTo>
                  <a:cubicBezTo>
                    <a:pt x="1325" y="1"/>
                    <a:pt x="1300" y="188"/>
                    <a:pt x="1412" y="213"/>
                  </a:cubicBezTo>
                  <a:cubicBezTo>
                    <a:pt x="2225" y="351"/>
                    <a:pt x="2725" y="1176"/>
                    <a:pt x="2250" y="1925"/>
                  </a:cubicBezTo>
                  <a:cubicBezTo>
                    <a:pt x="1787" y="2613"/>
                    <a:pt x="888" y="2838"/>
                    <a:pt x="150" y="2463"/>
                  </a:cubicBezTo>
                  <a:cubicBezTo>
                    <a:pt x="63" y="2425"/>
                    <a:pt x="0" y="2538"/>
                    <a:pt x="75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6662675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6648925" y="4357225"/>
              <a:ext cx="206550" cy="103750"/>
            </a:xfrm>
            <a:custGeom>
              <a:avLst/>
              <a:gdLst/>
              <a:ahLst/>
              <a:cxnLst/>
              <a:rect l="l" t="t" r="r" b="b"/>
              <a:pathLst>
                <a:path w="8262" h="4150" extrusionOk="0">
                  <a:moveTo>
                    <a:pt x="126" y="4137"/>
                  </a:moveTo>
                  <a:cubicBezTo>
                    <a:pt x="1250" y="3887"/>
                    <a:pt x="2325" y="3425"/>
                    <a:pt x="3275" y="2775"/>
                  </a:cubicBezTo>
                  <a:cubicBezTo>
                    <a:pt x="4724" y="1763"/>
                    <a:pt x="6199" y="1"/>
                    <a:pt x="8074" y="1276"/>
                  </a:cubicBezTo>
                  <a:cubicBezTo>
                    <a:pt x="8161" y="1326"/>
                    <a:pt x="8261" y="1201"/>
                    <a:pt x="8186" y="1138"/>
                  </a:cubicBezTo>
                  <a:cubicBezTo>
                    <a:pt x="7424" y="451"/>
                    <a:pt x="6474" y="451"/>
                    <a:pt x="5549" y="851"/>
                  </a:cubicBezTo>
                  <a:cubicBezTo>
                    <a:pt x="4887" y="1151"/>
                    <a:pt x="4350" y="1676"/>
                    <a:pt x="3787" y="2125"/>
                  </a:cubicBezTo>
                  <a:cubicBezTo>
                    <a:pt x="2700" y="3013"/>
                    <a:pt x="1450" y="3650"/>
                    <a:pt x="88" y="3987"/>
                  </a:cubicBezTo>
                  <a:cubicBezTo>
                    <a:pt x="1" y="4000"/>
                    <a:pt x="38" y="4150"/>
                    <a:pt x="138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6506475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113" y="2888"/>
                  </a:moveTo>
                  <a:cubicBezTo>
                    <a:pt x="987" y="3087"/>
                    <a:pt x="1837" y="3200"/>
                    <a:pt x="2650" y="2713"/>
                  </a:cubicBezTo>
                  <a:cubicBezTo>
                    <a:pt x="3174" y="2388"/>
                    <a:pt x="3537" y="1875"/>
                    <a:pt x="3437" y="1225"/>
                  </a:cubicBezTo>
                  <a:cubicBezTo>
                    <a:pt x="3349" y="613"/>
                    <a:pt x="2849" y="138"/>
                    <a:pt x="2225" y="63"/>
                  </a:cubicBezTo>
                  <a:cubicBezTo>
                    <a:pt x="1750" y="13"/>
                    <a:pt x="1075" y="176"/>
                    <a:pt x="1025" y="726"/>
                  </a:cubicBezTo>
                  <a:cubicBezTo>
                    <a:pt x="1025" y="813"/>
                    <a:pt x="1150" y="813"/>
                    <a:pt x="1150" y="726"/>
                  </a:cubicBezTo>
                  <a:cubicBezTo>
                    <a:pt x="1225" y="1"/>
                    <a:pt x="2437" y="263"/>
                    <a:pt x="2762" y="488"/>
                  </a:cubicBezTo>
                  <a:cubicBezTo>
                    <a:pt x="3249" y="838"/>
                    <a:pt x="3387" y="1500"/>
                    <a:pt x="3099" y="2025"/>
                  </a:cubicBezTo>
                  <a:cubicBezTo>
                    <a:pt x="2475" y="3037"/>
                    <a:pt x="1125" y="2937"/>
                    <a:pt x="150" y="2713"/>
                  </a:cubicBezTo>
                  <a:cubicBezTo>
                    <a:pt x="38" y="2688"/>
                    <a:pt x="0" y="2863"/>
                    <a:pt x="113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6450850" y="4386300"/>
              <a:ext cx="33150" cy="43450"/>
            </a:xfrm>
            <a:custGeom>
              <a:avLst/>
              <a:gdLst/>
              <a:ahLst/>
              <a:cxnLst/>
              <a:rect l="l" t="t" r="r" b="b"/>
              <a:pathLst>
                <a:path w="1326" h="1738" extrusionOk="0">
                  <a:moveTo>
                    <a:pt x="101" y="1550"/>
                  </a:moveTo>
                  <a:cubicBezTo>
                    <a:pt x="638" y="1737"/>
                    <a:pt x="1325" y="1412"/>
                    <a:pt x="1263" y="762"/>
                  </a:cubicBezTo>
                  <a:cubicBezTo>
                    <a:pt x="1213" y="338"/>
                    <a:pt x="513" y="0"/>
                    <a:pt x="251" y="425"/>
                  </a:cubicBezTo>
                  <a:cubicBezTo>
                    <a:pt x="176" y="538"/>
                    <a:pt x="351" y="637"/>
                    <a:pt x="426" y="525"/>
                  </a:cubicBezTo>
                  <a:cubicBezTo>
                    <a:pt x="538" y="463"/>
                    <a:pt x="676" y="438"/>
                    <a:pt x="801" y="488"/>
                  </a:cubicBezTo>
                  <a:cubicBezTo>
                    <a:pt x="1076" y="712"/>
                    <a:pt x="1125" y="937"/>
                    <a:pt x="951" y="1137"/>
                  </a:cubicBezTo>
                  <a:cubicBezTo>
                    <a:pt x="776" y="1450"/>
                    <a:pt x="451" y="1487"/>
                    <a:pt x="138" y="1400"/>
                  </a:cubicBezTo>
                  <a:cubicBezTo>
                    <a:pt x="38" y="1362"/>
                    <a:pt x="1" y="1525"/>
                    <a:pt x="101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684262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326" y="351"/>
                  </a:moveTo>
                  <a:cubicBezTo>
                    <a:pt x="1" y="713"/>
                    <a:pt x="451" y="1275"/>
                    <a:pt x="863" y="950"/>
                  </a:cubicBezTo>
                  <a:cubicBezTo>
                    <a:pt x="1275" y="626"/>
                    <a:pt x="800" y="1"/>
                    <a:pt x="401" y="301"/>
                  </a:cubicBezTo>
                  <a:cubicBezTo>
                    <a:pt x="326" y="351"/>
                    <a:pt x="376" y="463"/>
                    <a:pt x="463" y="451"/>
                  </a:cubicBezTo>
                  <a:lnTo>
                    <a:pt x="463" y="451"/>
                  </a:lnTo>
                  <a:cubicBezTo>
                    <a:pt x="501" y="376"/>
                    <a:pt x="401" y="276"/>
                    <a:pt x="3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67207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4462"/>
                  </a:moveTo>
                  <a:cubicBezTo>
                    <a:pt x="1551" y="3363"/>
                    <a:pt x="2575" y="1850"/>
                    <a:pt x="3088" y="151"/>
                  </a:cubicBezTo>
                  <a:cubicBezTo>
                    <a:pt x="3113" y="63"/>
                    <a:pt x="2975" y="1"/>
                    <a:pt x="2925" y="88"/>
                  </a:cubicBezTo>
                  <a:cubicBezTo>
                    <a:pt x="2188" y="1700"/>
                    <a:pt x="1413" y="3188"/>
                    <a:pt x="63" y="4375"/>
                  </a:cubicBezTo>
                  <a:cubicBezTo>
                    <a:pt x="1" y="4437"/>
                    <a:pt x="88" y="4525"/>
                    <a:pt x="1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6784200" y="4293200"/>
              <a:ext cx="30650" cy="32500"/>
            </a:xfrm>
            <a:custGeom>
              <a:avLst/>
              <a:gdLst/>
              <a:ahLst/>
              <a:cxnLst/>
              <a:rect l="l" t="t" r="r" b="b"/>
              <a:pathLst>
                <a:path w="1226" h="1300" extrusionOk="0">
                  <a:moveTo>
                    <a:pt x="501" y="800"/>
                  </a:moveTo>
                  <a:lnTo>
                    <a:pt x="501" y="737"/>
                  </a:lnTo>
                  <a:cubicBezTo>
                    <a:pt x="426" y="662"/>
                    <a:pt x="313" y="750"/>
                    <a:pt x="363" y="850"/>
                  </a:cubicBezTo>
                  <a:cubicBezTo>
                    <a:pt x="601" y="1300"/>
                    <a:pt x="1225" y="750"/>
                    <a:pt x="888" y="375"/>
                  </a:cubicBezTo>
                  <a:cubicBezTo>
                    <a:pt x="551" y="0"/>
                    <a:pt x="1" y="550"/>
                    <a:pt x="388" y="912"/>
                  </a:cubicBezTo>
                  <a:cubicBezTo>
                    <a:pt x="463" y="975"/>
                    <a:pt x="563" y="875"/>
                    <a:pt x="501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67607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213" y="263"/>
                  </a:moveTo>
                  <a:cubicBezTo>
                    <a:pt x="225" y="188"/>
                    <a:pt x="200" y="113"/>
                    <a:pt x="150" y="63"/>
                  </a:cubicBezTo>
                  <a:cubicBezTo>
                    <a:pt x="113" y="0"/>
                    <a:pt x="1" y="13"/>
                    <a:pt x="1" y="100"/>
                  </a:cubicBezTo>
                  <a:cubicBezTo>
                    <a:pt x="1" y="150"/>
                    <a:pt x="13" y="213"/>
                    <a:pt x="13" y="263"/>
                  </a:cubicBezTo>
                  <a:cubicBezTo>
                    <a:pt x="26" y="375"/>
                    <a:pt x="188" y="375"/>
                    <a:pt x="2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6624250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313" y="88"/>
                  </a:moveTo>
                  <a:cubicBezTo>
                    <a:pt x="250" y="51"/>
                    <a:pt x="175" y="26"/>
                    <a:pt x="100" y="13"/>
                  </a:cubicBezTo>
                  <a:cubicBezTo>
                    <a:pt x="38" y="1"/>
                    <a:pt x="0" y="63"/>
                    <a:pt x="50" y="113"/>
                  </a:cubicBezTo>
                  <a:cubicBezTo>
                    <a:pt x="100" y="176"/>
                    <a:pt x="163" y="226"/>
                    <a:pt x="250" y="251"/>
                  </a:cubicBezTo>
                  <a:cubicBezTo>
                    <a:pt x="338" y="276"/>
                    <a:pt x="400" y="138"/>
                    <a:pt x="31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66186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101" y="1100"/>
                  </a:moveTo>
                  <a:cubicBezTo>
                    <a:pt x="963" y="1112"/>
                    <a:pt x="1813" y="1025"/>
                    <a:pt x="2662" y="850"/>
                  </a:cubicBezTo>
                  <a:cubicBezTo>
                    <a:pt x="3812" y="625"/>
                    <a:pt x="4937" y="175"/>
                    <a:pt x="6111" y="500"/>
                  </a:cubicBezTo>
                  <a:cubicBezTo>
                    <a:pt x="6224" y="525"/>
                    <a:pt x="6274" y="362"/>
                    <a:pt x="6161" y="313"/>
                  </a:cubicBezTo>
                  <a:cubicBezTo>
                    <a:pt x="5362" y="0"/>
                    <a:pt x="4649" y="163"/>
                    <a:pt x="3837" y="337"/>
                  </a:cubicBezTo>
                  <a:cubicBezTo>
                    <a:pt x="2587" y="612"/>
                    <a:pt x="1375" y="862"/>
                    <a:pt x="101" y="925"/>
                  </a:cubicBezTo>
                  <a:cubicBezTo>
                    <a:pt x="1" y="937"/>
                    <a:pt x="1" y="1087"/>
                    <a:pt x="101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6763900" y="4437225"/>
              <a:ext cx="32825" cy="31250"/>
            </a:xfrm>
            <a:custGeom>
              <a:avLst/>
              <a:gdLst/>
              <a:ahLst/>
              <a:cxnLst/>
              <a:rect l="l" t="t" r="r" b="b"/>
              <a:pathLst>
                <a:path w="1313" h="1250" extrusionOk="0">
                  <a:moveTo>
                    <a:pt x="450" y="550"/>
                  </a:moveTo>
                  <a:lnTo>
                    <a:pt x="563" y="587"/>
                  </a:lnTo>
                  <a:cubicBezTo>
                    <a:pt x="613" y="512"/>
                    <a:pt x="550" y="413"/>
                    <a:pt x="463" y="425"/>
                  </a:cubicBezTo>
                  <a:cubicBezTo>
                    <a:pt x="1" y="587"/>
                    <a:pt x="463" y="1250"/>
                    <a:pt x="850" y="1012"/>
                  </a:cubicBezTo>
                  <a:cubicBezTo>
                    <a:pt x="1313" y="712"/>
                    <a:pt x="775" y="0"/>
                    <a:pt x="350" y="438"/>
                  </a:cubicBezTo>
                  <a:cubicBezTo>
                    <a:pt x="288" y="500"/>
                    <a:pt x="363" y="600"/>
                    <a:pt x="450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6768275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100" y="263"/>
                  </a:moveTo>
                  <a:cubicBezTo>
                    <a:pt x="413" y="562"/>
                    <a:pt x="813" y="750"/>
                    <a:pt x="1225" y="800"/>
                  </a:cubicBezTo>
                  <a:cubicBezTo>
                    <a:pt x="1700" y="862"/>
                    <a:pt x="2400" y="900"/>
                    <a:pt x="2812" y="637"/>
                  </a:cubicBezTo>
                  <a:cubicBezTo>
                    <a:pt x="2912" y="575"/>
                    <a:pt x="2850" y="413"/>
                    <a:pt x="2725" y="438"/>
                  </a:cubicBezTo>
                  <a:cubicBezTo>
                    <a:pt x="1937" y="637"/>
                    <a:pt x="900" y="687"/>
                    <a:pt x="263" y="100"/>
                  </a:cubicBezTo>
                  <a:cubicBezTo>
                    <a:pt x="163" y="0"/>
                    <a:pt x="0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6769525" y="43816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2762" y="738"/>
                  </a:moveTo>
                  <a:cubicBezTo>
                    <a:pt x="2250" y="51"/>
                    <a:pt x="813" y="1"/>
                    <a:pt x="113" y="376"/>
                  </a:cubicBezTo>
                  <a:cubicBezTo>
                    <a:pt x="0" y="426"/>
                    <a:pt x="88" y="563"/>
                    <a:pt x="188" y="551"/>
                  </a:cubicBezTo>
                  <a:cubicBezTo>
                    <a:pt x="900" y="438"/>
                    <a:pt x="2062" y="176"/>
                    <a:pt x="2612" y="850"/>
                  </a:cubicBezTo>
                  <a:cubicBezTo>
                    <a:pt x="2687" y="938"/>
                    <a:pt x="2825" y="825"/>
                    <a:pt x="27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666985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413" y="2087"/>
                  </a:moveTo>
                  <a:cubicBezTo>
                    <a:pt x="238" y="1450"/>
                    <a:pt x="326" y="775"/>
                    <a:pt x="663" y="213"/>
                  </a:cubicBezTo>
                  <a:cubicBezTo>
                    <a:pt x="713" y="101"/>
                    <a:pt x="551" y="1"/>
                    <a:pt x="476" y="101"/>
                  </a:cubicBezTo>
                  <a:cubicBezTo>
                    <a:pt x="88" y="713"/>
                    <a:pt x="1" y="1450"/>
                    <a:pt x="238" y="2137"/>
                  </a:cubicBezTo>
                  <a:cubicBezTo>
                    <a:pt x="276" y="2237"/>
                    <a:pt x="426" y="2200"/>
                    <a:pt x="413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6677050" y="4396600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188" y="188"/>
                  </a:moveTo>
                  <a:cubicBezTo>
                    <a:pt x="313" y="550"/>
                    <a:pt x="363" y="950"/>
                    <a:pt x="300" y="1338"/>
                  </a:cubicBezTo>
                  <a:cubicBezTo>
                    <a:pt x="250" y="1613"/>
                    <a:pt x="113" y="1788"/>
                    <a:pt x="13" y="2038"/>
                  </a:cubicBezTo>
                  <a:cubicBezTo>
                    <a:pt x="0" y="2075"/>
                    <a:pt x="25" y="2112"/>
                    <a:pt x="63" y="2125"/>
                  </a:cubicBezTo>
                  <a:cubicBezTo>
                    <a:pt x="363" y="2175"/>
                    <a:pt x="463" y="1850"/>
                    <a:pt x="538" y="1613"/>
                  </a:cubicBezTo>
                  <a:cubicBezTo>
                    <a:pt x="650" y="1113"/>
                    <a:pt x="600" y="600"/>
                    <a:pt x="400" y="126"/>
                  </a:cubicBezTo>
                  <a:cubicBezTo>
                    <a:pt x="350" y="1"/>
                    <a:pt x="150" y="51"/>
                    <a:pt x="18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6337750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126" y="926"/>
                  </a:moveTo>
                  <a:cubicBezTo>
                    <a:pt x="1138" y="1076"/>
                    <a:pt x="2500" y="926"/>
                    <a:pt x="3263" y="163"/>
                  </a:cubicBezTo>
                  <a:cubicBezTo>
                    <a:pt x="3313" y="113"/>
                    <a:pt x="3263" y="1"/>
                    <a:pt x="3175" y="26"/>
                  </a:cubicBezTo>
                  <a:cubicBezTo>
                    <a:pt x="2713" y="188"/>
                    <a:pt x="2300" y="476"/>
                    <a:pt x="1813" y="601"/>
                  </a:cubicBezTo>
                  <a:cubicBezTo>
                    <a:pt x="1276" y="738"/>
                    <a:pt x="713" y="776"/>
                    <a:pt x="151" y="713"/>
                  </a:cubicBezTo>
                  <a:cubicBezTo>
                    <a:pt x="38" y="701"/>
                    <a:pt x="1" y="913"/>
                    <a:pt x="126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6319650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887" y="238"/>
                  </a:moveTo>
                  <a:cubicBezTo>
                    <a:pt x="3262" y="126"/>
                    <a:pt x="2612" y="1"/>
                    <a:pt x="1975" y="101"/>
                  </a:cubicBezTo>
                  <a:cubicBezTo>
                    <a:pt x="1300" y="201"/>
                    <a:pt x="712" y="551"/>
                    <a:pt x="138" y="926"/>
                  </a:cubicBezTo>
                  <a:cubicBezTo>
                    <a:pt x="0" y="1013"/>
                    <a:pt x="138" y="1238"/>
                    <a:pt x="275" y="1151"/>
                  </a:cubicBezTo>
                  <a:cubicBezTo>
                    <a:pt x="737" y="838"/>
                    <a:pt x="1225" y="526"/>
                    <a:pt x="1787" y="388"/>
                  </a:cubicBezTo>
                  <a:cubicBezTo>
                    <a:pt x="2450" y="226"/>
                    <a:pt x="3162" y="338"/>
                    <a:pt x="3837" y="451"/>
                  </a:cubicBezTo>
                  <a:cubicBezTo>
                    <a:pt x="3962" y="463"/>
                    <a:pt x="4024" y="263"/>
                    <a:pt x="3887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68223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4499" y="88"/>
                  </a:moveTo>
                  <a:cubicBezTo>
                    <a:pt x="3187" y="1426"/>
                    <a:pt x="2700" y="2938"/>
                    <a:pt x="2912" y="4837"/>
                  </a:cubicBezTo>
                  <a:cubicBezTo>
                    <a:pt x="3087" y="6237"/>
                    <a:pt x="3699" y="7487"/>
                    <a:pt x="4237" y="8761"/>
                  </a:cubicBezTo>
                  <a:cubicBezTo>
                    <a:pt x="6111" y="13235"/>
                    <a:pt x="7986" y="21470"/>
                    <a:pt x="213" y="21808"/>
                  </a:cubicBezTo>
                  <a:cubicBezTo>
                    <a:pt x="125" y="21808"/>
                    <a:pt x="125" y="21933"/>
                    <a:pt x="213" y="21945"/>
                  </a:cubicBezTo>
                  <a:cubicBezTo>
                    <a:pt x="3250" y="22045"/>
                    <a:pt x="5586" y="20071"/>
                    <a:pt x="6274" y="17084"/>
                  </a:cubicBezTo>
                  <a:cubicBezTo>
                    <a:pt x="7598" y="11435"/>
                    <a:pt x="0" y="5012"/>
                    <a:pt x="4637" y="213"/>
                  </a:cubicBezTo>
                  <a:cubicBezTo>
                    <a:pt x="4712" y="138"/>
                    <a:pt x="4587" y="1"/>
                    <a:pt x="4499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9"/>
            <p:cNvSpPr/>
            <p:nvPr/>
          </p:nvSpPr>
          <p:spPr>
            <a:xfrm>
              <a:off x="6723275" y="4055125"/>
              <a:ext cx="121250" cy="180925"/>
            </a:xfrm>
            <a:custGeom>
              <a:avLst/>
              <a:gdLst/>
              <a:ahLst/>
              <a:cxnLst/>
              <a:rect l="l" t="t" r="r" b="b"/>
              <a:pathLst>
                <a:path w="4850" h="7237" extrusionOk="0">
                  <a:moveTo>
                    <a:pt x="3175" y="7036"/>
                  </a:moveTo>
                  <a:cubicBezTo>
                    <a:pt x="1438" y="6911"/>
                    <a:pt x="438" y="4949"/>
                    <a:pt x="626" y="3400"/>
                  </a:cubicBezTo>
                  <a:cubicBezTo>
                    <a:pt x="838" y="1775"/>
                    <a:pt x="3138" y="113"/>
                    <a:pt x="4650" y="1513"/>
                  </a:cubicBezTo>
                  <a:cubicBezTo>
                    <a:pt x="4737" y="1588"/>
                    <a:pt x="4850" y="1463"/>
                    <a:pt x="4775" y="1388"/>
                  </a:cubicBezTo>
                  <a:cubicBezTo>
                    <a:pt x="3525" y="1"/>
                    <a:pt x="988" y="1313"/>
                    <a:pt x="538" y="2825"/>
                  </a:cubicBezTo>
                  <a:cubicBezTo>
                    <a:pt x="1" y="4637"/>
                    <a:pt x="1163" y="7086"/>
                    <a:pt x="3175" y="7224"/>
                  </a:cubicBezTo>
                  <a:cubicBezTo>
                    <a:pt x="3300" y="7236"/>
                    <a:pt x="3300" y="7049"/>
                    <a:pt x="3175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9"/>
            <p:cNvSpPr/>
            <p:nvPr/>
          </p:nvSpPr>
          <p:spPr>
            <a:xfrm>
              <a:off x="67892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2463" y="163"/>
                  </a:moveTo>
                  <a:cubicBezTo>
                    <a:pt x="2837" y="900"/>
                    <a:pt x="2600" y="1800"/>
                    <a:pt x="1925" y="2274"/>
                  </a:cubicBezTo>
                  <a:cubicBezTo>
                    <a:pt x="1175" y="2749"/>
                    <a:pt x="338" y="2237"/>
                    <a:pt x="201" y="1425"/>
                  </a:cubicBezTo>
                  <a:cubicBezTo>
                    <a:pt x="188" y="1312"/>
                    <a:pt x="1" y="1337"/>
                    <a:pt x="13" y="1450"/>
                  </a:cubicBezTo>
                  <a:cubicBezTo>
                    <a:pt x="88" y="2324"/>
                    <a:pt x="1013" y="2937"/>
                    <a:pt x="1838" y="2549"/>
                  </a:cubicBezTo>
                  <a:cubicBezTo>
                    <a:pt x="2738" y="2137"/>
                    <a:pt x="3087" y="900"/>
                    <a:pt x="2588" y="75"/>
                  </a:cubicBezTo>
                  <a:cubicBezTo>
                    <a:pt x="2538" y="0"/>
                    <a:pt x="2425" y="75"/>
                    <a:pt x="2463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9"/>
            <p:cNvSpPr/>
            <p:nvPr/>
          </p:nvSpPr>
          <p:spPr>
            <a:xfrm>
              <a:off x="6795150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13"/>
                    <a:pt x="1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9"/>
            <p:cNvSpPr/>
            <p:nvPr/>
          </p:nvSpPr>
          <p:spPr>
            <a:xfrm>
              <a:off x="6869500" y="41213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3987" y="101"/>
                  </a:moveTo>
                  <a:cubicBezTo>
                    <a:pt x="3712" y="1288"/>
                    <a:pt x="3175" y="2400"/>
                    <a:pt x="2450" y="3375"/>
                  </a:cubicBezTo>
                  <a:cubicBezTo>
                    <a:pt x="1925" y="4087"/>
                    <a:pt x="1225" y="4737"/>
                    <a:pt x="863" y="5562"/>
                  </a:cubicBezTo>
                  <a:cubicBezTo>
                    <a:pt x="450" y="6474"/>
                    <a:pt x="463" y="7436"/>
                    <a:pt x="1150" y="8199"/>
                  </a:cubicBezTo>
                  <a:cubicBezTo>
                    <a:pt x="1213" y="8261"/>
                    <a:pt x="1338" y="8174"/>
                    <a:pt x="1275" y="8086"/>
                  </a:cubicBezTo>
                  <a:cubicBezTo>
                    <a:pt x="0" y="6212"/>
                    <a:pt x="1762" y="4725"/>
                    <a:pt x="2775" y="3275"/>
                  </a:cubicBezTo>
                  <a:cubicBezTo>
                    <a:pt x="3437" y="2325"/>
                    <a:pt x="3899" y="1263"/>
                    <a:pt x="4137" y="138"/>
                  </a:cubicBezTo>
                  <a:cubicBezTo>
                    <a:pt x="4162" y="38"/>
                    <a:pt x="4012" y="1"/>
                    <a:pt x="3987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9"/>
            <p:cNvSpPr/>
            <p:nvPr/>
          </p:nvSpPr>
          <p:spPr>
            <a:xfrm>
              <a:off x="6887000" y="3978900"/>
              <a:ext cx="81875" cy="88750"/>
            </a:xfrm>
            <a:custGeom>
              <a:avLst/>
              <a:gdLst/>
              <a:ahLst/>
              <a:cxnLst/>
              <a:rect l="l" t="t" r="r" b="b"/>
              <a:pathLst>
                <a:path w="3275" h="3550" extrusionOk="0">
                  <a:moveTo>
                    <a:pt x="2774" y="163"/>
                  </a:moveTo>
                  <a:cubicBezTo>
                    <a:pt x="2987" y="1138"/>
                    <a:pt x="3099" y="2500"/>
                    <a:pt x="2087" y="3112"/>
                  </a:cubicBezTo>
                  <a:cubicBezTo>
                    <a:pt x="1612" y="3375"/>
                    <a:pt x="1025" y="3287"/>
                    <a:pt x="638" y="2900"/>
                  </a:cubicBezTo>
                  <a:cubicBezTo>
                    <a:pt x="338" y="2575"/>
                    <a:pt x="0" y="1250"/>
                    <a:pt x="800" y="1163"/>
                  </a:cubicBezTo>
                  <a:cubicBezTo>
                    <a:pt x="875" y="1163"/>
                    <a:pt x="875" y="1025"/>
                    <a:pt x="800" y="1038"/>
                  </a:cubicBezTo>
                  <a:cubicBezTo>
                    <a:pt x="250" y="1088"/>
                    <a:pt x="75" y="1762"/>
                    <a:pt x="138" y="2237"/>
                  </a:cubicBezTo>
                  <a:cubicBezTo>
                    <a:pt x="200" y="2850"/>
                    <a:pt x="675" y="3350"/>
                    <a:pt x="1300" y="3450"/>
                  </a:cubicBezTo>
                  <a:cubicBezTo>
                    <a:pt x="1937" y="3550"/>
                    <a:pt x="2450" y="3187"/>
                    <a:pt x="2774" y="2650"/>
                  </a:cubicBezTo>
                  <a:cubicBezTo>
                    <a:pt x="3274" y="1850"/>
                    <a:pt x="3149" y="988"/>
                    <a:pt x="2949" y="113"/>
                  </a:cubicBezTo>
                  <a:cubicBezTo>
                    <a:pt x="2924" y="0"/>
                    <a:pt x="2762" y="50"/>
                    <a:pt x="2787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9"/>
            <p:cNvSpPr/>
            <p:nvPr/>
          </p:nvSpPr>
          <p:spPr>
            <a:xfrm>
              <a:off x="6898550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1400" y="150"/>
                  </a:moveTo>
                  <a:cubicBezTo>
                    <a:pt x="1488" y="462"/>
                    <a:pt x="1450" y="787"/>
                    <a:pt x="1138" y="962"/>
                  </a:cubicBezTo>
                  <a:cubicBezTo>
                    <a:pt x="938" y="1137"/>
                    <a:pt x="713" y="1087"/>
                    <a:pt x="488" y="800"/>
                  </a:cubicBezTo>
                  <a:cubicBezTo>
                    <a:pt x="438" y="675"/>
                    <a:pt x="463" y="537"/>
                    <a:pt x="525" y="425"/>
                  </a:cubicBezTo>
                  <a:cubicBezTo>
                    <a:pt x="638" y="350"/>
                    <a:pt x="538" y="175"/>
                    <a:pt x="425" y="250"/>
                  </a:cubicBezTo>
                  <a:cubicBezTo>
                    <a:pt x="1" y="512"/>
                    <a:pt x="338" y="1212"/>
                    <a:pt x="763" y="1262"/>
                  </a:cubicBezTo>
                  <a:cubicBezTo>
                    <a:pt x="1425" y="1337"/>
                    <a:pt x="1750" y="637"/>
                    <a:pt x="1550" y="100"/>
                  </a:cubicBezTo>
                  <a:cubicBezTo>
                    <a:pt x="1513" y="0"/>
                    <a:pt x="1375" y="38"/>
                    <a:pt x="1388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9"/>
            <p:cNvSpPr/>
            <p:nvPr/>
          </p:nvSpPr>
          <p:spPr>
            <a:xfrm>
              <a:off x="6890425" y="4315375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451" y="463"/>
                  </a:moveTo>
                  <a:lnTo>
                    <a:pt x="451" y="463"/>
                  </a:lnTo>
                  <a:cubicBezTo>
                    <a:pt x="463" y="375"/>
                    <a:pt x="351" y="325"/>
                    <a:pt x="288" y="388"/>
                  </a:cubicBezTo>
                  <a:cubicBezTo>
                    <a:pt x="1" y="800"/>
                    <a:pt x="626" y="1275"/>
                    <a:pt x="950" y="863"/>
                  </a:cubicBezTo>
                  <a:cubicBezTo>
                    <a:pt x="1275" y="438"/>
                    <a:pt x="713" y="0"/>
                    <a:pt x="351" y="325"/>
                  </a:cubicBezTo>
                  <a:cubicBezTo>
                    <a:pt x="276" y="388"/>
                    <a:pt x="376" y="488"/>
                    <a:pt x="451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9"/>
            <p:cNvSpPr/>
            <p:nvPr/>
          </p:nvSpPr>
          <p:spPr>
            <a:xfrm>
              <a:off x="6826375" y="4193850"/>
              <a:ext cx="112825" cy="77500"/>
            </a:xfrm>
            <a:custGeom>
              <a:avLst/>
              <a:gdLst/>
              <a:ahLst/>
              <a:cxnLst/>
              <a:rect l="l" t="t" r="r" b="b"/>
              <a:pathLst>
                <a:path w="4513" h="3100" extrusionOk="0">
                  <a:moveTo>
                    <a:pt x="4375" y="50"/>
                  </a:moveTo>
                  <a:cubicBezTo>
                    <a:pt x="3175" y="1412"/>
                    <a:pt x="1700" y="2175"/>
                    <a:pt x="88" y="2924"/>
                  </a:cubicBezTo>
                  <a:cubicBezTo>
                    <a:pt x="1" y="2962"/>
                    <a:pt x="63" y="3099"/>
                    <a:pt x="151" y="3074"/>
                  </a:cubicBezTo>
                  <a:cubicBezTo>
                    <a:pt x="1850" y="2562"/>
                    <a:pt x="3362" y="1550"/>
                    <a:pt x="4462" y="150"/>
                  </a:cubicBezTo>
                  <a:cubicBezTo>
                    <a:pt x="4512" y="88"/>
                    <a:pt x="4425" y="0"/>
                    <a:pt x="4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9"/>
            <p:cNvSpPr/>
            <p:nvPr/>
          </p:nvSpPr>
          <p:spPr>
            <a:xfrm>
              <a:off x="6805775" y="4256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388"/>
                  </a:moveTo>
                  <a:cubicBezTo>
                    <a:pt x="550" y="1"/>
                    <a:pt x="0" y="538"/>
                    <a:pt x="375" y="888"/>
                  </a:cubicBezTo>
                  <a:cubicBezTo>
                    <a:pt x="750" y="1238"/>
                    <a:pt x="1300" y="600"/>
                    <a:pt x="837" y="350"/>
                  </a:cubicBezTo>
                  <a:cubicBezTo>
                    <a:pt x="750" y="313"/>
                    <a:pt x="662" y="425"/>
                    <a:pt x="725" y="500"/>
                  </a:cubicBezTo>
                  <a:lnTo>
                    <a:pt x="800" y="500"/>
                  </a:lnTo>
                  <a:cubicBezTo>
                    <a:pt x="875" y="563"/>
                    <a:pt x="962" y="463"/>
                    <a:pt x="912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9"/>
            <p:cNvSpPr/>
            <p:nvPr/>
          </p:nvSpPr>
          <p:spPr>
            <a:xfrm>
              <a:off x="6811400" y="4233200"/>
              <a:ext cx="9700" cy="5975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262" y="26"/>
                  </a:moveTo>
                  <a:cubicBezTo>
                    <a:pt x="212" y="26"/>
                    <a:pt x="150" y="26"/>
                    <a:pt x="100" y="13"/>
                  </a:cubicBezTo>
                  <a:cubicBezTo>
                    <a:pt x="13" y="1"/>
                    <a:pt x="0" y="126"/>
                    <a:pt x="50" y="176"/>
                  </a:cubicBezTo>
                  <a:cubicBezTo>
                    <a:pt x="112" y="213"/>
                    <a:pt x="187" y="238"/>
                    <a:pt x="262" y="226"/>
                  </a:cubicBezTo>
                  <a:cubicBezTo>
                    <a:pt x="387" y="226"/>
                    <a:pt x="387" y="38"/>
                    <a:pt x="2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9"/>
            <p:cNvSpPr/>
            <p:nvPr/>
          </p:nvSpPr>
          <p:spPr>
            <a:xfrm>
              <a:off x="684387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38" y="250"/>
                  </a:moveTo>
                  <a:cubicBezTo>
                    <a:pt x="226" y="163"/>
                    <a:pt x="176" y="88"/>
                    <a:pt x="101" y="38"/>
                  </a:cubicBezTo>
                  <a:cubicBezTo>
                    <a:pt x="63" y="0"/>
                    <a:pt x="1" y="38"/>
                    <a:pt x="13" y="100"/>
                  </a:cubicBezTo>
                  <a:cubicBezTo>
                    <a:pt x="26" y="175"/>
                    <a:pt x="51" y="250"/>
                    <a:pt x="88" y="313"/>
                  </a:cubicBezTo>
                  <a:cubicBezTo>
                    <a:pt x="138" y="400"/>
                    <a:pt x="276" y="338"/>
                    <a:pt x="251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9"/>
            <p:cNvSpPr/>
            <p:nvPr/>
          </p:nvSpPr>
          <p:spPr>
            <a:xfrm>
              <a:off x="6952925" y="4091375"/>
              <a:ext cx="27500" cy="156850"/>
            </a:xfrm>
            <a:custGeom>
              <a:avLst/>
              <a:gdLst/>
              <a:ahLst/>
              <a:cxnLst/>
              <a:rect l="l" t="t" r="r" b="b"/>
              <a:pathLst>
                <a:path w="1100" h="6274" extrusionOk="0">
                  <a:moveTo>
                    <a:pt x="925" y="100"/>
                  </a:moveTo>
                  <a:cubicBezTo>
                    <a:pt x="850" y="1375"/>
                    <a:pt x="612" y="2600"/>
                    <a:pt x="337" y="3837"/>
                  </a:cubicBezTo>
                  <a:cubicBezTo>
                    <a:pt x="150" y="4649"/>
                    <a:pt x="0" y="5361"/>
                    <a:pt x="312" y="6161"/>
                  </a:cubicBezTo>
                  <a:cubicBezTo>
                    <a:pt x="362" y="6274"/>
                    <a:pt x="525" y="6236"/>
                    <a:pt x="487" y="6111"/>
                  </a:cubicBezTo>
                  <a:cubicBezTo>
                    <a:pt x="175" y="4936"/>
                    <a:pt x="625" y="3812"/>
                    <a:pt x="850" y="2650"/>
                  </a:cubicBezTo>
                  <a:cubicBezTo>
                    <a:pt x="1025" y="1812"/>
                    <a:pt x="1100" y="963"/>
                    <a:pt x="1100" y="100"/>
                  </a:cubicBezTo>
                  <a:cubicBezTo>
                    <a:pt x="1087" y="0"/>
                    <a:pt x="937" y="0"/>
                    <a:pt x="925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9"/>
            <p:cNvSpPr/>
            <p:nvPr/>
          </p:nvSpPr>
          <p:spPr>
            <a:xfrm>
              <a:off x="6949475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438" y="351"/>
                  </a:moveTo>
                  <a:cubicBezTo>
                    <a:pt x="1" y="776"/>
                    <a:pt x="725" y="1325"/>
                    <a:pt x="1013" y="851"/>
                  </a:cubicBezTo>
                  <a:cubicBezTo>
                    <a:pt x="1250" y="476"/>
                    <a:pt x="588" y="1"/>
                    <a:pt x="438" y="476"/>
                  </a:cubicBezTo>
                  <a:cubicBezTo>
                    <a:pt x="413" y="563"/>
                    <a:pt x="525" y="626"/>
                    <a:pt x="588" y="563"/>
                  </a:cubicBezTo>
                  <a:lnTo>
                    <a:pt x="563" y="451"/>
                  </a:lnTo>
                  <a:cubicBezTo>
                    <a:pt x="613" y="363"/>
                    <a:pt x="500" y="276"/>
                    <a:pt x="4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9"/>
            <p:cNvSpPr/>
            <p:nvPr/>
          </p:nvSpPr>
          <p:spPr>
            <a:xfrm>
              <a:off x="6900425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113" y="263"/>
                  </a:moveTo>
                  <a:cubicBezTo>
                    <a:pt x="688" y="900"/>
                    <a:pt x="650" y="1937"/>
                    <a:pt x="450" y="2724"/>
                  </a:cubicBezTo>
                  <a:cubicBezTo>
                    <a:pt x="425" y="2837"/>
                    <a:pt x="588" y="2912"/>
                    <a:pt x="650" y="2812"/>
                  </a:cubicBezTo>
                  <a:cubicBezTo>
                    <a:pt x="900" y="2387"/>
                    <a:pt x="875" y="1687"/>
                    <a:pt x="800" y="1225"/>
                  </a:cubicBezTo>
                  <a:cubicBezTo>
                    <a:pt x="750" y="800"/>
                    <a:pt x="563" y="413"/>
                    <a:pt x="263" y="100"/>
                  </a:cubicBezTo>
                  <a:cubicBezTo>
                    <a:pt x="163" y="0"/>
                    <a:pt x="1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9"/>
            <p:cNvSpPr/>
            <p:nvPr/>
          </p:nvSpPr>
          <p:spPr>
            <a:xfrm>
              <a:off x="68938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62" y="2612"/>
                  </a:moveTo>
                  <a:cubicBezTo>
                    <a:pt x="188" y="2063"/>
                    <a:pt x="450" y="888"/>
                    <a:pt x="550" y="176"/>
                  </a:cubicBezTo>
                  <a:cubicBezTo>
                    <a:pt x="562" y="76"/>
                    <a:pt x="425" y="1"/>
                    <a:pt x="375" y="101"/>
                  </a:cubicBezTo>
                  <a:cubicBezTo>
                    <a:pt x="0" y="800"/>
                    <a:pt x="63" y="2238"/>
                    <a:pt x="737" y="2750"/>
                  </a:cubicBezTo>
                  <a:cubicBezTo>
                    <a:pt x="825" y="2825"/>
                    <a:pt x="937" y="2675"/>
                    <a:pt x="850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9"/>
            <p:cNvSpPr/>
            <p:nvPr/>
          </p:nvSpPr>
          <p:spPr>
            <a:xfrm>
              <a:off x="6908850" y="4142600"/>
              <a:ext cx="56575" cy="17850"/>
            </a:xfrm>
            <a:custGeom>
              <a:avLst/>
              <a:gdLst/>
              <a:ahLst/>
              <a:cxnLst/>
              <a:rect l="l" t="t" r="r" b="b"/>
              <a:pathLst>
                <a:path w="2263" h="714" extrusionOk="0">
                  <a:moveTo>
                    <a:pt x="2150" y="238"/>
                  </a:moveTo>
                  <a:cubicBezTo>
                    <a:pt x="1463" y="1"/>
                    <a:pt x="726" y="88"/>
                    <a:pt x="113" y="476"/>
                  </a:cubicBezTo>
                  <a:cubicBezTo>
                    <a:pt x="1" y="551"/>
                    <a:pt x="101" y="713"/>
                    <a:pt x="226" y="663"/>
                  </a:cubicBezTo>
                  <a:cubicBezTo>
                    <a:pt x="788" y="326"/>
                    <a:pt x="1463" y="238"/>
                    <a:pt x="2100" y="413"/>
                  </a:cubicBezTo>
                  <a:cubicBezTo>
                    <a:pt x="2213" y="438"/>
                    <a:pt x="2263" y="263"/>
                    <a:pt x="2150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9"/>
            <p:cNvSpPr/>
            <p:nvPr/>
          </p:nvSpPr>
          <p:spPr>
            <a:xfrm>
              <a:off x="69091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25" y="400"/>
                  </a:moveTo>
                  <a:cubicBezTo>
                    <a:pt x="475" y="538"/>
                    <a:pt x="2250" y="850"/>
                    <a:pt x="2125" y="63"/>
                  </a:cubicBezTo>
                  <a:cubicBezTo>
                    <a:pt x="2112" y="25"/>
                    <a:pt x="2075" y="0"/>
                    <a:pt x="2037" y="13"/>
                  </a:cubicBezTo>
                  <a:cubicBezTo>
                    <a:pt x="1788" y="113"/>
                    <a:pt x="1613" y="250"/>
                    <a:pt x="1338" y="300"/>
                  </a:cubicBezTo>
                  <a:cubicBezTo>
                    <a:pt x="950" y="363"/>
                    <a:pt x="550" y="313"/>
                    <a:pt x="188" y="188"/>
                  </a:cubicBezTo>
                  <a:cubicBezTo>
                    <a:pt x="50" y="138"/>
                    <a:pt x="0" y="338"/>
                    <a:pt x="125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9"/>
            <p:cNvSpPr/>
            <p:nvPr/>
          </p:nvSpPr>
          <p:spPr>
            <a:xfrm>
              <a:off x="6877300" y="3810500"/>
              <a:ext cx="26600" cy="82825"/>
            </a:xfrm>
            <a:custGeom>
              <a:avLst/>
              <a:gdLst/>
              <a:ahLst/>
              <a:cxnLst/>
              <a:rect l="l" t="t" r="r" b="b"/>
              <a:pathLst>
                <a:path w="1064" h="3313" extrusionOk="0">
                  <a:moveTo>
                    <a:pt x="713" y="151"/>
                  </a:moveTo>
                  <a:cubicBezTo>
                    <a:pt x="776" y="713"/>
                    <a:pt x="738" y="1275"/>
                    <a:pt x="601" y="1813"/>
                  </a:cubicBezTo>
                  <a:cubicBezTo>
                    <a:pt x="463" y="2300"/>
                    <a:pt x="188" y="2713"/>
                    <a:pt x="26" y="3175"/>
                  </a:cubicBezTo>
                  <a:cubicBezTo>
                    <a:pt x="1" y="3262"/>
                    <a:pt x="101" y="3312"/>
                    <a:pt x="163" y="3262"/>
                  </a:cubicBezTo>
                  <a:cubicBezTo>
                    <a:pt x="938" y="2500"/>
                    <a:pt x="1063" y="1138"/>
                    <a:pt x="926" y="126"/>
                  </a:cubicBezTo>
                  <a:cubicBezTo>
                    <a:pt x="913" y="1"/>
                    <a:pt x="701" y="26"/>
                    <a:pt x="71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9"/>
            <p:cNvSpPr/>
            <p:nvPr/>
          </p:nvSpPr>
          <p:spPr>
            <a:xfrm>
              <a:off x="6868550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438" y="3824"/>
                  </a:moveTo>
                  <a:cubicBezTo>
                    <a:pt x="338" y="3150"/>
                    <a:pt x="226" y="2450"/>
                    <a:pt x="388" y="1775"/>
                  </a:cubicBezTo>
                  <a:cubicBezTo>
                    <a:pt x="513" y="1225"/>
                    <a:pt x="838" y="738"/>
                    <a:pt x="1138" y="263"/>
                  </a:cubicBezTo>
                  <a:cubicBezTo>
                    <a:pt x="1238" y="125"/>
                    <a:pt x="1013" y="0"/>
                    <a:pt x="913" y="138"/>
                  </a:cubicBezTo>
                  <a:cubicBezTo>
                    <a:pt x="551" y="700"/>
                    <a:pt x="201" y="1288"/>
                    <a:pt x="88" y="1975"/>
                  </a:cubicBezTo>
                  <a:cubicBezTo>
                    <a:pt x="1" y="2612"/>
                    <a:pt x="126" y="3262"/>
                    <a:pt x="238" y="3887"/>
                  </a:cubicBezTo>
                  <a:cubicBezTo>
                    <a:pt x="263" y="4024"/>
                    <a:pt x="463" y="3962"/>
                    <a:pt x="43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9"/>
            <p:cNvSpPr/>
            <p:nvPr/>
          </p:nvSpPr>
          <p:spPr>
            <a:xfrm>
              <a:off x="6712050" y="4197600"/>
              <a:ext cx="8450" cy="8150"/>
            </a:xfrm>
            <a:custGeom>
              <a:avLst/>
              <a:gdLst/>
              <a:ahLst/>
              <a:cxnLst/>
              <a:rect l="l" t="t" r="r" b="b"/>
              <a:pathLst>
                <a:path w="338" h="326" extrusionOk="0">
                  <a:moveTo>
                    <a:pt x="88" y="313"/>
                  </a:moveTo>
                  <a:cubicBezTo>
                    <a:pt x="175" y="325"/>
                    <a:pt x="262" y="288"/>
                    <a:pt x="312" y="213"/>
                  </a:cubicBezTo>
                  <a:cubicBezTo>
                    <a:pt x="325" y="200"/>
                    <a:pt x="337" y="163"/>
                    <a:pt x="325" y="138"/>
                  </a:cubicBezTo>
                  <a:lnTo>
                    <a:pt x="300" y="50"/>
                  </a:lnTo>
                  <a:cubicBezTo>
                    <a:pt x="287" y="13"/>
                    <a:pt x="225" y="0"/>
                    <a:pt x="212" y="38"/>
                  </a:cubicBezTo>
                  <a:lnTo>
                    <a:pt x="75" y="175"/>
                  </a:lnTo>
                  <a:cubicBezTo>
                    <a:pt x="0" y="200"/>
                    <a:pt x="13" y="325"/>
                    <a:pt x="8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9"/>
            <p:cNvSpPr/>
            <p:nvPr/>
          </p:nvSpPr>
          <p:spPr>
            <a:xfrm>
              <a:off x="6655500" y="4190725"/>
              <a:ext cx="58750" cy="15025"/>
            </a:xfrm>
            <a:custGeom>
              <a:avLst/>
              <a:gdLst/>
              <a:ahLst/>
              <a:cxnLst/>
              <a:rect l="l" t="t" r="r" b="b"/>
              <a:pathLst>
                <a:path w="2350" h="601" extrusionOk="0">
                  <a:moveTo>
                    <a:pt x="2300" y="475"/>
                  </a:moveTo>
                  <a:cubicBezTo>
                    <a:pt x="1625" y="138"/>
                    <a:pt x="825" y="0"/>
                    <a:pt x="88" y="225"/>
                  </a:cubicBezTo>
                  <a:cubicBezTo>
                    <a:pt x="0" y="250"/>
                    <a:pt x="0" y="413"/>
                    <a:pt x="113" y="400"/>
                  </a:cubicBezTo>
                  <a:cubicBezTo>
                    <a:pt x="862" y="313"/>
                    <a:pt x="1537" y="313"/>
                    <a:pt x="2250" y="588"/>
                  </a:cubicBezTo>
                  <a:cubicBezTo>
                    <a:pt x="2312" y="600"/>
                    <a:pt x="2350" y="500"/>
                    <a:pt x="230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9"/>
            <p:cNvSpPr/>
            <p:nvPr/>
          </p:nvSpPr>
          <p:spPr>
            <a:xfrm>
              <a:off x="6655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201" y="613"/>
                  </a:moveTo>
                  <a:cubicBezTo>
                    <a:pt x="413" y="351"/>
                    <a:pt x="650" y="276"/>
                    <a:pt x="938" y="163"/>
                  </a:cubicBezTo>
                  <a:cubicBezTo>
                    <a:pt x="1013" y="126"/>
                    <a:pt x="1013" y="1"/>
                    <a:pt x="925" y="1"/>
                  </a:cubicBezTo>
                  <a:cubicBezTo>
                    <a:pt x="575" y="26"/>
                    <a:pt x="251" y="201"/>
                    <a:pt x="63" y="501"/>
                  </a:cubicBezTo>
                  <a:cubicBezTo>
                    <a:pt x="1" y="576"/>
                    <a:pt x="138" y="676"/>
                    <a:pt x="201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9"/>
            <p:cNvSpPr/>
            <p:nvPr/>
          </p:nvSpPr>
          <p:spPr>
            <a:xfrm>
              <a:off x="6694550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1012" y="2075"/>
                  </a:moveTo>
                  <a:cubicBezTo>
                    <a:pt x="838" y="1775"/>
                    <a:pt x="700" y="1462"/>
                    <a:pt x="575" y="1125"/>
                  </a:cubicBezTo>
                  <a:cubicBezTo>
                    <a:pt x="463" y="775"/>
                    <a:pt x="525" y="475"/>
                    <a:pt x="575" y="125"/>
                  </a:cubicBezTo>
                  <a:cubicBezTo>
                    <a:pt x="588" y="25"/>
                    <a:pt x="450" y="0"/>
                    <a:pt x="413" y="75"/>
                  </a:cubicBezTo>
                  <a:cubicBezTo>
                    <a:pt x="0" y="775"/>
                    <a:pt x="463" y="1612"/>
                    <a:pt x="925" y="2162"/>
                  </a:cubicBezTo>
                  <a:cubicBezTo>
                    <a:pt x="975" y="2212"/>
                    <a:pt x="1062" y="2137"/>
                    <a:pt x="1025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9"/>
            <p:cNvSpPr/>
            <p:nvPr/>
          </p:nvSpPr>
          <p:spPr>
            <a:xfrm>
              <a:off x="66936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76" y="138"/>
                  </a:moveTo>
                  <a:cubicBezTo>
                    <a:pt x="113" y="450"/>
                    <a:pt x="1" y="875"/>
                    <a:pt x="51" y="1287"/>
                  </a:cubicBezTo>
                  <a:cubicBezTo>
                    <a:pt x="63" y="1387"/>
                    <a:pt x="201" y="1350"/>
                    <a:pt x="226" y="1262"/>
                  </a:cubicBezTo>
                  <a:cubicBezTo>
                    <a:pt x="238" y="875"/>
                    <a:pt x="301" y="575"/>
                    <a:pt x="576" y="288"/>
                  </a:cubicBezTo>
                  <a:cubicBezTo>
                    <a:pt x="676" y="150"/>
                    <a:pt x="476" y="0"/>
                    <a:pt x="376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9"/>
            <p:cNvSpPr/>
            <p:nvPr/>
          </p:nvSpPr>
          <p:spPr>
            <a:xfrm>
              <a:off x="6676725" y="4169150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788" y="238"/>
                  </a:moveTo>
                  <a:cubicBezTo>
                    <a:pt x="576" y="176"/>
                    <a:pt x="363" y="76"/>
                    <a:pt x="138" y="26"/>
                  </a:cubicBezTo>
                  <a:cubicBezTo>
                    <a:pt x="51" y="1"/>
                    <a:pt x="1" y="113"/>
                    <a:pt x="88" y="163"/>
                  </a:cubicBezTo>
                  <a:cubicBezTo>
                    <a:pt x="288" y="288"/>
                    <a:pt x="513" y="376"/>
                    <a:pt x="738" y="426"/>
                  </a:cubicBezTo>
                  <a:cubicBezTo>
                    <a:pt x="863" y="451"/>
                    <a:pt x="913" y="276"/>
                    <a:pt x="78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9"/>
            <p:cNvSpPr/>
            <p:nvPr/>
          </p:nvSpPr>
          <p:spPr>
            <a:xfrm>
              <a:off x="6675800" y="4169150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63" y="226"/>
                  </a:moveTo>
                  <a:cubicBezTo>
                    <a:pt x="150" y="413"/>
                    <a:pt x="275" y="588"/>
                    <a:pt x="438" y="726"/>
                  </a:cubicBezTo>
                  <a:cubicBezTo>
                    <a:pt x="513" y="788"/>
                    <a:pt x="650" y="701"/>
                    <a:pt x="588" y="613"/>
                  </a:cubicBezTo>
                  <a:cubicBezTo>
                    <a:pt x="488" y="438"/>
                    <a:pt x="363" y="288"/>
                    <a:pt x="250" y="126"/>
                  </a:cubicBezTo>
                  <a:cubicBezTo>
                    <a:pt x="175" y="1"/>
                    <a:pt x="0" y="101"/>
                    <a:pt x="75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9"/>
            <p:cNvSpPr/>
            <p:nvPr/>
          </p:nvSpPr>
          <p:spPr>
            <a:xfrm>
              <a:off x="6672975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6" y="51"/>
                  </a:moveTo>
                  <a:cubicBezTo>
                    <a:pt x="413" y="1"/>
                    <a:pt x="226" y="26"/>
                    <a:pt x="88" y="113"/>
                  </a:cubicBezTo>
                  <a:cubicBezTo>
                    <a:pt x="1" y="163"/>
                    <a:pt x="63" y="276"/>
                    <a:pt x="138" y="251"/>
                  </a:cubicBezTo>
                  <a:lnTo>
                    <a:pt x="526" y="238"/>
                  </a:lnTo>
                  <a:cubicBezTo>
                    <a:pt x="638" y="263"/>
                    <a:pt x="701" y="88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9"/>
            <p:cNvSpPr/>
            <p:nvPr/>
          </p:nvSpPr>
          <p:spPr>
            <a:xfrm>
              <a:off x="665300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638" y="788"/>
                  </a:moveTo>
                  <a:cubicBezTo>
                    <a:pt x="1150" y="675"/>
                    <a:pt x="862" y="1"/>
                    <a:pt x="425" y="101"/>
                  </a:cubicBezTo>
                  <a:cubicBezTo>
                    <a:pt x="0" y="201"/>
                    <a:pt x="113" y="938"/>
                    <a:pt x="625" y="788"/>
                  </a:cubicBezTo>
                  <a:cubicBezTo>
                    <a:pt x="737" y="750"/>
                    <a:pt x="712" y="588"/>
                    <a:pt x="600" y="600"/>
                  </a:cubicBezTo>
                  <a:lnTo>
                    <a:pt x="600" y="613"/>
                  </a:lnTo>
                  <a:cubicBezTo>
                    <a:pt x="488" y="650"/>
                    <a:pt x="538" y="813"/>
                    <a:pt x="65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9"/>
            <p:cNvSpPr/>
            <p:nvPr/>
          </p:nvSpPr>
          <p:spPr>
            <a:xfrm>
              <a:off x="846700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832" y="4662"/>
                  </a:moveTo>
                  <a:cubicBezTo>
                    <a:pt x="17009" y="0"/>
                    <a:pt x="10598" y="7623"/>
                    <a:pt x="4962" y="6311"/>
                  </a:cubicBezTo>
                  <a:cubicBezTo>
                    <a:pt x="1963" y="5611"/>
                    <a:pt x="1" y="3300"/>
                    <a:pt x="101" y="238"/>
                  </a:cubicBezTo>
                  <a:cubicBezTo>
                    <a:pt x="101" y="150"/>
                    <a:pt x="251" y="150"/>
                    <a:pt x="251" y="238"/>
                  </a:cubicBezTo>
                  <a:cubicBezTo>
                    <a:pt x="513" y="6511"/>
                    <a:pt x="7511" y="6724"/>
                    <a:pt x="11885" y="4887"/>
                  </a:cubicBezTo>
                  <a:cubicBezTo>
                    <a:pt x="13597" y="4162"/>
                    <a:pt x="15322" y="3175"/>
                    <a:pt x="17209" y="2950"/>
                  </a:cubicBezTo>
                  <a:cubicBezTo>
                    <a:pt x="19108" y="2725"/>
                    <a:pt x="20620" y="3225"/>
                    <a:pt x="21970" y="4524"/>
                  </a:cubicBezTo>
                  <a:cubicBezTo>
                    <a:pt x="22045" y="4612"/>
                    <a:pt x="21920" y="4737"/>
                    <a:pt x="21832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9"/>
            <p:cNvSpPr/>
            <p:nvPr/>
          </p:nvSpPr>
          <p:spPr>
            <a:xfrm>
              <a:off x="851700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13" y="3174"/>
                  </a:moveTo>
                  <a:cubicBezTo>
                    <a:pt x="151" y="1162"/>
                    <a:pt x="2612" y="0"/>
                    <a:pt x="4412" y="537"/>
                  </a:cubicBezTo>
                  <a:cubicBezTo>
                    <a:pt x="5924" y="987"/>
                    <a:pt x="7236" y="3524"/>
                    <a:pt x="5849" y="4774"/>
                  </a:cubicBezTo>
                  <a:cubicBezTo>
                    <a:pt x="5774" y="4849"/>
                    <a:pt x="5662" y="4736"/>
                    <a:pt x="5724" y="4661"/>
                  </a:cubicBezTo>
                  <a:cubicBezTo>
                    <a:pt x="7124" y="3137"/>
                    <a:pt x="5462" y="837"/>
                    <a:pt x="3837" y="637"/>
                  </a:cubicBezTo>
                  <a:cubicBezTo>
                    <a:pt x="2287" y="437"/>
                    <a:pt x="325" y="1450"/>
                    <a:pt x="201" y="3174"/>
                  </a:cubicBezTo>
                  <a:cubicBezTo>
                    <a:pt x="201" y="3299"/>
                    <a:pt x="1" y="3299"/>
                    <a:pt x="13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9"/>
            <p:cNvSpPr/>
            <p:nvPr/>
          </p:nvSpPr>
          <p:spPr>
            <a:xfrm>
              <a:off x="905750" y="42766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62" y="2600"/>
                  </a:moveTo>
                  <a:cubicBezTo>
                    <a:pt x="2025" y="3087"/>
                    <a:pt x="800" y="2738"/>
                    <a:pt x="388" y="1850"/>
                  </a:cubicBezTo>
                  <a:cubicBezTo>
                    <a:pt x="0" y="1026"/>
                    <a:pt x="613" y="101"/>
                    <a:pt x="1488" y="13"/>
                  </a:cubicBezTo>
                  <a:cubicBezTo>
                    <a:pt x="1588" y="1"/>
                    <a:pt x="1625" y="188"/>
                    <a:pt x="1513" y="213"/>
                  </a:cubicBezTo>
                  <a:cubicBezTo>
                    <a:pt x="700" y="351"/>
                    <a:pt x="200" y="1176"/>
                    <a:pt x="663" y="1925"/>
                  </a:cubicBezTo>
                  <a:cubicBezTo>
                    <a:pt x="1138" y="2613"/>
                    <a:pt x="2037" y="2838"/>
                    <a:pt x="2775" y="2463"/>
                  </a:cubicBezTo>
                  <a:cubicBezTo>
                    <a:pt x="2850" y="2425"/>
                    <a:pt x="2925" y="2538"/>
                    <a:pt x="2850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9"/>
            <p:cNvSpPr/>
            <p:nvPr/>
          </p:nvSpPr>
          <p:spPr>
            <a:xfrm>
              <a:off x="952300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9"/>
            <p:cNvSpPr/>
            <p:nvPr/>
          </p:nvSpPr>
          <p:spPr>
            <a:xfrm>
              <a:off x="759550" y="4357225"/>
              <a:ext cx="206825" cy="103750"/>
            </a:xfrm>
            <a:custGeom>
              <a:avLst/>
              <a:gdLst/>
              <a:ahLst/>
              <a:cxnLst/>
              <a:rect l="l" t="t" r="r" b="b"/>
              <a:pathLst>
                <a:path w="8273" h="4150" extrusionOk="0">
                  <a:moveTo>
                    <a:pt x="8135" y="4137"/>
                  </a:moveTo>
                  <a:cubicBezTo>
                    <a:pt x="6998" y="3887"/>
                    <a:pt x="5936" y="3425"/>
                    <a:pt x="4986" y="2775"/>
                  </a:cubicBezTo>
                  <a:cubicBezTo>
                    <a:pt x="3537" y="1763"/>
                    <a:pt x="2062" y="1"/>
                    <a:pt x="175" y="1276"/>
                  </a:cubicBezTo>
                  <a:cubicBezTo>
                    <a:pt x="100" y="1326"/>
                    <a:pt x="0" y="1201"/>
                    <a:pt x="75" y="1138"/>
                  </a:cubicBezTo>
                  <a:cubicBezTo>
                    <a:pt x="837" y="451"/>
                    <a:pt x="1787" y="451"/>
                    <a:pt x="2699" y="851"/>
                  </a:cubicBezTo>
                  <a:cubicBezTo>
                    <a:pt x="3374" y="1151"/>
                    <a:pt x="3912" y="1676"/>
                    <a:pt x="4474" y="2125"/>
                  </a:cubicBezTo>
                  <a:cubicBezTo>
                    <a:pt x="5549" y="3013"/>
                    <a:pt x="6811" y="3650"/>
                    <a:pt x="8173" y="3975"/>
                  </a:cubicBezTo>
                  <a:cubicBezTo>
                    <a:pt x="8273" y="4000"/>
                    <a:pt x="8235" y="4150"/>
                    <a:pt x="8135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9"/>
            <p:cNvSpPr/>
            <p:nvPr/>
          </p:nvSpPr>
          <p:spPr>
            <a:xfrm>
              <a:off x="1020100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3424" y="2888"/>
                  </a:moveTo>
                  <a:cubicBezTo>
                    <a:pt x="2550" y="3087"/>
                    <a:pt x="1700" y="3200"/>
                    <a:pt x="888" y="2713"/>
                  </a:cubicBezTo>
                  <a:cubicBezTo>
                    <a:pt x="363" y="2388"/>
                    <a:pt x="0" y="1875"/>
                    <a:pt x="100" y="1225"/>
                  </a:cubicBezTo>
                  <a:cubicBezTo>
                    <a:pt x="188" y="613"/>
                    <a:pt x="688" y="138"/>
                    <a:pt x="1312" y="63"/>
                  </a:cubicBezTo>
                  <a:cubicBezTo>
                    <a:pt x="1787" y="13"/>
                    <a:pt x="2462" y="176"/>
                    <a:pt x="2512" y="726"/>
                  </a:cubicBezTo>
                  <a:cubicBezTo>
                    <a:pt x="2525" y="813"/>
                    <a:pt x="2387" y="813"/>
                    <a:pt x="2375" y="726"/>
                  </a:cubicBezTo>
                  <a:cubicBezTo>
                    <a:pt x="2312" y="1"/>
                    <a:pt x="1100" y="263"/>
                    <a:pt x="775" y="488"/>
                  </a:cubicBezTo>
                  <a:cubicBezTo>
                    <a:pt x="288" y="838"/>
                    <a:pt x="138" y="1500"/>
                    <a:pt x="438" y="2025"/>
                  </a:cubicBezTo>
                  <a:cubicBezTo>
                    <a:pt x="1050" y="3037"/>
                    <a:pt x="2400" y="2937"/>
                    <a:pt x="3374" y="2713"/>
                  </a:cubicBezTo>
                  <a:cubicBezTo>
                    <a:pt x="3487" y="2688"/>
                    <a:pt x="3537" y="2863"/>
                    <a:pt x="3424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9"/>
            <p:cNvSpPr/>
            <p:nvPr/>
          </p:nvSpPr>
          <p:spPr>
            <a:xfrm>
              <a:off x="1130700" y="4386300"/>
              <a:ext cx="33450" cy="43450"/>
            </a:xfrm>
            <a:custGeom>
              <a:avLst/>
              <a:gdLst/>
              <a:ahLst/>
              <a:cxnLst/>
              <a:rect l="l" t="t" r="r" b="b"/>
              <a:pathLst>
                <a:path w="1338" h="1738" extrusionOk="0">
                  <a:moveTo>
                    <a:pt x="1237" y="1550"/>
                  </a:moveTo>
                  <a:cubicBezTo>
                    <a:pt x="700" y="1737"/>
                    <a:pt x="0" y="1412"/>
                    <a:pt x="75" y="762"/>
                  </a:cubicBezTo>
                  <a:cubicBezTo>
                    <a:pt x="125" y="338"/>
                    <a:pt x="825" y="0"/>
                    <a:pt x="1087" y="425"/>
                  </a:cubicBezTo>
                  <a:cubicBezTo>
                    <a:pt x="1162" y="538"/>
                    <a:pt x="987" y="637"/>
                    <a:pt x="912" y="525"/>
                  </a:cubicBezTo>
                  <a:cubicBezTo>
                    <a:pt x="800" y="463"/>
                    <a:pt x="662" y="438"/>
                    <a:pt x="537" y="488"/>
                  </a:cubicBezTo>
                  <a:cubicBezTo>
                    <a:pt x="263" y="712"/>
                    <a:pt x="213" y="937"/>
                    <a:pt x="388" y="1137"/>
                  </a:cubicBezTo>
                  <a:cubicBezTo>
                    <a:pt x="550" y="1450"/>
                    <a:pt x="887" y="1487"/>
                    <a:pt x="1200" y="1400"/>
                  </a:cubicBezTo>
                  <a:cubicBezTo>
                    <a:pt x="1300" y="1362"/>
                    <a:pt x="1337" y="1525"/>
                    <a:pt x="1237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9"/>
            <p:cNvSpPr/>
            <p:nvPr/>
          </p:nvSpPr>
          <p:spPr>
            <a:xfrm>
              <a:off x="74047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38" y="351"/>
                  </a:moveTo>
                  <a:cubicBezTo>
                    <a:pt x="1275" y="713"/>
                    <a:pt x="813" y="1275"/>
                    <a:pt x="413" y="950"/>
                  </a:cubicBezTo>
                  <a:cubicBezTo>
                    <a:pt x="1" y="626"/>
                    <a:pt x="476" y="1"/>
                    <a:pt x="888" y="301"/>
                  </a:cubicBezTo>
                  <a:cubicBezTo>
                    <a:pt x="950" y="351"/>
                    <a:pt x="900" y="463"/>
                    <a:pt x="813" y="451"/>
                  </a:cubicBezTo>
                  <a:lnTo>
                    <a:pt x="813" y="451"/>
                  </a:lnTo>
                  <a:cubicBezTo>
                    <a:pt x="776" y="376"/>
                    <a:pt x="875" y="276"/>
                    <a:pt x="950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9"/>
            <p:cNvSpPr/>
            <p:nvPr/>
          </p:nvSpPr>
          <p:spPr>
            <a:xfrm>
              <a:off x="8160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2963" y="4462"/>
                  </a:moveTo>
                  <a:cubicBezTo>
                    <a:pt x="1563" y="3363"/>
                    <a:pt x="538" y="1850"/>
                    <a:pt x="26" y="151"/>
                  </a:cubicBezTo>
                  <a:cubicBezTo>
                    <a:pt x="1" y="63"/>
                    <a:pt x="138" y="1"/>
                    <a:pt x="188" y="88"/>
                  </a:cubicBezTo>
                  <a:cubicBezTo>
                    <a:pt x="926" y="1700"/>
                    <a:pt x="1700" y="3188"/>
                    <a:pt x="3050" y="4375"/>
                  </a:cubicBezTo>
                  <a:cubicBezTo>
                    <a:pt x="3113" y="4437"/>
                    <a:pt x="3025" y="4525"/>
                    <a:pt x="29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9"/>
            <p:cNvSpPr/>
            <p:nvPr/>
          </p:nvSpPr>
          <p:spPr>
            <a:xfrm>
              <a:off x="799850" y="4293200"/>
              <a:ext cx="30950" cy="32500"/>
            </a:xfrm>
            <a:custGeom>
              <a:avLst/>
              <a:gdLst/>
              <a:ahLst/>
              <a:cxnLst/>
              <a:rect l="l" t="t" r="r" b="b"/>
              <a:pathLst>
                <a:path w="1238" h="1300" extrusionOk="0">
                  <a:moveTo>
                    <a:pt x="737" y="800"/>
                  </a:moveTo>
                  <a:lnTo>
                    <a:pt x="737" y="737"/>
                  </a:lnTo>
                  <a:cubicBezTo>
                    <a:pt x="812" y="662"/>
                    <a:pt x="925" y="750"/>
                    <a:pt x="875" y="850"/>
                  </a:cubicBezTo>
                  <a:cubicBezTo>
                    <a:pt x="637" y="1300"/>
                    <a:pt x="0" y="750"/>
                    <a:pt x="350" y="375"/>
                  </a:cubicBezTo>
                  <a:cubicBezTo>
                    <a:pt x="687" y="0"/>
                    <a:pt x="1237" y="550"/>
                    <a:pt x="850" y="912"/>
                  </a:cubicBezTo>
                  <a:cubicBezTo>
                    <a:pt x="762" y="975"/>
                    <a:pt x="675" y="875"/>
                    <a:pt x="725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9"/>
            <p:cNvSpPr/>
            <p:nvPr/>
          </p:nvSpPr>
          <p:spPr>
            <a:xfrm>
              <a:off x="8485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13" y="263"/>
                  </a:moveTo>
                  <a:cubicBezTo>
                    <a:pt x="1" y="188"/>
                    <a:pt x="26" y="113"/>
                    <a:pt x="76" y="63"/>
                  </a:cubicBezTo>
                  <a:cubicBezTo>
                    <a:pt x="113" y="0"/>
                    <a:pt x="226" y="13"/>
                    <a:pt x="226" y="100"/>
                  </a:cubicBezTo>
                  <a:cubicBezTo>
                    <a:pt x="213" y="150"/>
                    <a:pt x="213" y="213"/>
                    <a:pt x="213" y="263"/>
                  </a:cubicBezTo>
                  <a:cubicBezTo>
                    <a:pt x="201" y="375"/>
                    <a:pt x="38" y="375"/>
                    <a:pt x="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9"/>
            <p:cNvSpPr/>
            <p:nvPr/>
          </p:nvSpPr>
          <p:spPr>
            <a:xfrm>
              <a:off x="980725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88" y="88"/>
                  </a:moveTo>
                  <a:cubicBezTo>
                    <a:pt x="151" y="51"/>
                    <a:pt x="226" y="26"/>
                    <a:pt x="301" y="13"/>
                  </a:cubicBezTo>
                  <a:cubicBezTo>
                    <a:pt x="351" y="1"/>
                    <a:pt x="401" y="63"/>
                    <a:pt x="351" y="113"/>
                  </a:cubicBezTo>
                  <a:cubicBezTo>
                    <a:pt x="301" y="176"/>
                    <a:pt x="226" y="226"/>
                    <a:pt x="151" y="251"/>
                  </a:cubicBezTo>
                  <a:cubicBezTo>
                    <a:pt x="63" y="276"/>
                    <a:pt x="1" y="138"/>
                    <a:pt x="8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9"/>
            <p:cNvSpPr/>
            <p:nvPr/>
          </p:nvSpPr>
          <p:spPr>
            <a:xfrm>
              <a:off x="8395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6174" y="1100"/>
                  </a:moveTo>
                  <a:cubicBezTo>
                    <a:pt x="5311" y="1112"/>
                    <a:pt x="4449" y="1025"/>
                    <a:pt x="3612" y="850"/>
                  </a:cubicBezTo>
                  <a:cubicBezTo>
                    <a:pt x="2462" y="625"/>
                    <a:pt x="1337" y="175"/>
                    <a:pt x="163" y="500"/>
                  </a:cubicBezTo>
                  <a:cubicBezTo>
                    <a:pt x="38" y="525"/>
                    <a:pt x="0" y="362"/>
                    <a:pt x="113" y="313"/>
                  </a:cubicBezTo>
                  <a:cubicBezTo>
                    <a:pt x="900" y="0"/>
                    <a:pt x="1625" y="163"/>
                    <a:pt x="2437" y="337"/>
                  </a:cubicBezTo>
                  <a:cubicBezTo>
                    <a:pt x="3674" y="612"/>
                    <a:pt x="4899" y="862"/>
                    <a:pt x="6174" y="925"/>
                  </a:cubicBezTo>
                  <a:cubicBezTo>
                    <a:pt x="6274" y="937"/>
                    <a:pt x="6274" y="1087"/>
                    <a:pt x="6174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9"/>
            <p:cNvSpPr/>
            <p:nvPr/>
          </p:nvSpPr>
          <p:spPr>
            <a:xfrm>
              <a:off x="817950" y="4437225"/>
              <a:ext cx="33150" cy="31250"/>
            </a:xfrm>
            <a:custGeom>
              <a:avLst/>
              <a:gdLst/>
              <a:ahLst/>
              <a:cxnLst/>
              <a:rect l="l" t="t" r="r" b="b"/>
              <a:pathLst>
                <a:path w="1326" h="1250" extrusionOk="0">
                  <a:moveTo>
                    <a:pt x="876" y="550"/>
                  </a:moveTo>
                  <a:lnTo>
                    <a:pt x="763" y="587"/>
                  </a:lnTo>
                  <a:cubicBezTo>
                    <a:pt x="713" y="512"/>
                    <a:pt x="763" y="413"/>
                    <a:pt x="851" y="425"/>
                  </a:cubicBezTo>
                  <a:cubicBezTo>
                    <a:pt x="1326" y="587"/>
                    <a:pt x="851" y="1250"/>
                    <a:pt x="476" y="1012"/>
                  </a:cubicBezTo>
                  <a:cubicBezTo>
                    <a:pt x="1" y="712"/>
                    <a:pt x="551" y="0"/>
                    <a:pt x="976" y="438"/>
                  </a:cubicBezTo>
                  <a:cubicBezTo>
                    <a:pt x="1038" y="500"/>
                    <a:pt x="963" y="600"/>
                    <a:pt x="876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9"/>
            <p:cNvSpPr/>
            <p:nvPr/>
          </p:nvSpPr>
          <p:spPr>
            <a:xfrm>
              <a:off x="773900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2813" y="263"/>
                  </a:moveTo>
                  <a:cubicBezTo>
                    <a:pt x="2500" y="562"/>
                    <a:pt x="2113" y="750"/>
                    <a:pt x="1688" y="800"/>
                  </a:cubicBezTo>
                  <a:cubicBezTo>
                    <a:pt x="1226" y="862"/>
                    <a:pt x="526" y="900"/>
                    <a:pt x="113" y="637"/>
                  </a:cubicBezTo>
                  <a:cubicBezTo>
                    <a:pt x="1" y="575"/>
                    <a:pt x="63" y="413"/>
                    <a:pt x="188" y="438"/>
                  </a:cubicBezTo>
                  <a:cubicBezTo>
                    <a:pt x="976" y="637"/>
                    <a:pt x="2013" y="687"/>
                    <a:pt x="2650" y="100"/>
                  </a:cubicBezTo>
                  <a:cubicBezTo>
                    <a:pt x="2763" y="0"/>
                    <a:pt x="2913" y="163"/>
                    <a:pt x="2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9"/>
            <p:cNvSpPr/>
            <p:nvPr/>
          </p:nvSpPr>
          <p:spPr>
            <a:xfrm>
              <a:off x="774525" y="4381600"/>
              <a:ext cx="70650" cy="23450"/>
            </a:xfrm>
            <a:custGeom>
              <a:avLst/>
              <a:gdLst/>
              <a:ahLst/>
              <a:cxnLst/>
              <a:rect l="l" t="t" r="r" b="b"/>
              <a:pathLst>
                <a:path w="2826" h="938" extrusionOk="0">
                  <a:moveTo>
                    <a:pt x="63" y="738"/>
                  </a:moveTo>
                  <a:cubicBezTo>
                    <a:pt x="588" y="51"/>
                    <a:pt x="2013" y="1"/>
                    <a:pt x="2725" y="376"/>
                  </a:cubicBezTo>
                  <a:cubicBezTo>
                    <a:pt x="2825" y="426"/>
                    <a:pt x="2750" y="563"/>
                    <a:pt x="2650" y="551"/>
                  </a:cubicBezTo>
                  <a:cubicBezTo>
                    <a:pt x="1938" y="438"/>
                    <a:pt x="776" y="176"/>
                    <a:pt x="213" y="850"/>
                  </a:cubicBezTo>
                  <a:cubicBezTo>
                    <a:pt x="151" y="938"/>
                    <a:pt x="1" y="825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9"/>
            <p:cNvSpPr/>
            <p:nvPr/>
          </p:nvSpPr>
          <p:spPr>
            <a:xfrm>
              <a:off x="92730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301" y="2087"/>
                  </a:moveTo>
                  <a:cubicBezTo>
                    <a:pt x="476" y="1450"/>
                    <a:pt x="376" y="775"/>
                    <a:pt x="51" y="213"/>
                  </a:cubicBezTo>
                  <a:cubicBezTo>
                    <a:pt x="1" y="101"/>
                    <a:pt x="163" y="1"/>
                    <a:pt x="238" y="101"/>
                  </a:cubicBezTo>
                  <a:cubicBezTo>
                    <a:pt x="626" y="713"/>
                    <a:pt x="713" y="1450"/>
                    <a:pt x="476" y="2137"/>
                  </a:cubicBezTo>
                  <a:cubicBezTo>
                    <a:pt x="438" y="2237"/>
                    <a:pt x="288" y="2200"/>
                    <a:pt x="301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9"/>
            <p:cNvSpPr/>
            <p:nvPr/>
          </p:nvSpPr>
          <p:spPr>
            <a:xfrm>
              <a:off x="922000" y="4396600"/>
              <a:ext cx="15950" cy="54375"/>
            </a:xfrm>
            <a:custGeom>
              <a:avLst/>
              <a:gdLst/>
              <a:ahLst/>
              <a:cxnLst/>
              <a:rect l="l" t="t" r="r" b="b"/>
              <a:pathLst>
                <a:path w="638" h="2175" extrusionOk="0">
                  <a:moveTo>
                    <a:pt x="450" y="188"/>
                  </a:moveTo>
                  <a:cubicBezTo>
                    <a:pt x="313" y="550"/>
                    <a:pt x="275" y="950"/>
                    <a:pt x="338" y="1338"/>
                  </a:cubicBezTo>
                  <a:cubicBezTo>
                    <a:pt x="375" y="1613"/>
                    <a:pt x="525" y="1788"/>
                    <a:pt x="625" y="2038"/>
                  </a:cubicBezTo>
                  <a:cubicBezTo>
                    <a:pt x="638" y="2075"/>
                    <a:pt x="613" y="2112"/>
                    <a:pt x="563" y="2125"/>
                  </a:cubicBezTo>
                  <a:cubicBezTo>
                    <a:pt x="275" y="2175"/>
                    <a:pt x="163" y="1850"/>
                    <a:pt x="113" y="1613"/>
                  </a:cubicBezTo>
                  <a:cubicBezTo>
                    <a:pt x="0" y="1113"/>
                    <a:pt x="38" y="600"/>
                    <a:pt x="238" y="126"/>
                  </a:cubicBezTo>
                  <a:cubicBezTo>
                    <a:pt x="288" y="1"/>
                    <a:pt x="500" y="51"/>
                    <a:pt x="45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9"/>
            <p:cNvSpPr/>
            <p:nvPr/>
          </p:nvSpPr>
          <p:spPr>
            <a:xfrm>
              <a:off x="1194425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3187" y="926"/>
                  </a:moveTo>
                  <a:cubicBezTo>
                    <a:pt x="2175" y="1076"/>
                    <a:pt x="800" y="926"/>
                    <a:pt x="50" y="163"/>
                  </a:cubicBezTo>
                  <a:cubicBezTo>
                    <a:pt x="0" y="113"/>
                    <a:pt x="50" y="1"/>
                    <a:pt x="125" y="26"/>
                  </a:cubicBezTo>
                  <a:cubicBezTo>
                    <a:pt x="600" y="188"/>
                    <a:pt x="1013" y="476"/>
                    <a:pt x="1500" y="601"/>
                  </a:cubicBezTo>
                  <a:cubicBezTo>
                    <a:pt x="2037" y="738"/>
                    <a:pt x="2600" y="776"/>
                    <a:pt x="3150" y="713"/>
                  </a:cubicBezTo>
                  <a:cubicBezTo>
                    <a:pt x="3275" y="701"/>
                    <a:pt x="3312" y="913"/>
                    <a:pt x="3187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9"/>
            <p:cNvSpPr/>
            <p:nvPr/>
          </p:nvSpPr>
          <p:spPr>
            <a:xfrm>
              <a:off x="1194425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138" y="238"/>
                  </a:moveTo>
                  <a:cubicBezTo>
                    <a:pt x="763" y="126"/>
                    <a:pt x="1413" y="1"/>
                    <a:pt x="2050" y="101"/>
                  </a:cubicBezTo>
                  <a:cubicBezTo>
                    <a:pt x="2737" y="201"/>
                    <a:pt x="3312" y="551"/>
                    <a:pt x="3887" y="926"/>
                  </a:cubicBezTo>
                  <a:cubicBezTo>
                    <a:pt x="4024" y="1013"/>
                    <a:pt x="3899" y="1238"/>
                    <a:pt x="3749" y="1151"/>
                  </a:cubicBezTo>
                  <a:cubicBezTo>
                    <a:pt x="3287" y="838"/>
                    <a:pt x="2800" y="526"/>
                    <a:pt x="2237" y="388"/>
                  </a:cubicBezTo>
                  <a:cubicBezTo>
                    <a:pt x="1575" y="226"/>
                    <a:pt x="863" y="338"/>
                    <a:pt x="200" y="451"/>
                  </a:cubicBezTo>
                  <a:cubicBezTo>
                    <a:pt x="63" y="463"/>
                    <a:pt x="0" y="263"/>
                    <a:pt x="13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9"/>
            <p:cNvSpPr/>
            <p:nvPr/>
          </p:nvSpPr>
          <p:spPr>
            <a:xfrm>
              <a:off x="5930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3487" y="88"/>
                  </a:moveTo>
                  <a:cubicBezTo>
                    <a:pt x="4799" y="1426"/>
                    <a:pt x="5286" y="2938"/>
                    <a:pt x="5074" y="4837"/>
                  </a:cubicBezTo>
                  <a:cubicBezTo>
                    <a:pt x="4899" y="6237"/>
                    <a:pt x="4287" y="7487"/>
                    <a:pt x="3749" y="8761"/>
                  </a:cubicBezTo>
                  <a:cubicBezTo>
                    <a:pt x="1875" y="13235"/>
                    <a:pt x="0" y="21470"/>
                    <a:pt x="7773" y="21808"/>
                  </a:cubicBezTo>
                  <a:cubicBezTo>
                    <a:pt x="7861" y="21808"/>
                    <a:pt x="7861" y="21933"/>
                    <a:pt x="7773" y="21945"/>
                  </a:cubicBezTo>
                  <a:cubicBezTo>
                    <a:pt x="4737" y="22045"/>
                    <a:pt x="2400" y="20071"/>
                    <a:pt x="1700" y="17084"/>
                  </a:cubicBezTo>
                  <a:cubicBezTo>
                    <a:pt x="388" y="11435"/>
                    <a:pt x="7986" y="5012"/>
                    <a:pt x="3349" y="213"/>
                  </a:cubicBezTo>
                  <a:cubicBezTo>
                    <a:pt x="3274" y="138"/>
                    <a:pt x="3399" y="1"/>
                    <a:pt x="34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9"/>
            <p:cNvSpPr/>
            <p:nvPr/>
          </p:nvSpPr>
          <p:spPr>
            <a:xfrm>
              <a:off x="770150" y="4055125"/>
              <a:ext cx="121575" cy="180925"/>
            </a:xfrm>
            <a:custGeom>
              <a:avLst/>
              <a:gdLst/>
              <a:ahLst/>
              <a:cxnLst/>
              <a:rect l="l" t="t" r="r" b="b"/>
              <a:pathLst>
                <a:path w="4863" h="7237" extrusionOk="0">
                  <a:moveTo>
                    <a:pt x="1688" y="7036"/>
                  </a:moveTo>
                  <a:cubicBezTo>
                    <a:pt x="3413" y="6911"/>
                    <a:pt x="4425" y="4949"/>
                    <a:pt x="4225" y="3400"/>
                  </a:cubicBezTo>
                  <a:cubicBezTo>
                    <a:pt x="4025" y="1775"/>
                    <a:pt x="1725" y="113"/>
                    <a:pt x="201" y="1513"/>
                  </a:cubicBezTo>
                  <a:cubicBezTo>
                    <a:pt x="126" y="1588"/>
                    <a:pt x="1" y="1463"/>
                    <a:pt x="88" y="1388"/>
                  </a:cubicBezTo>
                  <a:cubicBezTo>
                    <a:pt x="1338" y="1"/>
                    <a:pt x="3875" y="1313"/>
                    <a:pt x="4325" y="2825"/>
                  </a:cubicBezTo>
                  <a:cubicBezTo>
                    <a:pt x="4862" y="4637"/>
                    <a:pt x="3700" y="7086"/>
                    <a:pt x="1688" y="7224"/>
                  </a:cubicBezTo>
                  <a:cubicBezTo>
                    <a:pt x="1563" y="7236"/>
                    <a:pt x="1563" y="7049"/>
                    <a:pt x="1688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9"/>
            <p:cNvSpPr/>
            <p:nvPr/>
          </p:nvSpPr>
          <p:spPr>
            <a:xfrm>
              <a:off x="7486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625" y="163"/>
                  </a:moveTo>
                  <a:cubicBezTo>
                    <a:pt x="251" y="900"/>
                    <a:pt x="476" y="1800"/>
                    <a:pt x="1163" y="2274"/>
                  </a:cubicBezTo>
                  <a:cubicBezTo>
                    <a:pt x="1913" y="2749"/>
                    <a:pt x="2750" y="2237"/>
                    <a:pt x="2887" y="1425"/>
                  </a:cubicBezTo>
                  <a:cubicBezTo>
                    <a:pt x="2900" y="1325"/>
                    <a:pt x="3087" y="1337"/>
                    <a:pt x="3075" y="1450"/>
                  </a:cubicBezTo>
                  <a:cubicBezTo>
                    <a:pt x="3000" y="2324"/>
                    <a:pt x="2075" y="2937"/>
                    <a:pt x="1250" y="2549"/>
                  </a:cubicBezTo>
                  <a:cubicBezTo>
                    <a:pt x="351" y="2137"/>
                    <a:pt x="1" y="912"/>
                    <a:pt x="501" y="75"/>
                  </a:cubicBezTo>
                  <a:cubicBezTo>
                    <a:pt x="550" y="0"/>
                    <a:pt x="663" y="75"/>
                    <a:pt x="6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9"/>
            <p:cNvSpPr/>
            <p:nvPr/>
          </p:nvSpPr>
          <p:spPr>
            <a:xfrm>
              <a:off x="819525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13"/>
                    <a:pt x="0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641450" y="4121350"/>
              <a:ext cx="103750" cy="206550"/>
            </a:xfrm>
            <a:custGeom>
              <a:avLst/>
              <a:gdLst/>
              <a:ahLst/>
              <a:cxnLst/>
              <a:rect l="l" t="t" r="r" b="b"/>
              <a:pathLst>
                <a:path w="4150" h="8262" extrusionOk="0">
                  <a:moveTo>
                    <a:pt x="163" y="101"/>
                  </a:moveTo>
                  <a:cubicBezTo>
                    <a:pt x="450" y="1288"/>
                    <a:pt x="975" y="2400"/>
                    <a:pt x="1712" y="3375"/>
                  </a:cubicBezTo>
                  <a:cubicBezTo>
                    <a:pt x="2237" y="4087"/>
                    <a:pt x="2937" y="4737"/>
                    <a:pt x="3299" y="5562"/>
                  </a:cubicBezTo>
                  <a:cubicBezTo>
                    <a:pt x="3699" y="6474"/>
                    <a:pt x="3699" y="7436"/>
                    <a:pt x="3012" y="8199"/>
                  </a:cubicBezTo>
                  <a:cubicBezTo>
                    <a:pt x="2949" y="8261"/>
                    <a:pt x="2825" y="8174"/>
                    <a:pt x="2875" y="8086"/>
                  </a:cubicBezTo>
                  <a:cubicBezTo>
                    <a:pt x="4149" y="6212"/>
                    <a:pt x="2387" y="4725"/>
                    <a:pt x="1375" y="3275"/>
                  </a:cubicBezTo>
                  <a:cubicBezTo>
                    <a:pt x="725" y="2325"/>
                    <a:pt x="263" y="1263"/>
                    <a:pt x="13" y="138"/>
                  </a:cubicBezTo>
                  <a:cubicBezTo>
                    <a:pt x="0" y="38"/>
                    <a:pt x="138" y="1"/>
                    <a:pt x="1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9"/>
            <p:cNvSpPr/>
            <p:nvPr/>
          </p:nvSpPr>
          <p:spPr>
            <a:xfrm>
              <a:off x="646450" y="3978900"/>
              <a:ext cx="81250" cy="88750"/>
            </a:xfrm>
            <a:custGeom>
              <a:avLst/>
              <a:gdLst/>
              <a:ahLst/>
              <a:cxnLst/>
              <a:rect l="l" t="t" r="r" b="b"/>
              <a:pathLst>
                <a:path w="3250" h="3550" extrusionOk="0">
                  <a:moveTo>
                    <a:pt x="488" y="163"/>
                  </a:moveTo>
                  <a:cubicBezTo>
                    <a:pt x="263" y="1138"/>
                    <a:pt x="163" y="2500"/>
                    <a:pt x="1175" y="3112"/>
                  </a:cubicBezTo>
                  <a:cubicBezTo>
                    <a:pt x="1650" y="3375"/>
                    <a:pt x="2237" y="3287"/>
                    <a:pt x="2625" y="2900"/>
                  </a:cubicBezTo>
                  <a:cubicBezTo>
                    <a:pt x="2924" y="2575"/>
                    <a:pt x="3249" y="1250"/>
                    <a:pt x="2475" y="1163"/>
                  </a:cubicBezTo>
                  <a:cubicBezTo>
                    <a:pt x="2387" y="1163"/>
                    <a:pt x="2387" y="1025"/>
                    <a:pt x="2475" y="1038"/>
                  </a:cubicBezTo>
                  <a:cubicBezTo>
                    <a:pt x="3012" y="1088"/>
                    <a:pt x="3187" y="1762"/>
                    <a:pt x="3137" y="2237"/>
                  </a:cubicBezTo>
                  <a:cubicBezTo>
                    <a:pt x="3062" y="2850"/>
                    <a:pt x="2587" y="3350"/>
                    <a:pt x="1975" y="3450"/>
                  </a:cubicBezTo>
                  <a:cubicBezTo>
                    <a:pt x="1325" y="3550"/>
                    <a:pt x="813" y="3187"/>
                    <a:pt x="488" y="2650"/>
                  </a:cubicBezTo>
                  <a:cubicBezTo>
                    <a:pt x="0" y="1850"/>
                    <a:pt x="113" y="988"/>
                    <a:pt x="313" y="113"/>
                  </a:cubicBezTo>
                  <a:cubicBezTo>
                    <a:pt x="338" y="0"/>
                    <a:pt x="513" y="50"/>
                    <a:pt x="488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9"/>
            <p:cNvSpPr/>
            <p:nvPr/>
          </p:nvSpPr>
          <p:spPr>
            <a:xfrm>
              <a:off x="672675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351" y="150"/>
                  </a:moveTo>
                  <a:cubicBezTo>
                    <a:pt x="263" y="462"/>
                    <a:pt x="301" y="787"/>
                    <a:pt x="613" y="962"/>
                  </a:cubicBezTo>
                  <a:cubicBezTo>
                    <a:pt x="813" y="1137"/>
                    <a:pt x="1026" y="1087"/>
                    <a:pt x="1263" y="800"/>
                  </a:cubicBezTo>
                  <a:cubicBezTo>
                    <a:pt x="1301" y="675"/>
                    <a:pt x="1288" y="537"/>
                    <a:pt x="1213" y="425"/>
                  </a:cubicBezTo>
                  <a:cubicBezTo>
                    <a:pt x="1101" y="350"/>
                    <a:pt x="1201" y="175"/>
                    <a:pt x="1326" y="250"/>
                  </a:cubicBezTo>
                  <a:cubicBezTo>
                    <a:pt x="1750" y="512"/>
                    <a:pt x="1413" y="1212"/>
                    <a:pt x="976" y="1262"/>
                  </a:cubicBezTo>
                  <a:cubicBezTo>
                    <a:pt x="326" y="1337"/>
                    <a:pt x="1" y="637"/>
                    <a:pt x="201" y="100"/>
                  </a:cubicBezTo>
                  <a:cubicBezTo>
                    <a:pt x="226" y="0"/>
                    <a:pt x="376" y="38"/>
                    <a:pt x="351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692375" y="4315375"/>
              <a:ext cx="32200" cy="31900"/>
            </a:xfrm>
            <a:custGeom>
              <a:avLst/>
              <a:gdLst/>
              <a:ahLst/>
              <a:cxnLst/>
              <a:rect l="l" t="t" r="r" b="b"/>
              <a:pathLst>
                <a:path w="1288" h="1276" extrusionOk="0">
                  <a:moveTo>
                    <a:pt x="838" y="463"/>
                  </a:moveTo>
                  <a:lnTo>
                    <a:pt x="838" y="463"/>
                  </a:lnTo>
                  <a:cubicBezTo>
                    <a:pt x="825" y="375"/>
                    <a:pt x="937" y="325"/>
                    <a:pt x="987" y="388"/>
                  </a:cubicBezTo>
                  <a:cubicBezTo>
                    <a:pt x="1287" y="800"/>
                    <a:pt x="663" y="1275"/>
                    <a:pt x="338" y="863"/>
                  </a:cubicBezTo>
                  <a:cubicBezTo>
                    <a:pt x="0" y="438"/>
                    <a:pt x="575" y="0"/>
                    <a:pt x="937" y="325"/>
                  </a:cubicBezTo>
                  <a:cubicBezTo>
                    <a:pt x="1012" y="388"/>
                    <a:pt x="912" y="488"/>
                    <a:pt x="8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675500" y="419385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0" y="50"/>
                  </a:moveTo>
                  <a:cubicBezTo>
                    <a:pt x="1338" y="1412"/>
                    <a:pt x="2825" y="2175"/>
                    <a:pt x="4437" y="2924"/>
                  </a:cubicBezTo>
                  <a:cubicBezTo>
                    <a:pt x="4524" y="2962"/>
                    <a:pt x="4462" y="3099"/>
                    <a:pt x="4374" y="3074"/>
                  </a:cubicBezTo>
                  <a:cubicBezTo>
                    <a:pt x="2675" y="2562"/>
                    <a:pt x="1163" y="1550"/>
                    <a:pt x="63" y="150"/>
                  </a:cubicBezTo>
                  <a:cubicBezTo>
                    <a:pt x="0" y="88"/>
                    <a:pt x="100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9"/>
            <p:cNvSpPr/>
            <p:nvPr/>
          </p:nvSpPr>
          <p:spPr>
            <a:xfrm>
              <a:off x="776725" y="4256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388"/>
                  </a:moveTo>
                  <a:cubicBezTo>
                    <a:pt x="750" y="1"/>
                    <a:pt x="1300" y="538"/>
                    <a:pt x="925" y="888"/>
                  </a:cubicBezTo>
                  <a:cubicBezTo>
                    <a:pt x="550" y="1238"/>
                    <a:pt x="0" y="600"/>
                    <a:pt x="450" y="350"/>
                  </a:cubicBezTo>
                  <a:cubicBezTo>
                    <a:pt x="550" y="313"/>
                    <a:pt x="638" y="425"/>
                    <a:pt x="563" y="500"/>
                  </a:cubicBezTo>
                  <a:lnTo>
                    <a:pt x="500" y="500"/>
                  </a:lnTo>
                  <a:cubicBezTo>
                    <a:pt x="425" y="563"/>
                    <a:pt x="325" y="463"/>
                    <a:pt x="388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9"/>
            <p:cNvSpPr/>
            <p:nvPr/>
          </p:nvSpPr>
          <p:spPr>
            <a:xfrm>
              <a:off x="793900" y="4233200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126" y="26"/>
                  </a:moveTo>
                  <a:cubicBezTo>
                    <a:pt x="176" y="26"/>
                    <a:pt x="238" y="13"/>
                    <a:pt x="288" y="13"/>
                  </a:cubicBezTo>
                  <a:cubicBezTo>
                    <a:pt x="376" y="1"/>
                    <a:pt x="388" y="113"/>
                    <a:pt x="338" y="163"/>
                  </a:cubicBezTo>
                  <a:cubicBezTo>
                    <a:pt x="276" y="213"/>
                    <a:pt x="201" y="238"/>
                    <a:pt x="126" y="226"/>
                  </a:cubicBezTo>
                  <a:cubicBezTo>
                    <a:pt x="1" y="226"/>
                    <a:pt x="1" y="26"/>
                    <a:pt x="126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9"/>
            <p:cNvSpPr/>
            <p:nvPr/>
          </p:nvSpPr>
          <p:spPr>
            <a:xfrm>
              <a:off x="76422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5" y="250"/>
                  </a:moveTo>
                  <a:cubicBezTo>
                    <a:pt x="50" y="163"/>
                    <a:pt x="100" y="88"/>
                    <a:pt x="163" y="38"/>
                  </a:cubicBezTo>
                  <a:cubicBezTo>
                    <a:pt x="213" y="0"/>
                    <a:pt x="275" y="38"/>
                    <a:pt x="263" y="100"/>
                  </a:cubicBezTo>
                  <a:cubicBezTo>
                    <a:pt x="250" y="175"/>
                    <a:pt x="225" y="250"/>
                    <a:pt x="188" y="313"/>
                  </a:cubicBezTo>
                  <a:cubicBezTo>
                    <a:pt x="138" y="400"/>
                    <a:pt x="0" y="338"/>
                    <a:pt x="25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9"/>
            <p:cNvSpPr/>
            <p:nvPr/>
          </p:nvSpPr>
          <p:spPr>
            <a:xfrm>
              <a:off x="634250" y="4091375"/>
              <a:ext cx="27850" cy="156850"/>
            </a:xfrm>
            <a:custGeom>
              <a:avLst/>
              <a:gdLst/>
              <a:ahLst/>
              <a:cxnLst/>
              <a:rect l="l" t="t" r="r" b="b"/>
              <a:pathLst>
                <a:path w="1114" h="6274" extrusionOk="0">
                  <a:moveTo>
                    <a:pt x="188" y="100"/>
                  </a:moveTo>
                  <a:cubicBezTo>
                    <a:pt x="251" y="1375"/>
                    <a:pt x="501" y="2600"/>
                    <a:pt x="776" y="3837"/>
                  </a:cubicBezTo>
                  <a:cubicBezTo>
                    <a:pt x="963" y="4649"/>
                    <a:pt x="1113" y="5361"/>
                    <a:pt x="801" y="6161"/>
                  </a:cubicBezTo>
                  <a:cubicBezTo>
                    <a:pt x="751" y="6274"/>
                    <a:pt x="588" y="6236"/>
                    <a:pt x="613" y="6111"/>
                  </a:cubicBezTo>
                  <a:cubicBezTo>
                    <a:pt x="926" y="4936"/>
                    <a:pt x="488" y="3812"/>
                    <a:pt x="263" y="2650"/>
                  </a:cubicBezTo>
                  <a:cubicBezTo>
                    <a:pt x="88" y="1812"/>
                    <a:pt x="1" y="963"/>
                    <a:pt x="13" y="100"/>
                  </a:cubicBezTo>
                  <a:cubicBezTo>
                    <a:pt x="26" y="0"/>
                    <a:pt x="176" y="0"/>
                    <a:pt x="18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9"/>
            <p:cNvSpPr/>
            <p:nvPr/>
          </p:nvSpPr>
          <p:spPr>
            <a:xfrm>
              <a:off x="634250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813" y="351"/>
                  </a:moveTo>
                  <a:cubicBezTo>
                    <a:pt x="1251" y="776"/>
                    <a:pt x="526" y="1325"/>
                    <a:pt x="238" y="851"/>
                  </a:cubicBezTo>
                  <a:cubicBezTo>
                    <a:pt x="1" y="476"/>
                    <a:pt x="663" y="1"/>
                    <a:pt x="813" y="476"/>
                  </a:cubicBezTo>
                  <a:cubicBezTo>
                    <a:pt x="826" y="563"/>
                    <a:pt x="726" y="626"/>
                    <a:pt x="663" y="563"/>
                  </a:cubicBezTo>
                  <a:lnTo>
                    <a:pt x="688" y="451"/>
                  </a:lnTo>
                  <a:cubicBezTo>
                    <a:pt x="638" y="363"/>
                    <a:pt x="751" y="276"/>
                    <a:pt x="813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9"/>
            <p:cNvSpPr/>
            <p:nvPr/>
          </p:nvSpPr>
          <p:spPr>
            <a:xfrm>
              <a:off x="691750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0" y="263"/>
                  </a:moveTo>
                  <a:cubicBezTo>
                    <a:pt x="213" y="900"/>
                    <a:pt x="263" y="1937"/>
                    <a:pt x="463" y="2724"/>
                  </a:cubicBezTo>
                  <a:cubicBezTo>
                    <a:pt x="488" y="2837"/>
                    <a:pt x="325" y="2912"/>
                    <a:pt x="263" y="2812"/>
                  </a:cubicBezTo>
                  <a:cubicBezTo>
                    <a:pt x="0" y="2387"/>
                    <a:pt x="38" y="1687"/>
                    <a:pt x="100" y="1225"/>
                  </a:cubicBezTo>
                  <a:cubicBezTo>
                    <a:pt x="150" y="800"/>
                    <a:pt x="350" y="413"/>
                    <a:pt x="638" y="100"/>
                  </a:cubicBezTo>
                  <a:cubicBezTo>
                    <a:pt x="750" y="0"/>
                    <a:pt x="900" y="163"/>
                    <a:pt x="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9"/>
            <p:cNvSpPr/>
            <p:nvPr/>
          </p:nvSpPr>
          <p:spPr>
            <a:xfrm>
              <a:off x="6976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76" y="2612"/>
                  </a:moveTo>
                  <a:cubicBezTo>
                    <a:pt x="763" y="2063"/>
                    <a:pt x="501" y="888"/>
                    <a:pt x="388" y="176"/>
                  </a:cubicBezTo>
                  <a:cubicBezTo>
                    <a:pt x="376" y="76"/>
                    <a:pt x="501" y="1"/>
                    <a:pt x="563" y="101"/>
                  </a:cubicBezTo>
                  <a:cubicBezTo>
                    <a:pt x="938" y="800"/>
                    <a:pt x="875" y="2238"/>
                    <a:pt x="188" y="2750"/>
                  </a:cubicBezTo>
                  <a:cubicBezTo>
                    <a:pt x="113" y="2825"/>
                    <a:pt x="1" y="2675"/>
                    <a:pt x="76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9"/>
            <p:cNvSpPr/>
            <p:nvPr/>
          </p:nvSpPr>
          <p:spPr>
            <a:xfrm>
              <a:off x="649250" y="4142600"/>
              <a:ext cx="56900" cy="18150"/>
            </a:xfrm>
            <a:custGeom>
              <a:avLst/>
              <a:gdLst/>
              <a:ahLst/>
              <a:cxnLst/>
              <a:rect l="l" t="t" r="r" b="b"/>
              <a:pathLst>
                <a:path w="2276" h="726" extrusionOk="0">
                  <a:moveTo>
                    <a:pt x="126" y="238"/>
                  </a:moveTo>
                  <a:cubicBezTo>
                    <a:pt x="800" y="1"/>
                    <a:pt x="1550" y="88"/>
                    <a:pt x="2163" y="476"/>
                  </a:cubicBezTo>
                  <a:cubicBezTo>
                    <a:pt x="2275" y="538"/>
                    <a:pt x="2175" y="726"/>
                    <a:pt x="2050" y="663"/>
                  </a:cubicBezTo>
                  <a:cubicBezTo>
                    <a:pt x="1475" y="326"/>
                    <a:pt x="800" y="238"/>
                    <a:pt x="176" y="413"/>
                  </a:cubicBezTo>
                  <a:cubicBezTo>
                    <a:pt x="51" y="438"/>
                    <a:pt x="1" y="263"/>
                    <a:pt x="126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9"/>
            <p:cNvSpPr/>
            <p:nvPr/>
          </p:nvSpPr>
          <p:spPr>
            <a:xfrm>
              <a:off x="6495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2112" y="400"/>
                  </a:moveTo>
                  <a:cubicBezTo>
                    <a:pt x="1762" y="538"/>
                    <a:pt x="0" y="850"/>
                    <a:pt x="125" y="63"/>
                  </a:cubicBezTo>
                  <a:cubicBezTo>
                    <a:pt x="125" y="25"/>
                    <a:pt x="175" y="0"/>
                    <a:pt x="213" y="13"/>
                  </a:cubicBezTo>
                  <a:cubicBezTo>
                    <a:pt x="463" y="113"/>
                    <a:pt x="638" y="250"/>
                    <a:pt x="912" y="300"/>
                  </a:cubicBezTo>
                  <a:cubicBezTo>
                    <a:pt x="1300" y="363"/>
                    <a:pt x="1687" y="313"/>
                    <a:pt x="2062" y="188"/>
                  </a:cubicBezTo>
                  <a:cubicBezTo>
                    <a:pt x="2200" y="138"/>
                    <a:pt x="2250" y="338"/>
                    <a:pt x="2112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9"/>
            <p:cNvSpPr/>
            <p:nvPr/>
          </p:nvSpPr>
          <p:spPr>
            <a:xfrm>
              <a:off x="710800" y="3810500"/>
              <a:ext cx="26575" cy="82825"/>
            </a:xfrm>
            <a:custGeom>
              <a:avLst/>
              <a:gdLst/>
              <a:ahLst/>
              <a:cxnLst/>
              <a:rect l="l" t="t" r="r" b="b"/>
              <a:pathLst>
                <a:path w="1063" h="3313" extrusionOk="0">
                  <a:moveTo>
                    <a:pt x="363" y="151"/>
                  </a:moveTo>
                  <a:cubicBezTo>
                    <a:pt x="300" y="713"/>
                    <a:pt x="338" y="1275"/>
                    <a:pt x="475" y="1813"/>
                  </a:cubicBezTo>
                  <a:cubicBezTo>
                    <a:pt x="600" y="2300"/>
                    <a:pt x="888" y="2713"/>
                    <a:pt x="1050" y="3175"/>
                  </a:cubicBezTo>
                  <a:cubicBezTo>
                    <a:pt x="1063" y="3262"/>
                    <a:pt x="975" y="3312"/>
                    <a:pt x="913" y="3262"/>
                  </a:cubicBezTo>
                  <a:cubicBezTo>
                    <a:pt x="138" y="2500"/>
                    <a:pt x="1" y="1138"/>
                    <a:pt x="150" y="126"/>
                  </a:cubicBezTo>
                  <a:cubicBezTo>
                    <a:pt x="163" y="1"/>
                    <a:pt x="375" y="26"/>
                    <a:pt x="36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9"/>
            <p:cNvSpPr/>
            <p:nvPr/>
          </p:nvSpPr>
          <p:spPr>
            <a:xfrm>
              <a:off x="715475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788" y="3824"/>
                  </a:moveTo>
                  <a:cubicBezTo>
                    <a:pt x="901" y="3150"/>
                    <a:pt x="1013" y="2450"/>
                    <a:pt x="851" y="1775"/>
                  </a:cubicBezTo>
                  <a:cubicBezTo>
                    <a:pt x="713" y="1225"/>
                    <a:pt x="401" y="738"/>
                    <a:pt x="88" y="263"/>
                  </a:cubicBezTo>
                  <a:cubicBezTo>
                    <a:pt x="1" y="125"/>
                    <a:pt x="226" y="0"/>
                    <a:pt x="313" y="138"/>
                  </a:cubicBezTo>
                  <a:cubicBezTo>
                    <a:pt x="688" y="700"/>
                    <a:pt x="1038" y="1288"/>
                    <a:pt x="1138" y="1975"/>
                  </a:cubicBezTo>
                  <a:cubicBezTo>
                    <a:pt x="1238" y="2612"/>
                    <a:pt x="1113" y="3262"/>
                    <a:pt x="1001" y="3887"/>
                  </a:cubicBezTo>
                  <a:cubicBezTo>
                    <a:pt x="976" y="4024"/>
                    <a:pt x="776" y="3962"/>
                    <a:pt x="78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9"/>
            <p:cNvSpPr/>
            <p:nvPr/>
          </p:nvSpPr>
          <p:spPr>
            <a:xfrm>
              <a:off x="894500" y="4197600"/>
              <a:ext cx="8475" cy="8150"/>
            </a:xfrm>
            <a:custGeom>
              <a:avLst/>
              <a:gdLst/>
              <a:ahLst/>
              <a:cxnLst/>
              <a:rect l="l" t="t" r="r" b="b"/>
              <a:pathLst>
                <a:path w="339" h="326" extrusionOk="0">
                  <a:moveTo>
                    <a:pt x="238" y="313"/>
                  </a:moveTo>
                  <a:cubicBezTo>
                    <a:pt x="151" y="325"/>
                    <a:pt x="76" y="288"/>
                    <a:pt x="26" y="213"/>
                  </a:cubicBezTo>
                  <a:cubicBezTo>
                    <a:pt x="1" y="200"/>
                    <a:pt x="1" y="163"/>
                    <a:pt x="1" y="138"/>
                  </a:cubicBezTo>
                  <a:lnTo>
                    <a:pt x="38" y="50"/>
                  </a:lnTo>
                  <a:cubicBezTo>
                    <a:pt x="38" y="13"/>
                    <a:pt x="101" y="0"/>
                    <a:pt x="126" y="38"/>
                  </a:cubicBezTo>
                  <a:lnTo>
                    <a:pt x="263" y="175"/>
                  </a:lnTo>
                  <a:cubicBezTo>
                    <a:pt x="338" y="200"/>
                    <a:pt x="326" y="325"/>
                    <a:pt x="23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9"/>
            <p:cNvSpPr/>
            <p:nvPr/>
          </p:nvSpPr>
          <p:spPr>
            <a:xfrm>
              <a:off x="900450" y="4190725"/>
              <a:ext cx="59050" cy="15025"/>
            </a:xfrm>
            <a:custGeom>
              <a:avLst/>
              <a:gdLst/>
              <a:ahLst/>
              <a:cxnLst/>
              <a:rect l="l" t="t" r="r" b="b"/>
              <a:pathLst>
                <a:path w="2362" h="601" extrusionOk="0">
                  <a:moveTo>
                    <a:pt x="63" y="475"/>
                  </a:moveTo>
                  <a:cubicBezTo>
                    <a:pt x="737" y="138"/>
                    <a:pt x="1537" y="0"/>
                    <a:pt x="2274" y="225"/>
                  </a:cubicBezTo>
                  <a:cubicBezTo>
                    <a:pt x="2362" y="250"/>
                    <a:pt x="2349" y="413"/>
                    <a:pt x="2249" y="400"/>
                  </a:cubicBezTo>
                  <a:cubicBezTo>
                    <a:pt x="1500" y="313"/>
                    <a:pt x="825" y="313"/>
                    <a:pt x="113" y="588"/>
                  </a:cubicBezTo>
                  <a:cubicBezTo>
                    <a:pt x="50" y="600"/>
                    <a:pt x="0" y="500"/>
                    <a:pt x="63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9"/>
            <p:cNvSpPr/>
            <p:nvPr/>
          </p:nvSpPr>
          <p:spPr>
            <a:xfrm>
              <a:off x="934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825" y="613"/>
                  </a:moveTo>
                  <a:cubicBezTo>
                    <a:pt x="613" y="351"/>
                    <a:pt x="376" y="276"/>
                    <a:pt x="76" y="163"/>
                  </a:cubicBezTo>
                  <a:cubicBezTo>
                    <a:pt x="1" y="126"/>
                    <a:pt x="13" y="1"/>
                    <a:pt x="101" y="1"/>
                  </a:cubicBezTo>
                  <a:cubicBezTo>
                    <a:pt x="451" y="26"/>
                    <a:pt x="763" y="201"/>
                    <a:pt x="963" y="501"/>
                  </a:cubicBezTo>
                  <a:cubicBezTo>
                    <a:pt x="1013" y="576"/>
                    <a:pt x="888" y="676"/>
                    <a:pt x="825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9"/>
            <p:cNvSpPr/>
            <p:nvPr/>
          </p:nvSpPr>
          <p:spPr>
            <a:xfrm>
              <a:off x="893875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38" y="2075"/>
                  </a:moveTo>
                  <a:cubicBezTo>
                    <a:pt x="213" y="1775"/>
                    <a:pt x="363" y="1462"/>
                    <a:pt x="488" y="1125"/>
                  </a:cubicBezTo>
                  <a:cubicBezTo>
                    <a:pt x="600" y="775"/>
                    <a:pt x="538" y="475"/>
                    <a:pt x="488" y="125"/>
                  </a:cubicBezTo>
                  <a:cubicBezTo>
                    <a:pt x="475" y="25"/>
                    <a:pt x="613" y="0"/>
                    <a:pt x="638" y="75"/>
                  </a:cubicBezTo>
                  <a:cubicBezTo>
                    <a:pt x="1063" y="775"/>
                    <a:pt x="600" y="1612"/>
                    <a:pt x="126" y="2162"/>
                  </a:cubicBezTo>
                  <a:cubicBezTo>
                    <a:pt x="76" y="2212"/>
                    <a:pt x="1" y="2137"/>
                    <a:pt x="26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9"/>
            <p:cNvSpPr/>
            <p:nvPr/>
          </p:nvSpPr>
          <p:spPr>
            <a:xfrm>
              <a:off x="9045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00" y="138"/>
                  </a:moveTo>
                  <a:cubicBezTo>
                    <a:pt x="563" y="450"/>
                    <a:pt x="675" y="875"/>
                    <a:pt x="625" y="1287"/>
                  </a:cubicBezTo>
                  <a:cubicBezTo>
                    <a:pt x="600" y="1387"/>
                    <a:pt x="463" y="1350"/>
                    <a:pt x="450" y="1262"/>
                  </a:cubicBezTo>
                  <a:cubicBezTo>
                    <a:pt x="425" y="875"/>
                    <a:pt x="375" y="575"/>
                    <a:pt x="100" y="288"/>
                  </a:cubicBezTo>
                  <a:cubicBezTo>
                    <a:pt x="1" y="150"/>
                    <a:pt x="188" y="0"/>
                    <a:pt x="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9"/>
            <p:cNvSpPr/>
            <p:nvPr/>
          </p:nvSpPr>
          <p:spPr>
            <a:xfrm>
              <a:off x="915425" y="4169150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113" y="238"/>
                  </a:moveTo>
                  <a:cubicBezTo>
                    <a:pt x="338" y="176"/>
                    <a:pt x="538" y="76"/>
                    <a:pt x="763" y="26"/>
                  </a:cubicBezTo>
                  <a:cubicBezTo>
                    <a:pt x="851" y="1"/>
                    <a:pt x="901" y="113"/>
                    <a:pt x="826" y="163"/>
                  </a:cubicBezTo>
                  <a:cubicBezTo>
                    <a:pt x="626" y="288"/>
                    <a:pt x="401" y="376"/>
                    <a:pt x="163" y="426"/>
                  </a:cubicBezTo>
                  <a:cubicBezTo>
                    <a:pt x="51" y="451"/>
                    <a:pt x="1" y="276"/>
                    <a:pt x="113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9"/>
            <p:cNvSpPr/>
            <p:nvPr/>
          </p:nvSpPr>
          <p:spPr>
            <a:xfrm>
              <a:off x="922925" y="4169150"/>
              <a:ext cx="15975" cy="19725"/>
            </a:xfrm>
            <a:custGeom>
              <a:avLst/>
              <a:gdLst/>
              <a:ahLst/>
              <a:cxnLst/>
              <a:rect l="l" t="t" r="r" b="b"/>
              <a:pathLst>
                <a:path w="639" h="789" extrusionOk="0">
                  <a:moveTo>
                    <a:pt x="588" y="226"/>
                  </a:moveTo>
                  <a:cubicBezTo>
                    <a:pt x="488" y="413"/>
                    <a:pt x="363" y="588"/>
                    <a:pt x="213" y="726"/>
                  </a:cubicBezTo>
                  <a:cubicBezTo>
                    <a:pt x="138" y="788"/>
                    <a:pt x="1" y="701"/>
                    <a:pt x="51" y="613"/>
                  </a:cubicBezTo>
                  <a:cubicBezTo>
                    <a:pt x="163" y="438"/>
                    <a:pt x="288" y="288"/>
                    <a:pt x="401" y="126"/>
                  </a:cubicBezTo>
                  <a:cubicBezTo>
                    <a:pt x="463" y="1"/>
                    <a:pt x="638" y="101"/>
                    <a:pt x="576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9"/>
            <p:cNvSpPr/>
            <p:nvPr/>
          </p:nvSpPr>
          <p:spPr>
            <a:xfrm>
              <a:off x="924500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125" y="51"/>
                  </a:moveTo>
                  <a:cubicBezTo>
                    <a:pt x="288" y="1"/>
                    <a:pt x="463" y="26"/>
                    <a:pt x="613" y="113"/>
                  </a:cubicBezTo>
                  <a:cubicBezTo>
                    <a:pt x="700" y="163"/>
                    <a:pt x="638" y="276"/>
                    <a:pt x="550" y="251"/>
                  </a:cubicBezTo>
                  <a:lnTo>
                    <a:pt x="175" y="238"/>
                  </a:lnTo>
                  <a:cubicBezTo>
                    <a:pt x="50" y="263"/>
                    <a:pt x="0" y="88"/>
                    <a:pt x="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9"/>
            <p:cNvSpPr/>
            <p:nvPr/>
          </p:nvSpPr>
          <p:spPr>
            <a:xfrm>
              <a:off x="93325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513" y="788"/>
                  </a:moveTo>
                  <a:cubicBezTo>
                    <a:pt x="0" y="675"/>
                    <a:pt x="288" y="1"/>
                    <a:pt x="713" y="101"/>
                  </a:cubicBezTo>
                  <a:cubicBezTo>
                    <a:pt x="1150" y="201"/>
                    <a:pt x="1025" y="938"/>
                    <a:pt x="525" y="788"/>
                  </a:cubicBezTo>
                  <a:cubicBezTo>
                    <a:pt x="413" y="750"/>
                    <a:pt x="425" y="588"/>
                    <a:pt x="550" y="600"/>
                  </a:cubicBezTo>
                  <a:lnTo>
                    <a:pt x="550" y="613"/>
                  </a:lnTo>
                  <a:cubicBezTo>
                    <a:pt x="663" y="650"/>
                    <a:pt x="613" y="813"/>
                    <a:pt x="50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9"/>
            <p:cNvSpPr/>
            <p:nvPr/>
          </p:nvSpPr>
          <p:spPr>
            <a:xfrm>
              <a:off x="37012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1812" y="288"/>
                  </a:moveTo>
                  <a:cubicBezTo>
                    <a:pt x="3374" y="101"/>
                    <a:pt x="4461" y="1900"/>
                    <a:pt x="3337" y="3125"/>
                  </a:cubicBezTo>
                  <a:cubicBezTo>
                    <a:pt x="2450" y="4062"/>
                    <a:pt x="987" y="3612"/>
                    <a:pt x="88" y="2962"/>
                  </a:cubicBezTo>
                  <a:cubicBezTo>
                    <a:pt x="50" y="2937"/>
                    <a:pt x="0" y="3000"/>
                    <a:pt x="38" y="3025"/>
                  </a:cubicBezTo>
                  <a:cubicBezTo>
                    <a:pt x="1050" y="3962"/>
                    <a:pt x="2987" y="4175"/>
                    <a:pt x="3712" y="2787"/>
                  </a:cubicBezTo>
                  <a:cubicBezTo>
                    <a:pt x="4424" y="1438"/>
                    <a:pt x="3249" y="1"/>
                    <a:pt x="1812" y="176"/>
                  </a:cubicBezTo>
                  <a:cubicBezTo>
                    <a:pt x="1737" y="188"/>
                    <a:pt x="1737" y="288"/>
                    <a:pt x="1812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9"/>
            <p:cNvSpPr/>
            <p:nvPr/>
          </p:nvSpPr>
          <p:spPr>
            <a:xfrm>
              <a:off x="3442900" y="1237425"/>
              <a:ext cx="263700" cy="147175"/>
            </a:xfrm>
            <a:custGeom>
              <a:avLst/>
              <a:gdLst/>
              <a:ahLst/>
              <a:cxnLst/>
              <a:rect l="l" t="t" r="r" b="b"/>
              <a:pathLst>
                <a:path w="10548" h="5887" extrusionOk="0">
                  <a:moveTo>
                    <a:pt x="10523" y="5812"/>
                  </a:moveTo>
                  <a:cubicBezTo>
                    <a:pt x="9198" y="3937"/>
                    <a:pt x="7998" y="1513"/>
                    <a:pt x="5686" y="738"/>
                  </a:cubicBezTo>
                  <a:cubicBezTo>
                    <a:pt x="3949" y="151"/>
                    <a:pt x="1475" y="1"/>
                    <a:pt x="25" y="1263"/>
                  </a:cubicBezTo>
                  <a:cubicBezTo>
                    <a:pt x="0" y="1288"/>
                    <a:pt x="38" y="1338"/>
                    <a:pt x="75" y="1313"/>
                  </a:cubicBezTo>
                  <a:cubicBezTo>
                    <a:pt x="1700" y="113"/>
                    <a:pt x="4462" y="288"/>
                    <a:pt x="6224" y="1138"/>
                  </a:cubicBezTo>
                  <a:cubicBezTo>
                    <a:pt x="8136" y="2063"/>
                    <a:pt x="9248" y="4175"/>
                    <a:pt x="10448" y="5849"/>
                  </a:cubicBezTo>
                  <a:cubicBezTo>
                    <a:pt x="10485" y="5887"/>
                    <a:pt x="10548" y="5849"/>
                    <a:pt x="10523" y="5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9"/>
            <p:cNvSpPr/>
            <p:nvPr/>
          </p:nvSpPr>
          <p:spPr>
            <a:xfrm>
              <a:off x="3410100" y="1277100"/>
              <a:ext cx="100300" cy="85325"/>
            </a:xfrm>
            <a:custGeom>
              <a:avLst/>
              <a:gdLst/>
              <a:ahLst/>
              <a:cxnLst/>
              <a:rect l="l" t="t" r="r" b="b"/>
              <a:pathLst>
                <a:path w="4012" h="3413" extrusionOk="0">
                  <a:moveTo>
                    <a:pt x="1087" y="51"/>
                  </a:moveTo>
                  <a:cubicBezTo>
                    <a:pt x="575" y="913"/>
                    <a:pt x="388" y="2100"/>
                    <a:pt x="1225" y="2838"/>
                  </a:cubicBezTo>
                  <a:cubicBezTo>
                    <a:pt x="1700" y="3263"/>
                    <a:pt x="2837" y="3412"/>
                    <a:pt x="3387" y="2988"/>
                  </a:cubicBezTo>
                  <a:cubicBezTo>
                    <a:pt x="4012" y="2513"/>
                    <a:pt x="3924" y="1363"/>
                    <a:pt x="3187" y="1026"/>
                  </a:cubicBezTo>
                  <a:cubicBezTo>
                    <a:pt x="2749" y="826"/>
                    <a:pt x="2237" y="851"/>
                    <a:pt x="1812" y="1101"/>
                  </a:cubicBezTo>
                  <a:cubicBezTo>
                    <a:pt x="1175" y="1463"/>
                    <a:pt x="775" y="2425"/>
                    <a:pt x="25" y="2538"/>
                  </a:cubicBezTo>
                  <a:cubicBezTo>
                    <a:pt x="0" y="2538"/>
                    <a:pt x="0" y="2588"/>
                    <a:pt x="25" y="2588"/>
                  </a:cubicBezTo>
                  <a:cubicBezTo>
                    <a:pt x="438" y="2575"/>
                    <a:pt x="675" y="2300"/>
                    <a:pt x="950" y="2013"/>
                  </a:cubicBezTo>
                  <a:cubicBezTo>
                    <a:pt x="1225" y="1725"/>
                    <a:pt x="1512" y="1351"/>
                    <a:pt x="1862" y="1201"/>
                  </a:cubicBezTo>
                  <a:cubicBezTo>
                    <a:pt x="2724" y="838"/>
                    <a:pt x="3724" y="1088"/>
                    <a:pt x="3587" y="2200"/>
                  </a:cubicBezTo>
                  <a:cubicBezTo>
                    <a:pt x="3662" y="2550"/>
                    <a:pt x="3524" y="2775"/>
                    <a:pt x="3174" y="2850"/>
                  </a:cubicBezTo>
                  <a:cubicBezTo>
                    <a:pt x="3087" y="2975"/>
                    <a:pt x="2949" y="3063"/>
                    <a:pt x="2799" y="3063"/>
                  </a:cubicBezTo>
                  <a:cubicBezTo>
                    <a:pt x="2737" y="3063"/>
                    <a:pt x="2675" y="3063"/>
                    <a:pt x="2612" y="3063"/>
                  </a:cubicBezTo>
                  <a:cubicBezTo>
                    <a:pt x="2362" y="3100"/>
                    <a:pt x="2100" y="3088"/>
                    <a:pt x="1850" y="3038"/>
                  </a:cubicBezTo>
                  <a:cubicBezTo>
                    <a:pt x="488" y="2688"/>
                    <a:pt x="613" y="1038"/>
                    <a:pt x="1150" y="88"/>
                  </a:cubicBezTo>
                  <a:cubicBezTo>
                    <a:pt x="1175" y="38"/>
                    <a:pt x="1112" y="1"/>
                    <a:pt x="1087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9"/>
            <p:cNvSpPr/>
            <p:nvPr/>
          </p:nvSpPr>
          <p:spPr>
            <a:xfrm>
              <a:off x="3347925" y="1331775"/>
              <a:ext cx="55325" cy="13775"/>
            </a:xfrm>
            <a:custGeom>
              <a:avLst/>
              <a:gdLst/>
              <a:ahLst/>
              <a:cxnLst/>
              <a:rect l="l" t="t" r="r" b="b"/>
              <a:pathLst>
                <a:path w="2213" h="551" extrusionOk="0">
                  <a:moveTo>
                    <a:pt x="2162" y="401"/>
                  </a:moveTo>
                  <a:cubicBezTo>
                    <a:pt x="1387" y="476"/>
                    <a:pt x="775" y="251"/>
                    <a:pt x="50" y="13"/>
                  </a:cubicBezTo>
                  <a:cubicBezTo>
                    <a:pt x="13" y="1"/>
                    <a:pt x="0" y="63"/>
                    <a:pt x="25" y="76"/>
                  </a:cubicBezTo>
                  <a:cubicBezTo>
                    <a:pt x="625" y="501"/>
                    <a:pt x="1475" y="551"/>
                    <a:pt x="2162" y="476"/>
                  </a:cubicBezTo>
                  <a:cubicBezTo>
                    <a:pt x="2212" y="476"/>
                    <a:pt x="2212" y="401"/>
                    <a:pt x="2162" y="4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9"/>
            <p:cNvSpPr/>
            <p:nvPr/>
          </p:nvSpPr>
          <p:spPr>
            <a:xfrm>
              <a:off x="3593475" y="1301475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2200" y="76"/>
                  </a:moveTo>
                  <a:cubicBezTo>
                    <a:pt x="2725" y="738"/>
                    <a:pt x="3187" y="1563"/>
                    <a:pt x="2938" y="2450"/>
                  </a:cubicBezTo>
                  <a:cubicBezTo>
                    <a:pt x="2813" y="2912"/>
                    <a:pt x="2488" y="3287"/>
                    <a:pt x="2050" y="3500"/>
                  </a:cubicBezTo>
                  <a:cubicBezTo>
                    <a:pt x="1775" y="3662"/>
                    <a:pt x="1463" y="3737"/>
                    <a:pt x="1138" y="3737"/>
                  </a:cubicBezTo>
                  <a:cubicBezTo>
                    <a:pt x="413" y="3725"/>
                    <a:pt x="263" y="3300"/>
                    <a:pt x="688" y="2475"/>
                  </a:cubicBezTo>
                  <a:cubicBezTo>
                    <a:pt x="726" y="2512"/>
                    <a:pt x="788" y="2475"/>
                    <a:pt x="763" y="2425"/>
                  </a:cubicBezTo>
                  <a:cubicBezTo>
                    <a:pt x="476" y="2063"/>
                    <a:pt x="138" y="2475"/>
                    <a:pt x="88" y="2812"/>
                  </a:cubicBezTo>
                  <a:cubicBezTo>
                    <a:pt x="1" y="3487"/>
                    <a:pt x="676" y="3862"/>
                    <a:pt x="1263" y="3837"/>
                  </a:cubicBezTo>
                  <a:cubicBezTo>
                    <a:pt x="2063" y="3812"/>
                    <a:pt x="2838" y="3250"/>
                    <a:pt x="3050" y="2475"/>
                  </a:cubicBezTo>
                  <a:cubicBezTo>
                    <a:pt x="3300" y="1563"/>
                    <a:pt x="2825" y="700"/>
                    <a:pt x="2238" y="26"/>
                  </a:cubicBezTo>
                  <a:cubicBezTo>
                    <a:pt x="2213" y="1"/>
                    <a:pt x="2175" y="38"/>
                    <a:pt x="2200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9"/>
            <p:cNvSpPr/>
            <p:nvPr/>
          </p:nvSpPr>
          <p:spPr>
            <a:xfrm>
              <a:off x="3666275" y="1329600"/>
              <a:ext cx="22825" cy="110925"/>
            </a:xfrm>
            <a:custGeom>
              <a:avLst/>
              <a:gdLst/>
              <a:ahLst/>
              <a:cxnLst/>
              <a:rect l="l" t="t" r="r" b="b"/>
              <a:pathLst>
                <a:path w="913" h="4437" extrusionOk="0">
                  <a:moveTo>
                    <a:pt x="38" y="113"/>
                  </a:moveTo>
                  <a:cubicBezTo>
                    <a:pt x="888" y="1113"/>
                    <a:pt x="913" y="3249"/>
                    <a:pt x="338" y="4374"/>
                  </a:cubicBezTo>
                  <a:cubicBezTo>
                    <a:pt x="325" y="4412"/>
                    <a:pt x="363" y="4437"/>
                    <a:pt x="388" y="4399"/>
                  </a:cubicBezTo>
                  <a:cubicBezTo>
                    <a:pt x="913" y="3712"/>
                    <a:pt x="825" y="2725"/>
                    <a:pt x="738" y="1925"/>
                  </a:cubicBezTo>
                  <a:cubicBezTo>
                    <a:pt x="663" y="1250"/>
                    <a:pt x="550" y="563"/>
                    <a:pt x="100" y="50"/>
                  </a:cubicBezTo>
                  <a:cubicBezTo>
                    <a:pt x="63" y="0"/>
                    <a:pt x="1" y="63"/>
                    <a:pt x="3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9"/>
            <p:cNvSpPr/>
            <p:nvPr/>
          </p:nvSpPr>
          <p:spPr>
            <a:xfrm>
              <a:off x="3666600" y="1439875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38"/>
                  </a:moveTo>
                  <a:cubicBezTo>
                    <a:pt x="262" y="1"/>
                    <a:pt x="162" y="13"/>
                    <a:pt x="87" y="88"/>
                  </a:cubicBezTo>
                  <a:cubicBezTo>
                    <a:pt x="25" y="151"/>
                    <a:pt x="0" y="238"/>
                    <a:pt x="25" y="326"/>
                  </a:cubicBezTo>
                  <a:cubicBezTo>
                    <a:pt x="25" y="363"/>
                    <a:pt x="38" y="388"/>
                    <a:pt x="50" y="413"/>
                  </a:cubicBezTo>
                  <a:cubicBezTo>
                    <a:pt x="87" y="438"/>
                    <a:pt x="125" y="451"/>
                    <a:pt x="162" y="463"/>
                  </a:cubicBezTo>
                  <a:cubicBezTo>
                    <a:pt x="287" y="488"/>
                    <a:pt x="412" y="413"/>
                    <a:pt x="462" y="288"/>
                  </a:cubicBezTo>
                  <a:cubicBezTo>
                    <a:pt x="487" y="163"/>
                    <a:pt x="375" y="38"/>
                    <a:pt x="250" y="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9"/>
            <p:cNvSpPr/>
            <p:nvPr/>
          </p:nvSpPr>
          <p:spPr>
            <a:xfrm>
              <a:off x="3665025" y="1437700"/>
              <a:ext cx="17825" cy="16275"/>
            </a:xfrm>
            <a:custGeom>
              <a:avLst/>
              <a:gdLst/>
              <a:ahLst/>
              <a:cxnLst/>
              <a:rect l="l" t="t" r="r" b="b"/>
              <a:pathLst>
                <a:path w="713" h="651" extrusionOk="0">
                  <a:moveTo>
                    <a:pt x="438" y="63"/>
                  </a:moveTo>
                  <a:cubicBezTo>
                    <a:pt x="263" y="0"/>
                    <a:pt x="88" y="100"/>
                    <a:pt x="38" y="263"/>
                  </a:cubicBezTo>
                  <a:cubicBezTo>
                    <a:pt x="1" y="425"/>
                    <a:pt x="51" y="575"/>
                    <a:pt x="225" y="600"/>
                  </a:cubicBezTo>
                  <a:cubicBezTo>
                    <a:pt x="625" y="650"/>
                    <a:pt x="713" y="88"/>
                    <a:pt x="313" y="88"/>
                  </a:cubicBezTo>
                  <a:cubicBezTo>
                    <a:pt x="263" y="88"/>
                    <a:pt x="250" y="163"/>
                    <a:pt x="300" y="175"/>
                  </a:cubicBezTo>
                  <a:cubicBezTo>
                    <a:pt x="413" y="500"/>
                    <a:pt x="400" y="575"/>
                    <a:pt x="250" y="388"/>
                  </a:cubicBezTo>
                  <a:cubicBezTo>
                    <a:pt x="76" y="288"/>
                    <a:pt x="125" y="213"/>
                    <a:pt x="400" y="188"/>
                  </a:cubicBezTo>
                  <a:cubicBezTo>
                    <a:pt x="475" y="213"/>
                    <a:pt x="513" y="88"/>
                    <a:pt x="4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9"/>
            <p:cNvSpPr/>
            <p:nvPr/>
          </p:nvSpPr>
          <p:spPr>
            <a:xfrm>
              <a:off x="343790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25" y="100"/>
                  </a:lnTo>
                  <a:cubicBezTo>
                    <a:pt x="38" y="125"/>
                    <a:pt x="75" y="125"/>
                    <a:pt x="88" y="100"/>
                  </a:cubicBezTo>
                  <a:lnTo>
                    <a:pt x="88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9"/>
            <p:cNvSpPr/>
            <p:nvPr/>
          </p:nvSpPr>
          <p:spPr>
            <a:xfrm>
              <a:off x="3308550" y="1315225"/>
              <a:ext cx="42200" cy="17825"/>
            </a:xfrm>
            <a:custGeom>
              <a:avLst/>
              <a:gdLst/>
              <a:ahLst/>
              <a:cxnLst/>
              <a:rect l="l" t="t" r="r" b="b"/>
              <a:pathLst>
                <a:path w="1688" h="713" extrusionOk="0">
                  <a:moveTo>
                    <a:pt x="1650" y="613"/>
                  </a:moveTo>
                  <a:cubicBezTo>
                    <a:pt x="1463" y="88"/>
                    <a:pt x="501" y="0"/>
                    <a:pt x="51" y="150"/>
                  </a:cubicBezTo>
                  <a:cubicBezTo>
                    <a:pt x="1" y="163"/>
                    <a:pt x="1" y="250"/>
                    <a:pt x="63" y="250"/>
                  </a:cubicBezTo>
                  <a:cubicBezTo>
                    <a:pt x="301" y="200"/>
                    <a:pt x="551" y="200"/>
                    <a:pt x="801" y="238"/>
                  </a:cubicBezTo>
                  <a:cubicBezTo>
                    <a:pt x="1038" y="275"/>
                    <a:pt x="1450" y="388"/>
                    <a:pt x="1550" y="650"/>
                  </a:cubicBezTo>
                  <a:cubicBezTo>
                    <a:pt x="1575" y="713"/>
                    <a:pt x="1688" y="688"/>
                    <a:pt x="16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9"/>
            <p:cNvSpPr/>
            <p:nvPr/>
          </p:nvSpPr>
          <p:spPr>
            <a:xfrm>
              <a:off x="3308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38" y="113"/>
                  </a:moveTo>
                  <a:cubicBezTo>
                    <a:pt x="400" y="475"/>
                    <a:pt x="1112" y="788"/>
                    <a:pt x="1625" y="650"/>
                  </a:cubicBezTo>
                  <a:cubicBezTo>
                    <a:pt x="1687" y="625"/>
                    <a:pt x="1662" y="550"/>
                    <a:pt x="1600" y="550"/>
                  </a:cubicBezTo>
                  <a:cubicBezTo>
                    <a:pt x="1050" y="600"/>
                    <a:pt x="513" y="425"/>
                    <a:pt x="113" y="50"/>
                  </a:cubicBezTo>
                  <a:cubicBezTo>
                    <a:pt x="63" y="0"/>
                    <a:pt x="0" y="75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9"/>
            <p:cNvSpPr/>
            <p:nvPr/>
          </p:nvSpPr>
          <p:spPr>
            <a:xfrm>
              <a:off x="3377600" y="1341475"/>
              <a:ext cx="33150" cy="30000"/>
            </a:xfrm>
            <a:custGeom>
              <a:avLst/>
              <a:gdLst/>
              <a:ahLst/>
              <a:cxnLst/>
              <a:rect l="l" t="t" r="r" b="b"/>
              <a:pathLst>
                <a:path w="1326" h="1200" extrusionOk="0">
                  <a:moveTo>
                    <a:pt x="1275" y="25"/>
                  </a:moveTo>
                  <a:cubicBezTo>
                    <a:pt x="938" y="0"/>
                    <a:pt x="663" y="188"/>
                    <a:pt x="400" y="388"/>
                  </a:cubicBezTo>
                  <a:cubicBezTo>
                    <a:pt x="163" y="563"/>
                    <a:pt x="1" y="850"/>
                    <a:pt x="1" y="1162"/>
                  </a:cubicBezTo>
                  <a:cubicBezTo>
                    <a:pt x="1" y="1200"/>
                    <a:pt x="63" y="1200"/>
                    <a:pt x="76" y="1162"/>
                  </a:cubicBezTo>
                  <a:cubicBezTo>
                    <a:pt x="88" y="887"/>
                    <a:pt x="238" y="625"/>
                    <a:pt x="463" y="450"/>
                  </a:cubicBezTo>
                  <a:cubicBezTo>
                    <a:pt x="700" y="263"/>
                    <a:pt x="950" y="88"/>
                    <a:pt x="1275" y="100"/>
                  </a:cubicBezTo>
                  <a:cubicBezTo>
                    <a:pt x="1325" y="100"/>
                    <a:pt x="1325" y="25"/>
                    <a:pt x="1275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9"/>
            <p:cNvSpPr/>
            <p:nvPr/>
          </p:nvSpPr>
          <p:spPr>
            <a:xfrm>
              <a:off x="3376975" y="1342100"/>
              <a:ext cx="33150" cy="29375"/>
            </a:xfrm>
            <a:custGeom>
              <a:avLst/>
              <a:gdLst/>
              <a:ahLst/>
              <a:cxnLst/>
              <a:rect l="l" t="t" r="r" b="b"/>
              <a:pathLst>
                <a:path w="1326" h="1175" extrusionOk="0">
                  <a:moveTo>
                    <a:pt x="63" y="1175"/>
                  </a:moveTo>
                  <a:cubicBezTo>
                    <a:pt x="625" y="1087"/>
                    <a:pt x="1200" y="688"/>
                    <a:pt x="1313" y="100"/>
                  </a:cubicBezTo>
                  <a:cubicBezTo>
                    <a:pt x="1325" y="38"/>
                    <a:pt x="1250" y="0"/>
                    <a:pt x="1213" y="63"/>
                  </a:cubicBezTo>
                  <a:cubicBezTo>
                    <a:pt x="1075" y="300"/>
                    <a:pt x="1013" y="525"/>
                    <a:pt x="775" y="713"/>
                  </a:cubicBezTo>
                  <a:cubicBezTo>
                    <a:pt x="563" y="875"/>
                    <a:pt x="313" y="1012"/>
                    <a:pt x="38" y="1100"/>
                  </a:cubicBezTo>
                  <a:cubicBezTo>
                    <a:pt x="1" y="1112"/>
                    <a:pt x="13" y="1175"/>
                    <a:pt x="6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9"/>
            <p:cNvSpPr/>
            <p:nvPr/>
          </p:nvSpPr>
          <p:spPr>
            <a:xfrm>
              <a:off x="3680025" y="1349275"/>
              <a:ext cx="38450" cy="86875"/>
            </a:xfrm>
            <a:custGeom>
              <a:avLst/>
              <a:gdLst/>
              <a:ahLst/>
              <a:cxnLst/>
              <a:rect l="l" t="t" r="r" b="b"/>
              <a:pathLst>
                <a:path w="1538" h="3475" extrusionOk="0">
                  <a:moveTo>
                    <a:pt x="38" y="88"/>
                  </a:moveTo>
                  <a:cubicBezTo>
                    <a:pt x="738" y="1075"/>
                    <a:pt x="1213" y="2213"/>
                    <a:pt x="1437" y="3412"/>
                  </a:cubicBezTo>
                  <a:cubicBezTo>
                    <a:pt x="1450" y="3475"/>
                    <a:pt x="1537" y="3450"/>
                    <a:pt x="1537" y="3387"/>
                  </a:cubicBezTo>
                  <a:cubicBezTo>
                    <a:pt x="1313" y="2175"/>
                    <a:pt x="825" y="1038"/>
                    <a:pt x="88" y="38"/>
                  </a:cubicBezTo>
                  <a:cubicBezTo>
                    <a:pt x="63" y="1"/>
                    <a:pt x="0" y="38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9"/>
            <p:cNvSpPr/>
            <p:nvPr/>
          </p:nvSpPr>
          <p:spPr>
            <a:xfrm>
              <a:off x="3711275" y="1433625"/>
              <a:ext cx="17500" cy="16275"/>
            </a:xfrm>
            <a:custGeom>
              <a:avLst/>
              <a:gdLst/>
              <a:ahLst/>
              <a:cxnLst/>
              <a:rect l="l" t="t" r="r" b="b"/>
              <a:pathLst>
                <a:path w="700" h="651" extrusionOk="0">
                  <a:moveTo>
                    <a:pt x="187" y="88"/>
                  </a:moveTo>
                  <a:cubicBezTo>
                    <a:pt x="0" y="301"/>
                    <a:pt x="225" y="651"/>
                    <a:pt x="462" y="451"/>
                  </a:cubicBezTo>
                  <a:cubicBezTo>
                    <a:pt x="700" y="251"/>
                    <a:pt x="362" y="1"/>
                    <a:pt x="150" y="101"/>
                  </a:cubicBezTo>
                  <a:cubicBezTo>
                    <a:pt x="113" y="113"/>
                    <a:pt x="138" y="176"/>
                    <a:pt x="175" y="176"/>
                  </a:cubicBezTo>
                  <a:cubicBezTo>
                    <a:pt x="212" y="176"/>
                    <a:pt x="250" y="176"/>
                    <a:pt x="287" y="176"/>
                  </a:cubicBezTo>
                  <a:cubicBezTo>
                    <a:pt x="375" y="188"/>
                    <a:pt x="362" y="176"/>
                    <a:pt x="250" y="151"/>
                  </a:cubicBezTo>
                  <a:cubicBezTo>
                    <a:pt x="287" y="101"/>
                    <a:pt x="225" y="38"/>
                    <a:pt x="1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9"/>
            <p:cNvSpPr/>
            <p:nvPr/>
          </p:nvSpPr>
          <p:spPr>
            <a:xfrm>
              <a:off x="3642850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988" y="63"/>
                  </a:moveTo>
                  <a:cubicBezTo>
                    <a:pt x="1125" y="1275"/>
                    <a:pt x="800" y="2288"/>
                    <a:pt x="13" y="3212"/>
                  </a:cubicBezTo>
                  <a:cubicBezTo>
                    <a:pt x="0" y="3250"/>
                    <a:pt x="38" y="3275"/>
                    <a:pt x="63" y="3262"/>
                  </a:cubicBezTo>
                  <a:cubicBezTo>
                    <a:pt x="1000" y="2538"/>
                    <a:pt x="1212" y="1163"/>
                    <a:pt x="1087" y="63"/>
                  </a:cubicBezTo>
                  <a:cubicBezTo>
                    <a:pt x="1087" y="1"/>
                    <a:pt x="988" y="1"/>
                    <a:pt x="9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9"/>
            <p:cNvSpPr/>
            <p:nvPr/>
          </p:nvSpPr>
          <p:spPr>
            <a:xfrm>
              <a:off x="3633475" y="1414575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25" y="263"/>
                  </a:moveTo>
                  <a:cubicBezTo>
                    <a:pt x="0" y="563"/>
                    <a:pt x="450" y="600"/>
                    <a:pt x="475" y="300"/>
                  </a:cubicBezTo>
                  <a:cubicBezTo>
                    <a:pt x="513" y="0"/>
                    <a:pt x="75" y="25"/>
                    <a:pt x="75" y="313"/>
                  </a:cubicBezTo>
                  <a:cubicBezTo>
                    <a:pt x="88" y="350"/>
                    <a:pt x="125" y="363"/>
                    <a:pt x="150" y="338"/>
                  </a:cubicBezTo>
                  <a:cubicBezTo>
                    <a:pt x="200" y="275"/>
                    <a:pt x="188" y="250"/>
                    <a:pt x="100" y="263"/>
                  </a:cubicBezTo>
                  <a:cubicBezTo>
                    <a:pt x="100" y="213"/>
                    <a:pt x="25" y="213"/>
                    <a:pt x="25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3232325" y="1254625"/>
              <a:ext cx="237475" cy="60300"/>
            </a:xfrm>
            <a:custGeom>
              <a:avLst/>
              <a:gdLst/>
              <a:ahLst/>
              <a:cxnLst/>
              <a:rect l="l" t="t" r="r" b="b"/>
              <a:pathLst>
                <a:path w="9499" h="2412" extrusionOk="0">
                  <a:moveTo>
                    <a:pt x="9448" y="13"/>
                  </a:moveTo>
                  <a:cubicBezTo>
                    <a:pt x="6136" y="1262"/>
                    <a:pt x="3437" y="2412"/>
                    <a:pt x="113" y="375"/>
                  </a:cubicBezTo>
                  <a:cubicBezTo>
                    <a:pt x="51" y="338"/>
                    <a:pt x="1" y="438"/>
                    <a:pt x="63" y="475"/>
                  </a:cubicBezTo>
                  <a:cubicBezTo>
                    <a:pt x="1475" y="1425"/>
                    <a:pt x="2737" y="1825"/>
                    <a:pt x="4449" y="1662"/>
                  </a:cubicBezTo>
                  <a:cubicBezTo>
                    <a:pt x="6374" y="1475"/>
                    <a:pt x="7686" y="762"/>
                    <a:pt x="9461" y="75"/>
                  </a:cubicBezTo>
                  <a:cubicBezTo>
                    <a:pt x="9498" y="63"/>
                    <a:pt x="9486" y="0"/>
                    <a:pt x="944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9"/>
            <p:cNvSpPr/>
            <p:nvPr/>
          </p:nvSpPr>
          <p:spPr>
            <a:xfrm>
              <a:off x="3717200" y="130930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1213" y="13"/>
                  </a:moveTo>
                  <a:cubicBezTo>
                    <a:pt x="650" y="113"/>
                    <a:pt x="113" y="450"/>
                    <a:pt x="50" y="1062"/>
                  </a:cubicBezTo>
                  <a:cubicBezTo>
                    <a:pt x="0" y="1550"/>
                    <a:pt x="375" y="1975"/>
                    <a:pt x="863" y="1987"/>
                  </a:cubicBezTo>
                  <a:cubicBezTo>
                    <a:pt x="938" y="1975"/>
                    <a:pt x="938" y="1862"/>
                    <a:pt x="863" y="1875"/>
                  </a:cubicBezTo>
                  <a:cubicBezTo>
                    <a:pt x="288" y="1850"/>
                    <a:pt x="13" y="1275"/>
                    <a:pt x="238" y="775"/>
                  </a:cubicBezTo>
                  <a:cubicBezTo>
                    <a:pt x="425" y="362"/>
                    <a:pt x="813" y="163"/>
                    <a:pt x="1238" y="75"/>
                  </a:cubicBezTo>
                  <a:cubicBezTo>
                    <a:pt x="1275" y="63"/>
                    <a:pt x="1250" y="0"/>
                    <a:pt x="121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9"/>
            <p:cNvSpPr/>
            <p:nvPr/>
          </p:nvSpPr>
          <p:spPr>
            <a:xfrm>
              <a:off x="3471650" y="1283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738"/>
                  </a:moveTo>
                  <a:cubicBezTo>
                    <a:pt x="687" y="713"/>
                    <a:pt x="1187" y="1263"/>
                    <a:pt x="1825" y="1051"/>
                  </a:cubicBezTo>
                  <a:cubicBezTo>
                    <a:pt x="2237" y="901"/>
                    <a:pt x="2512" y="501"/>
                    <a:pt x="2499" y="51"/>
                  </a:cubicBezTo>
                  <a:cubicBezTo>
                    <a:pt x="2499" y="13"/>
                    <a:pt x="2437" y="1"/>
                    <a:pt x="2424" y="51"/>
                  </a:cubicBezTo>
                  <a:cubicBezTo>
                    <a:pt x="2312" y="838"/>
                    <a:pt x="1637" y="1151"/>
                    <a:pt x="937" y="851"/>
                  </a:cubicBezTo>
                  <a:cubicBezTo>
                    <a:pt x="662" y="701"/>
                    <a:pt x="362" y="638"/>
                    <a:pt x="63" y="651"/>
                  </a:cubicBezTo>
                  <a:cubicBezTo>
                    <a:pt x="13" y="651"/>
                    <a:pt x="0" y="738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9"/>
            <p:cNvSpPr/>
            <p:nvPr/>
          </p:nvSpPr>
          <p:spPr>
            <a:xfrm>
              <a:off x="3504750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125" y="813"/>
                  </a:moveTo>
                  <a:cubicBezTo>
                    <a:pt x="1238" y="525"/>
                    <a:pt x="1063" y="275"/>
                    <a:pt x="788" y="163"/>
                  </a:cubicBezTo>
                  <a:cubicBezTo>
                    <a:pt x="563" y="63"/>
                    <a:pt x="163" y="0"/>
                    <a:pt x="26" y="238"/>
                  </a:cubicBezTo>
                  <a:cubicBezTo>
                    <a:pt x="1" y="263"/>
                    <a:pt x="38" y="313"/>
                    <a:pt x="63" y="288"/>
                  </a:cubicBezTo>
                  <a:cubicBezTo>
                    <a:pt x="388" y="38"/>
                    <a:pt x="1238" y="275"/>
                    <a:pt x="1050" y="800"/>
                  </a:cubicBezTo>
                  <a:cubicBezTo>
                    <a:pt x="1038" y="838"/>
                    <a:pt x="1100" y="850"/>
                    <a:pt x="1125" y="8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9"/>
            <p:cNvSpPr/>
            <p:nvPr/>
          </p:nvSpPr>
          <p:spPr>
            <a:xfrm>
              <a:off x="369440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25" y="88"/>
                  </a:moveTo>
                  <a:cubicBezTo>
                    <a:pt x="825" y="1051"/>
                    <a:pt x="1787" y="2250"/>
                    <a:pt x="3187" y="1963"/>
                  </a:cubicBezTo>
                  <a:cubicBezTo>
                    <a:pt x="3249" y="1950"/>
                    <a:pt x="3224" y="1863"/>
                    <a:pt x="3162" y="1863"/>
                  </a:cubicBezTo>
                  <a:cubicBezTo>
                    <a:pt x="1775" y="2050"/>
                    <a:pt x="887" y="988"/>
                    <a:pt x="88" y="38"/>
                  </a:cubicBezTo>
                  <a:cubicBezTo>
                    <a:pt x="50" y="1"/>
                    <a:pt x="0" y="51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9"/>
            <p:cNvSpPr/>
            <p:nvPr/>
          </p:nvSpPr>
          <p:spPr>
            <a:xfrm>
              <a:off x="3515075" y="1320225"/>
              <a:ext cx="30950" cy="15325"/>
            </a:xfrm>
            <a:custGeom>
              <a:avLst/>
              <a:gdLst/>
              <a:ahLst/>
              <a:cxnLst/>
              <a:rect l="l" t="t" r="r" b="b"/>
              <a:pathLst>
                <a:path w="1238" h="613" extrusionOk="0">
                  <a:moveTo>
                    <a:pt x="63" y="113"/>
                  </a:moveTo>
                  <a:cubicBezTo>
                    <a:pt x="475" y="125"/>
                    <a:pt x="862" y="288"/>
                    <a:pt x="1150" y="575"/>
                  </a:cubicBezTo>
                  <a:cubicBezTo>
                    <a:pt x="1187" y="613"/>
                    <a:pt x="1237" y="563"/>
                    <a:pt x="1212" y="525"/>
                  </a:cubicBezTo>
                  <a:cubicBezTo>
                    <a:pt x="1087" y="363"/>
                    <a:pt x="912" y="238"/>
                    <a:pt x="712" y="163"/>
                  </a:cubicBezTo>
                  <a:cubicBezTo>
                    <a:pt x="512" y="50"/>
                    <a:pt x="288" y="0"/>
                    <a:pt x="63" y="25"/>
                  </a:cubicBezTo>
                  <a:cubicBezTo>
                    <a:pt x="13" y="25"/>
                    <a:pt x="0" y="113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9"/>
            <p:cNvSpPr/>
            <p:nvPr/>
          </p:nvSpPr>
          <p:spPr>
            <a:xfrm>
              <a:off x="35122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1263" y="551"/>
                  </a:moveTo>
                  <a:cubicBezTo>
                    <a:pt x="825" y="751"/>
                    <a:pt x="313" y="463"/>
                    <a:pt x="126" y="51"/>
                  </a:cubicBezTo>
                  <a:cubicBezTo>
                    <a:pt x="101" y="1"/>
                    <a:pt x="1" y="38"/>
                    <a:pt x="26" y="88"/>
                  </a:cubicBezTo>
                  <a:cubicBezTo>
                    <a:pt x="226" y="576"/>
                    <a:pt x="825" y="876"/>
                    <a:pt x="1313" y="626"/>
                  </a:cubicBezTo>
                  <a:cubicBezTo>
                    <a:pt x="1363" y="601"/>
                    <a:pt x="1313" y="526"/>
                    <a:pt x="126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9"/>
            <p:cNvSpPr/>
            <p:nvPr/>
          </p:nvSpPr>
          <p:spPr>
            <a:xfrm>
              <a:off x="3177975" y="1278975"/>
              <a:ext cx="132175" cy="60025"/>
            </a:xfrm>
            <a:custGeom>
              <a:avLst/>
              <a:gdLst/>
              <a:ahLst/>
              <a:cxnLst/>
              <a:rect l="l" t="t" r="r" b="b"/>
              <a:pathLst>
                <a:path w="5287" h="2401" extrusionOk="0">
                  <a:moveTo>
                    <a:pt x="5236" y="576"/>
                  </a:moveTo>
                  <a:cubicBezTo>
                    <a:pt x="3649" y="263"/>
                    <a:pt x="213" y="1"/>
                    <a:pt x="0" y="2350"/>
                  </a:cubicBezTo>
                  <a:cubicBezTo>
                    <a:pt x="0" y="2400"/>
                    <a:pt x="63" y="2388"/>
                    <a:pt x="63" y="2350"/>
                  </a:cubicBezTo>
                  <a:cubicBezTo>
                    <a:pt x="363" y="63"/>
                    <a:pt x="3674" y="363"/>
                    <a:pt x="5211" y="651"/>
                  </a:cubicBezTo>
                  <a:cubicBezTo>
                    <a:pt x="5261" y="663"/>
                    <a:pt x="5286" y="588"/>
                    <a:pt x="5236" y="5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9"/>
            <p:cNvSpPr/>
            <p:nvPr/>
          </p:nvSpPr>
          <p:spPr>
            <a:xfrm>
              <a:off x="3184525" y="1311175"/>
              <a:ext cx="61575" cy="65000"/>
            </a:xfrm>
            <a:custGeom>
              <a:avLst/>
              <a:gdLst/>
              <a:ahLst/>
              <a:cxnLst/>
              <a:rect l="l" t="t" r="r" b="b"/>
              <a:pathLst>
                <a:path w="2463" h="2600" extrusionOk="0">
                  <a:moveTo>
                    <a:pt x="950" y="25"/>
                  </a:moveTo>
                  <a:cubicBezTo>
                    <a:pt x="275" y="350"/>
                    <a:pt x="1" y="1187"/>
                    <a:pt x="450" y="1825"/>
                  </a:cubicBezTo>
                  <a:cubicBezTo>
                    <a:pt x="850" y="2412"/>
                    <a:pt x="1913" y="2599"/>
                    <a:pt x="2412" y="2025"/>
                  </a:cubicBezTo>
                  <a:cubicBezTo>
                    <a:pt x="2462" y="1975"/>
                    <a:pt x="2387" y="1900"/>
                    <a:pt x="2337" y="1950"/>
                  </a:cubicBezTo>
                  <a:cubicBezTo>
                    <a:pt x="1875" y="2474"/>
                    <a:pt x="900" y="2312"/>
                    <a:pt x="525" y="1762"/>
                  </a:cubicBezTo>
                  <a:cubicBezTo>
                    <a:pt x="126" y="1175"/>
                    <a:pt x="338" y="375"/>
                    <a:pt x="988" y="75"/>
                  </a:cubicBezTo>
                  <a:cubicBezTo>
                    <a:pt x="1025" y="63"/>
                    <a:pt x="988" y="0"/>
                    <a:pt x="9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9"/>
            <p:cNvSpPr/>
            <p:nvPr/>
          </p:nvSpPr>
          <p:spPr>
            <a:xfrm>
              <a:off x="3219825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51" y="1850"/>
                  </a:moveTo>
                  <a:cubicBezTo>
                    <a:pt x="1213" y="1663"/>
                    <a:pt x="1438" y="1138"/>
                    <a:pt x="1238" y="675"/>
                  </a:cubicBezTo>
                  <a:cubicBezTo>
                    <a:pt x="1050" y="213"/>
                    <a:pt x="513" y="0"/>
                    <a:pt x="51" y="200"/>
                  </a:cubicBezTo>
                  <a:cubicBezTo>
                    <a:pt x="1" y="225"/>
                    <a:pt x="38" y="300"/>
                    <a:pt x="88" y="288"/>
                  </a:cubicBezTo>
                  <a:cubicBezTo>
                    <a:pt x="513" y="163"/>
                    <a:pt x="963" y="288"/>
                    <a:pt x="1138" y="713"/>
                  </a:cubicBezTo>
                  <a:cubicBezTo>
                    <a:pt x="1300" y="1138"/>
                    <a:pt x="1113" y="1600"/>
                    <a:pt x="713" y="1787"/>
                  </a:cubicBezTo>
                  <a:cubicBezTo>
                    <a:pt x="676" y="1812"/>
                    <a:pt x="713" y="1862"/>
                    <a:pt x="751" y="1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9"/>
            <p:cNvSpPr/>
            <p:nvPr/>
          </p:nvSpPr>
          <p:spPr>
            <a:xfrm>
              <a:off x="3208275" y="1322725"/>
              <a:ext cx="17200" cy="30650"/>
            </a:xfrm>
            <a:custGeom>
              <a:avLst/>
              <a:gdLst/>
              <a:ahLst/>
              <a:cxnLst/>
              <a:rect l="l" t="t" r="r" b="b"/>
              <a:pathLst>
                <a:path w="688" h="1226" extrusionOk="0">
                  <a:moveTo>
                    <a:pt x="650" y="38"/>
                  </a:moveTo>
                  <a:cubicBezTo>
                    <a:pt x="300" y="0"/>
                    <a:pt x="63" y="375"/>
                    <a:pt x="63" y="688"/>
                  </a:cubicBezTo>
                  <a:cubicBezTo>
                    <a:pt x="50" y="988"/>
                    <a:pt x="350" y="1213"/>
                    <a:pt x="638" y="1125"/>
                  </a:cubicBezTo>
                  <a:cubicBezTo>
                    <a:pt x="688" y="1100"/>
                    <a:pt x="663" y="1013"/>
                    <a:pt x="613" y="1038"/>
                  </a:cubicBezTo>
                  <a:cubicBezTo>
                    <a:pt x="0" y="1225"/>
                    <a:pt x="63" y="75"/>
                    <a:pt x="650" y="113"/>
                  </a:cubicBezTo>
                  <a:cubicBezTo>
                    <a:pt x="688" y="113"/>
                    <a:pt x="688" y="38"/>
                    <a:pt x="65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3454150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1750" y="75"/>
                  </a:moveTo>
                  <a:cubicBezTo>
                    <a:pt x="2112" y="1387"/>
                    <a:pt x="1300" y="2474"/>
                    <a:pt x="38" y="2799"/>
                  </a:cubicBezTo>
                  <a:cubicBezTo>
                    <a:pt x="0" y="2812"/>
                    <a:pt x="13" y="2862"/>
                    <a:pt x="38" y="2862"/>
                  </a:cubicBezTo>
                  <a:cubicBezTo>
                    <a:pt x="1425" y="2762"/>
                    <a:pt x="2212" y="1325"/>
                    <a:pt x="1825" y="50"/>
                  </a:cubicBezTo>
                  <a:cubicBezTo>
                    <a:pt x="1812" y="0"/>
                    <a:pt x="1725" y="13"/>
                    <a:pt x="1750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37968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2662" y="176"/>
                  </a:moveTo>
                  <a:cubicBezTo>
                    <a:pt x="1212" y="1"/>
                    <a:pt x="38" y="1438"/>
                    <a:pt x="750" y="2787"/>
                  </a:cubicBezTo>
                  <a:cubicBezTo>
                    <a:pt x="1475" y="4175"/>
                    <a:pt x="3424" y="3950"/>
                    <a:pt x="4424" y="3025"/>
                  </a:cubicBezTo>
                  <a:cubicBezTo>
                    <a:pt x="4461" y="2987"/>
                    <a:pt x="4411" y="2937"/>
                    <a:pt x="4386" y="2962"/>
                  </a:cubicBezTo>
                  <a:cubicBezTo>
                    <a:pt x="3474" y="3612"/>
                    <a:pt x="2012" y="4062"/>
                    <a:pt x="1137" y="3125"/>
                  </a:cubicBezTo>
                  <a:cubicBezTo>
                    <a:pt x="0" y="1900"/>
                    <a:pt x="1075" y="88"/>
                    <a:pt x="2662" y="276"/>
                  </a:cubicBezTo>
                  <a:cubicBezTo>
                    <a:pt x="2724" y="288"/>
                    <a:pt x="2724" y="176"/>
                    <a:pt x="2662" y="1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3903100" y="1237750"/>
              <a:ext cx="263700" cy="146850"/>
            </a:xfrm>
            <a:custGeom>
              <a:avLst/>
              <a:gdLst/>
              <a:ahLst/>
              <a:cxnLst/>
              <a:rect l="l" t="t" r="r" b="b"/>
              <a:pathLst>
                <a:path w="10548" h="5874" extrusionOk="0">
                  <a:moveTo>
                    <a:pt x="100" y="5836"/>
                  </a:moveTo>
                  <a:cubicBezTo>
                    <a:pt x="1300" y="4162"/>
                    <a:pt x="2412" y="2062"/>
                    <a:pt x="4324" y="1138"/>
                  </a:cubicBezTo>
                  <a:cubicBezTo>
                    <a:pt x="6086" y="275"/>
                    <a:pt x="8848" y="100"/>
                    <a:pt x="10485" y="1312"/>
                  </a:cubicBezTo>
                  <a:cubicBezTo>
                    <a:pt x="10510" y="1325"/>
                    <a:pt x="10547" y="1275"/>
                    <a:pt x="10522" y="1262"/>
                  </a:cubicBezTo>
                  <a:cubicBezTo>
                    <a:pt x="9073" y="0"/>
                    <a:pt x="6586" y="138"/>
                    <a:pt x="4861" y="725"/>
                  </a:cubicBezTo>
                  <a:cubicBezTo>
                    <a:pt x="2549" y="1512"/>
                    <a:pt x="1350" y="3924"/>
                    <a:pt x="25" y="5799"/>
                  </a:cubicBezTo>
                  <a:cubicBezTo>
                    <a:pt x="0" y="5836"/>
                    <a:pt x="63" y="5874"/>
                    <a:pt x="88" y="58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9"/>
            <p:cNvSpPr/>
            <p:nvPr/>
          </p:nvSpPr>
          <p:spPr>
            <a:xfrm>
              <a:off x="4098975" y="1277425"/>
              <a:ext cx="100925" cy="84375"/>
            </a:xfrm>
            <a:custGeom>
              <a:avLst/>
              <a:gdLst/>
              <a:ahLst/>
              <a:cxnLst/>
              <a:rect l="l" t="t" r="r" b="b"/>
              <a:pathLst>
                <a:path w="4037" h="3375" extrusionOk="0">
                  <a:moveTo>
                    <a:pt x="2875" y="88"/>
                  </a:moveTo>
                  <a:cubicBezTo>
                    <a:pt x="3412" y="1025"/>
                    <a:pt x="3525" y="2400"/>
                    <a:pt x="2375" y="2950"/>
                  </a:cubicBezTo>
                  <a:cubicBezTo>
                    <a:pt x="2087" y="3062"/>
                    <a:pt x="1775" y="3100"/>
                    <a:pt x="1475" y="3062"/>
                  </a:cubicBezTo>
                  <a:cubicBezTo>
                    <a:pt x="1400" y="3050"/>
                    <a:pt x="1325" y="3075"/>
                    <a:pt x="1250" y="3062"/>
                  </a:cubicBezTo>
                  <a:cubicBezTo>
                    <a:pt x="488" y="2937"/>
                    <a:pt x="513" y="2737"/>
                    <a:pt x="438" y="2200"/>
                  </a:cubicBezTo>
                  <a:cubicBezTo>
                    <a:pt x="325" y="1300"/>
                    <a:pt x="938" y="963"/>
                    <a:pt x="1713" y="1113"/>
                  </a:cubicBezTo>
                  <a:cubicBezTo>
                    <a:pt x="2300" y="1225"/>
                    <a:pt x="2600" y="1512"/>
                    <a:pt x="3000" y="1925"/>
                  </a:cubicBezTo>
                  <a:cubicBezTo>
                    <a:pt x="3300" y="2237"/>
                    <a:pt x="3550" y="2562"/>
                    <a:pt x="3999" y="2575"/>
                  </a:cubicBezTo>
                  <a:cubicBezTo>
                    <a:pt x="4024" y="2575"/>
                    <a:pt x="4037" y="2537"/>
                    <a:pt x="3999" y="2537"/>
                  </a:cubicBezTo>
                  <a:cubicBezTo>
                    <a:pt x="3287" y="2425"/>
                    <a:pt x="2900" y="1525"/>
                    <a:pt x="2312" y="1150"/>
                  </a:cubicBezTo>
                  <a:cubicBezTo>
                    <a:pt x="1875" y="850"/>
                    <a:pt x="1325" y="800"/>
                    <a:pt x="838" y="1025"/>
                  </a:cubicBezTo>
                  <a:cubicBezTo>
                    <a:pt x="113" y="1350"/>
                    <a:pt x="0" y="2487"/>
                    <a:pt x="638" y="2987"/>
                  </a:cubicBezTo>
                  <a:cubicBezTo>
                    <a:pt x="1163" y="3375"/>
                    <a:pt x="2237" y="3250"/>
                    <a:pt x="2712" y="2887"/>
                  </a:cubicBezTo>
                  <a:cubicBezTo>
                    <a:pt x="3650" y="2187"/>
                    <a:pt x="3462" y="925"/>
                    <a:pt x="2937" y="38"/>
                  </a:cubicBezTo>
                  <a:cubicBezTo>
                    <a:pt x="2912" y="0"/>
                    <a:pt x="2837" y="38"/>
                    <a:pt x="287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4206450" y="1331775"/>
              <a:ext cx="55625" cy="13775"/>
            </a:xfrm>
            <a:custGeom>
              <a:avLst/>
              <a:gdLst/>
              <a:ahLst/>
              <a:cxnLst/>
              <a:rect l="l" t="t" r="r" b="b"/>
              <a:pathLst>
                <a:path w="2225" h="551" extrusionOk="0">
                  <a:moveTo>
                    <a:pt x="50" y="476"/>
                  </a:moveTo>
                  <a:cubicBezTo>
                    <a:pt x="750" y="551"/>
                    <a:pt x="1600" y="501"/>
                    <a:pt x="2187" y="76"/>
                  </a:cubicBezTo>
                  <a:cubicBezTo>
                    <a:pt x="2225" y="63"/>
                    <a:pt x="2200" y="1"/>
                    <a:pt x="2162" y="13"/>
                  </a:cubicBezTo>
                  <a:cubicBezTo>
                    <a:pt x="1437" y="251"/>
                    <a:pt x="838" y="476"/>
                    <a:pt x="50" y="401"/>
                  </a:cubicBezTo>
                  <a:cubicBezTo>
                    <a:pt x="0" y="401"/>
                    <a:pt x="0" y="476"/>
                    <a:pt x="50" y="4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3934650" y="1301475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1025" y="26"/>
                  </a:moveTo>
                  <a:cubicBezTo>
                    <a:pt x="463" y="675"/>
                    <a:pt x="0" y="1488"/>
                    <a:pt x="188" y="2375"/>
                  </a:cubicBezTo>
                  <a:cubicBezTo>
                    <a:pt x="363" y="3200"/>
                    <a:pt x="1162" y="3800"/>
                    <a:pt x="2000" y="3837"/>
                  </a:cubicBezTo>
                  <a:cubicBezTo>
                    <a:pt x="2587" y="3862"/>
                    <a:pt x="3249" y="3475"/>
                    <a:pt x="3174" y="2812"/>
                  </a:cubicBezTo>
                  <a:cubicBezTo>
                    <a:pt x="3137" y="2475"/>
                    <a:pt x="2799" y="2050"/>
                    <a:pt x="2512" y="2425"/>
                  </a:cubicBezTo>
                  <a:cubicBezTo>
                    <a:pt x="2475" y="2462"/>
                    <a:pt x="2550" y="2500"/>
                    <a:pt x="2575" y="2462"/>
                  </a:cubicBezTo>
                  <a:cubicBezTo>
                    <a:pt x="3012" y="3300"/>
                    <a:pt x="2862" y="3725"/>
                    <a:pt x="2125" y="3737"/>
                  </a:cubicBezTo>
                  <a:cubicBezTo>
                    <a:pt x="1800" y="3737"/>
                    <a:pt x="1487" y="3650"/>
                    <a:pt x="1212" y="3500"/>
                  </a:cubicBezTo>
                  <a:cubicBezTo>
                    <a:pt x="775" y="3287"/>
                    <a:pt x="463" y="2900"/>
                    <a:pt x="325" y="2437"/>
                  </a:cubicBezTo>
                  <a:cubicBezTo>
                    <a:pt x="75" y="1563"/>
                    <a:pt x="538" y="738"/>
                    <a:pt x="1062" y="63"/>
                  </a:cubicBezTo>
                  <a:cubicBezTo>
                    <a:pt x="1087" y="38"/>
                    <a:pt x="1050" y="1"/>
                    <a:pt x="1025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9"/>
            <p:cNvSpPr/>
            <p:nvPr/>
          </p:nvSpPr>
          <p:spPr>
            <a:xfrm>
              <a:off x="3920275" y="1329900"/>
              <a:ext cx="23150" cy="110625"/>
            </a:xfrm>
            <a:custGeom>
              <a:avLst/>
              <a:gdLst/>
              <a:ahLst/>
              <a:cxnLst/>
              <a:rect l="l" t="t" r="r" b="b"/>
              <a:pathLst>
                <a:path w="926" h="4425" extrusionOk="0">
                  <a:moveTo>
                    <a:pt x="825" y="38"/>
                  </a:moveTo>
                  <a:cubicBezTo>
                    <a:pt x="375" y="551"/>
                    <a:pt x="263" y="1238"/>
                    <a:pt x="188" y="1913"/>
                  </a:cubicBezTo>
                  <a:cubicBezTo>
                    <a:pt x="100" y="2725"/>
                    <a:pt x="13" y="3712"/>
                    <a:pt x="538" y="4400"/>
                  </a:cubicBezTo>
                  <a:cubicBezTo>
                    <a:pt x="563" y="4425"/>
                    <a:pt x="600" y="4400"/>
                    <a:pt x="588" y="4362"/>
                  </a:cubicBezTo>
                  <a:cubicBezTo>
                    <a:pt x="0" y="3250"/>
                    <a:pt x="38" y="1101"/>
                    <a:pt x="888" y="101"/>
                  </a:cubicBezTo>
                  <a:cubicBezTo>
                    <a:pt x="925" y="63"/>
                    <a:pt x="863" y="1"/>
                    <a:pt x="825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3931200" y="143987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126" y="38"/>
                  </a:moveTo>
                  <a:cubicBezTo>
                    <a:pt x="213" y="1"/>
                    <a:pt x="313" y="13"/>
                    <a:pt x="388" y="88"/>
                  </a:cubicBezTo>
                  <a:cubicBezTo>
                    <a:pt x="451" y="151"/>
                    <a:pt x="476" y="238"/>
                    <a:pt x="451" y="326"/>
                  </a:cubicBezTo>
                  <a:cubicBezTo>
                    <a:pt x="451" y="363"/>
                    <a:pt x="438" y="388"/>
                    <a:pt x="413" y="413"/>
                  </a:cubicBezTo>
                  <a:cubicBezTo>
                    <a:pt x="388" y="438"/>
                    <a:pt x="351" y="451"/>
                    <a:pt x="313" y="463"/>
                  </a:cubicBezTo>
                  <a:cubicBezTo>
                    <a:pt x="188" y="476"/>
                    <a:pt x="63" y="413"/>
                    <a:pt x="13" y="288"/>
                  </a:cubicBezTo>
                  <a:cubicBezTo>
                    <a:pt x="1" y="163"/>
                    <a:pt x="101" y="51"/>
                    <a:pt x="238" y="5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3926825" y="1437075"/>
              <a:ext cx="22225" cy="17200"/>
            </a:xfrm>
            <a:custGeom>
              <a:avLst/>
              <a:gdLst/>
              <a:ahLst/>
              <a:cxnLst/>
              <a:rect l="l" t="t" r="r" b="b"/>
              <a:pathLst>
                <a:path w="889" h="688" extrusionOk="0">
                  <a:moveTo>
                    <a:pt x="313" y="213"/>
                  </a:moveTo>
                  <a:cubicBezTo>
                    <a:pt x="588" y="238"/>
                    <a:pt x="651" y="313"/>
                    <a:pt x="476" y="413"/>
                  </a:cubicBezTo>
                  <a:cubicBezTo>
                    <a:pt x="313" y="600"/>
                    <a:pt x="301" y="525"/>
                    <a:pt x="413" y="200"/>
                  </a:cubicBezTo>
                  <a:cubicBezTo>
                    <a:pt x="451" y="175"/>
                    <a:pt x="451" y="113"/>
                    <a:pt x="401" y="113"/>
                  </a:cubicBezTo>
                  <a:cubicBezTo>
                    <a:pt x="1" y="113"/>
                    <a:pt x="88" y="688"/>
                    <a:pt x="488" y="625"/>
                  </a:cubicBezTo>
                  <a:cubicBezTo>
                    <a:pt x="888" y="563"/>
                    <a:pt x="663" y="0"/>
                    <a:pt x="276" y="88"/>
                  </a:cubicBezTo>
                  <a:cubicBezTo>
                    <a:pt x="213" y="113"/>
                    <a:pt x="238" y="213"/>
                    <a:pt x="313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416865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38" y="100"/>
                  </a:lnTo>
                  <a:cubicBezTo>
                    <a:pt x="50" y="125"/>
                    <a:pt x="88" y="125"/>
                    <a:pt x="100" y="100"/>
                  </a:cubicBezTo>
                  <a:lnTo>
                    <a:pt x="100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9"/>
            <p:cNvSpPr/>
            <p:nvPr/>
          </p:nvSpPr>
          <p:spPr>
            <a:xfrm>
              <a:off x="4259250" y="1315225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125" y="650"/>
                  </a:moveTo>
                  <a:cubicBezTo>
                    <a:pt x="225" y="388"/>
                    <a:pt x="650" y="275"/>
                    <a:pt x="875" y="238"/>
                  </a:cubicBezTo>
                  <a:cubicBezTo>
                    <a:pt x="1125" y="200"/>
                    <a:pt x="1375" y="200"/>
                    <a:pt x="1612" y="250"/>
                  </a:cubicBezTo>
                  <a:cubicBezTo>
                    <a:pt x="1675" y="250"/>
                    <a:pt x="1675" y="163"/>
                    <a:pt x="1625" y="150"/>
                  </a:cubicBezTo>
                  <a:cubicBezTo>
                    <a:pt x="1175" y="0"/>
                    <a:pt x="225" y="88"/>
                    <a:pt x="25" y="613"/>
                  </a:cubicBezTo>
                  <a:cubicBezTo>
                    <a:pt x="0" y="675"/>
                    <a:pt x="100" y="713"/>
                    <a:pt x="12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9"/>
            <p:cNvSpPr/>
            <p:nvPr/>
          </p:nvSpPr>
          <p:spPr>
            <a:xfrm>
              <a:off x="4259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587" y="50"/>
                  </a:moveTo>
                  <a:cubicBezTo>
                    <a:pt x="1175" y="425"/>
                    <a:pt x="638" y="600"/>
                    <a:pt x="88" y="550"/>
                  </a:cubicBezTo>
                  <a:cubicBezTo>
                    <a:pt x="25" y="550"/>
                    <a:pt x="0" y="625"/>
                    <a:pt x="63" y="650"/>
                  </a:cubicBezTo>
                  <a:cubicBezTo>
                    <a:pt x="575" y="788"/>
                    <a:pt x="1287" y="475"/>
                    <a:pt x="1650" y="113"/>
                  </a:cubicBezTo>
                  <a:cubicBezTo>
                    <a:pt x="1687" y="75"/>
                    <a:pt x="1625" y="0"/>
                    <a:pt x="1587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9"/>
            <p:cNvSpPr/>
            <p:nvPr/>
          </p:nvSpPr>
          <p:spPr>
            <a:xfrm>
              <a:off x="4198950" y="1341475"/>
              <a:ext cx="33450" cy="30325"/>
            </a:xfrm>
            <a:custGeom>
              <a:avLst/>
              <a:gdLst/>
              <a:ahLst/>
              <a:cxnLst/>
              <a:rect l="l" t="t" r="r" b="b"/>
              <a:pathLst>
                <a:path w="1338" h="1213" extrusionOk="0">
                  <a:moveTo>
                    <a:pt x="50" y="100"/>
                  </a:moveTo>
                  <a:cubicBezTo>
                    <a:pt x="363" y="88"/>
                    <a:pt x="625" y="263"/>
                    <a:pt x="863" y="450"/>
                  </a:cubicBezTo>
                  <a:cubicBezTo>
                    <a:pt x="1088" y="625"/>
                    <a:pt x="1238" y="887"/>
                    <a:pt x="1250" y="1162"/>
                  </a:cubicBezTo>
                  <a:cubicBezTo>
                    <a:pt x="1250" y="1212"/>
                    <a:pt x="1338" y="1200"/>
                    <a:pt x="1325" y="1162"/>
                  </a:cubicBezTo>
                  <a:cubicBezTo>
                    <a:pt x="1325" y="850"/>
                    <a:pt x="1175" y="563"/>
                    <a:pt x="925" y="388"/>
                  </a:cubicBezTo>
                  <a:cubicBezTo>
                    <a:pt x="663" y="188"/>
                    <a:pt x="400" y="0"/>
                    <a:pt x="50" y="25"/>
                  </a:cubicBezTo>
                  <a:cubicBezTo>
                    <a:pt x="0" y="25"/>
                    <a:pt x="0" y="113"/>
                    <a:pt x="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4199250" y="1342100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288" y="1100"/>
                  </a:moveTo>
                  <a:cubicBezTo>
                    <a:pt x="1026" y="1012"/>
                    <a:pt x="776" y="887"/>
                    <a:pt x="551" y="713"/>
                  </a:cubicBezTo>
                  <a:cubicBezTo>
                    <a:pt x="313" y="538"/>
                    <a:pt x="263" y="288"/>
                    <a:pt x="113" y="63"/>
                  </a:cubicBezTo>
                  <a:cubicBezTo>
                    <a:pt x="76" y="0"/>
                    <a:pt x="1" y="38"/>
                    <a:pt x="13" y="100"/>
                  </a:cubicBezTo>
                  <a:cubicBezTo>
                    <a:pt x="126" y="688"/>
                    <a:pt x="713" y="1087"/>
                    <a:pt x="1263" y="1175"/>
                  </a:cubicBezTo>
                  <a:cubicBezTo>
                    <a:pt x="1313" y="1175"/>
                    <a:pt x="1338" y="1112"/>
                    <a:pt x="1288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9"/>
            <p:cNvSpPr/>
            <p:nvPr/>
          </p:nvSpPr>
          <p:spPr>
            <a:xfrm>
              <a:off x="3890900" y="1349275"/>
              <a:ext cx="38775" cy="86875"/>
            </a:xfrm>
            <a:custGeom>
              <a:avLst/>
              <a:gdLst/>
              <a:ahLst/>
              <a:cxnLst/>
              <a:rect l="l" t="t" r="r" b="b"/>
              <a:pathLst>
                <a:path w="1551" h="3475" extrusionOk="0">
                  <a:moveTo>
                    <a:pt x="1450" y="51"/>
                  </a:moveTo>
                  <a:cubicBezTo>
                    <a:pt x="725" y="1038"/>
                    <a:pt x="238" y="2175"/>
                    <a:pt x="13" y="3387"/>
                  </a:cubicBezTo>
                  <a:cubicBezTo>
                    <a:pt x="1" y="3450"/>
                    <a:pt x="101" y="3475"/>
                    <a:pt x="113" y="3412"/>
                  </a:cubicBezTo>
                  <a:cubicBezTo>
                    <a:pt x="338" y="2213"/>
                    <a:pt x="813" y="1075"/>
                    <a:pt x="1513" y="88"/>
                  </a:cubicBezTo>
                  <a:cubicBezTo>
                    <a:pt x="1550" y="38"/>
                    <a:pt x="1475" y="1"/>
                    <a:pt x="145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3880600" y="1433625"/>
              <a:ext cx="18150" cy="16600"/>
            </a:xfrm>
            <a:custGeom>
              <a:avLst/>
              <a:gdLst/>
              <a:ahLst/>
              <a:cxnLst/>
              <a:rect l="l" t="t" r="r" b="b"/>
              <a:pathLst>
                <a:path w="726" h="664" extrusionOk="0">
                  <a:moveTo>
                    <a:pt x="475" y="151"/>
                  </a:moveTo>
                  <a:cubicBezTo>
                    <a:pt x="363" y="176"/>
                    <a:pt x="350" y="188"/>
                    <a:pt x="438" y="176"/>
                  </a:cubicBezTo>
                  <a:cubicBezTo>
                    <a:pt x="475" y="163"/>
                    <a:pt x="513" y="163"/>
                    <a:pt x="550" y="176"/>
                  </a:cubicBezTo>
                  <a:cubicBezTo>
                    <a:pt x="588" y="176"/>
                    <a:pt x="600" y="113"/>
                    <a:pt x="563" y="101"/>
                  </a:cubicBezTo>
                  <a:cubicBezTo>
                    <a:pt x="350" y="1"/>
                    <a:pt x="0" y="238"/>
                    <a:pt x="250" y="451"/>
                  </a:cubicBezTo>
                  <a:cubicBezTo>
                    <a:pt x="513" y="663"/>
                    <a:pt x="725" y="288"/>
                    <a:pt x="538" y="88"/>
                  </a:cubicBezTo>
                  <a:cubicBezTo>
                    <a:pt x="500" y="38"/>
                    <a:pt x="450" y="101"/>
                    <a:pt x="47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3936525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125" y="63"/>
                  </a:moveTo>
                  <a:cubicBezTo>
                    <a:pt x="0" y="1163"/>
                    <a:pt x="213" y="2538"/>
                    <a:pt x="1150" y="3262"/>
                  </a:cubicBezTo>
                  <a:cubicBezTo>
                    <a:pt x="1175" y="3275"/>
                    <a:pt x="1212" y="3250"/>
                    <a:pt x="1187" y="3212"/>
                  </a:cubicBezTo>
                  <a:cubicBezTo>
                    <a:pt x="413" y="2275"/>
                    <a:pt x="88" y="1275"/>
                    <a:pt x="225" y="63"/>
                  </a:cubicBezTo>
                  <a:cubicBezTo>
                    <a:pt x="225" y="1"/>
                    <a:pt x="138" y="1"/>
                    <a:pt x="1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3963375" y="1414575"/>
              <a:ext cx="13475" cy="15650"/>
            </a:xfrm>
            <a:custGeom>
              <a:avLst/>
              <a:gdLst/>
              <a:ahLst/>
              <a:cxnLst/>
              <a:rect l="l" t="t" r="r" b="b"/>
              <a:pathLst>
                <a:path w="539" h="626" extrusionOk="0">
                  <a:moveTo>
                    <a:pt x="413" y="263"/>
                  </a:moveTo>
                  <a:cubicBezTo>
                    <a:pt x="326" y="263"/>
                    <a:pt x="313" y="275"/>
                    <a:pt x="363" y="338"/>
                  </a:cubicBezTo>
                  <a:cubicBezTo>
                    <a:pt x="388" y="363"/>
                    <a:pt x="426" y="350"/>
                    <a:pt x="438" y="313"/>
                  </a:cubicBezTo>
                  <a:cubicBezTo>
                    <a:pt x="438" y="25"/>
                    <a:pt x="1" y="0"/>
                    <a:pt x="38" y="300"/>
                  </a:cubicBezTo>
                  <a:cubicBezTo>
                    <a:pt x="38" y="625"/>
                    <a:pt x="538" y="575"/>
                    <a:pt x="488" y="263"/>
                  </a:cubicBezTo>
                  <a:cubicBezTo>
                    <a:pt x="476" y="225"/>
                    <a:pt x="426" y="225"/>
                    <a:pt x="4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4139900" y="1254625"/>
              <a:ext cx="237775" cy="60000"/>
            </a:xfrm>
            <a:custGeom>
              <a:avLst/>
              <a:gdLst/>
              <a:ahLst/>
              <a:cxnLst/>
              <a:rect l="l" t="t" r="r" b="b"/>
              <a:pathLst>
                <a:path w="9511" h="2400" extrusionOk="0">
                  <a:moveTo>
                    <a:pt x="38" y="75"/>
                  </a:moveTo>
                  <a:cubicBezTo>
                    <a:pt x="1813" y="762"/>
                    <a:pt x="3137" y="1475"/>
                    <a:pt x="5049" y="1662"/>
                  </a:cubicBezTo>
                  <a:cubicBezTo>
                    <a:pt x="6774" y="1837"/>
                    <a:pt x="8023" y="1437"/>
                    <a:pt x="9448" y="475"/>
                  </a:cubicBezTo>
                  <a:cubicBezTo>
                    <a:pt x="9511" y="438"/>
                    <a:pt x="9448" y="338"/>
                    <a:pt x="9386" y="375"/>
                  </a:cubicBezTo>
                  <a:cubicBezTo>
                    <a:pt x="6061" y="2400"/>
                    <a:pt x="3387" y="1262"/>
                    <a:pt x="63" y="13"/>
                  </a:cubicBezTo>
                  <a:cubicBezTo>
                    <a:pt x="26" y="0"/>
                    <a:pt x="1" y="50"/>
                    <a:pt x="3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9"/>
            <p:cNvSpPr/>
            <p:nvPr/>
          </p:nvSpPr>
          <p:spPr>
            <a:xfrm>
              <a:off x="3860900" y="1309600"/>
              <a:ext cx="31900" cy="49400"/>
            </a:xfrm>
            <a:custGeom>
              <a:avLst/>
              <a:gdLst/>
              <a:ahLst/>
              <a:cxnLst/>
              <a:rect l="l" t="t" r="r" b="b"/>
              <a:pathLst>
                <a:path w="1276" h="1976" extrusionOk="0">
                  <a:moveTo>
                    <a:pt x="38" y="63"/>
                  </a:moveTo>
                  <a:cubicBezTo>
                    <a:pt x="451" y="151"/>
                    <a:pt x="851" y="350"/>
                    <a:pt x="1026" y="763"/>
                  </a:cubicBezTo>
                  <a:cubicBezTo>
                    <a:pt x="1251" y="1263"/>
                    <a:pt x="976" y="1838"/>
                    <a:pt x="401" y="1863"/>
                  </a:cubicBezTo>
                  <a:cubicBezTo>
                    <a:pt x="326" y="1850"/>
                    <a:pt x="326" y="1963"/>
                    <a:pt x="401" y="1975"/>
                  </a:cubicBezTo>
                  <a:cubicBezTo>
                    <a:pt x="901" y="1963"/>
                    <a:pt x="1276" y="1538"/>
                    <a:pt x="1213" y="1050"/>
                  </a:cubicBezTo>
                  <a:cubicBezTo>
                    <a:pt x="1163" y="438"/>
                    <a:pt x="613" y="101"/>
                    <a:pt x="63" y="1"/>
                  </a:cubicBezTo>
                  <a:cubicBezTo>
                    <a:pt x="26" y="1"/>
                    <a:pt x="1" y="51"/>
                    <a:pt x="5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9"/>
            <p:cNvSpPr/>
            <p:nvPr/>
          </p:nvSpPr>
          <p:spPr>
            <a:xfrm>
              <a:off x="4075225" y="1283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651"/>
                  </a:moveTo>
                  <a:cubicBezTo>
                    <a:pt x="2150" y="638"/>
                    <a:pt x="1850" y="701"/>
                    <a:pt x="1588" y="851"/>
                  </a:cubicBezTo>
                  <a:cubicBezTo>
                    <a:pt x="888" y="1151"/>
                    <a:pt x="201" y="851"/>
                    <a:pt x="88" y="51"/>
                  </a:cubicBezTo>
                  <a:cubicBezTo>
                    <a:pt x="88" y="1"/>
                    <a:pt x="13" y="13"/>
                    <a:pt x="26" y="51"/>
                  </a:cubicBezTo>
                  <a:cubicBezTo>
                    <a:pt x="1" y="501"/>
                    <a:pt x="276" y="901"/>
                    <a:pt x="701" y="1051"/>
                  </a:cubicBezTo>
                  <a:cubicBezTo>
                    <a:pt x="1325" y="1263"/>
                    <a:pt x="1825" y="713"/>
                    <a:pt x="2450" y="738"/>
                  </a:cubicBezTo>
                  <a:cubicBezTo>
                    <a:pt x="2513" y="738"/>
                    <a:pt x="2513" y="651"/>
                    <a:pt x="2450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4073975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88" y="800"/>
                  </a:moveTo>
                  <a:cubicBezTo>
                    <a:pt x="1" y="275"/>
                    <a:pt x="851" y="38"/>
                    <a:pt x="1175" y="288"/>
                  </a:cubicBezTo>
                  <a:cubicBezTo>
                    <a:pt x="1200" y="313"/>
                    <a:pt x="1238" y="263"/>
                    <a:pt x="1225" y="238"/>
                  </a:cubicBezTo>
                  <a:cubicBezTo>
                    <a:pt x="1063" y="0"/>
                    <a:pt x="676" y="63"/>
                    <a:pt x="451" y="163"/>
                  </a:cubicBezTo>
                  <a:cubicBezTo>
                    <a:pt x="176" y="275"/>
                    <a:pt x="1" y="525"/>
                    <a:pt x="113" y="813"/>
                  </a:cubicBezTo>
                  <a:cubicBezTo>
                    <a:pt x="138" y="850"/>
                    <a:pt x="201" y="838"/>
                    <a:pt x="188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383405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3162" y="38"/>
                  </a:moveTo>
                  <a:cubicBezTo>
                    <a:pt x="2362" y="988"/>
                    <a:pt x="1475" y="2063"/>
                    <a:pt x="88" y="1875"/>
                  </a:cubicBezTo>
                  <a:cubicBezTo>
                    <a:pt x="25" y="1863"/>
                    <a:pt x="0" y="1950"/>
                    <a:pt x="63" y="1963"/>
                  </a:cubicBezTo>
                  <a:cubicBezTo>
                    <a:pt x="1462" y="2250"/>
                    <a:pt x="2425" y="1051"/>
                    <a:pt x="3224" y="88"/>
                  </a:cubicBezTo>
                  <a:cubicBezTo>
                    <a:pt x="3249" y="51"/>
                    <a:pt x="3199" y="1"/>
                    <a:pt x="3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4063675" y="1320225"/>
              <a:ext cx="30950" cy="15025"/>
            </a:xfrm>
            <a:custGeom>
              <a:avLst/>
              <a:gdLst/>
              <a:ahLst/>
              <a:cxnLst/>
              <a:rect l="l" t="t" r="r" b="b"/>
              <a:pathLst>
                <a:path w="1238" h="601" extrusionOk="0">
                  <a:moveTo>
                    <a:pt x="1175" y="13"/>
                  </a:moveTo>
                  <a:cubicBezTo>
                    <a:pt x="950" y="0"/>
                    <a:pt x="725" y="50"/>
                    <a:pt x="525" y="163"/>
                  </a:cubicBezTo>
                  <a:cubicBezTo>
                    <a:pt x="325" y="225"/>
                    <a:pt x="150" y="350"/>
                    <a:pt x="25" y="513"/>
                  </a:cubicBezTo>
                  <a:cubicBezTo>
                    <a:pt x="0" y="563"/>
                    <a:pt x="50" y="600"/>
                    <a:pt x="100" y="575"/>
                  </a:cubicBezTo>
                  <a:cubicBezTo>
                    <a:pt x="388" y="288"/>
                    <a:pt x="763" y="125"/>
                    <a:pt x="1175" y="100"/>
                  </a:cubicBezTo>
                  <a:cubicBezTo>
                    <a:pt x="1238" y="100"/>
                    <a:pt x="1225" y="13"/>
                    <a:pt x="1175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40633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51" y="638"/>
                  </a:moveTo>
                  <a:cubicBezTo>
                    <a:pt x="538" y="876"/>
                    <a:pt x="1151" y="576"/>
                    <a:pt x="1338" y="88"/>
                  </a:cubicBezTo>
                  <a:cubicBezTo>
                    <a:pt x="1363" y="38"/>
                    <a:pt x="1276" y="1"/>
                    <a:pt x="1251" y="51"/>
                  </a:cubicBezTo>
                  <a:cubicBezTo>
                    <a:pt x="1051" y="463"/>
                    <a:pt x="538" y="763"/>
                    <a:pt x="101" y="551"/>
                  </a:cubicBezTo>
                  <a:cubicBezTo>
                    <a:pt x="51" y="526"/>
                    <a:pt x="1" y="601"/>
                    <a:pt x="51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4299850" y="1278975"/>
              <a:ext cx="132500" cy="60025"/>
            </a:xfrm>
            <a:custGeom>
              <a:avLst/>
              <a:gdLst/>
              <a:ahLst/>
              <a:cxnLst/>
              <a:rect l="l" t="t" r="r" b="b"/>
              <a:pathLst>
                <a:path w="5300" h="2401" extrusionOk="0">
                  <a:moveTo>
                    <a:pt x="63" y="651"/>
                  </a:moveTo>
                  <a:cubicBezTo>
                    <a:pt x="1600" y="363"/>
                    <a:pt x="4912" y="51"/>
                    <a:pt x="5224" y="2350"/>
                  </a:cubicBezTo>
                  <a:cubicBezTo>
                    <a:pt x="5224" y="2388"/>
                    <a:pt x="5299" y="2400"/>
                    <a:pt x="5287" y="2350"/>
                  </a:cubicBezTo>
                  <a:cubicBezTo>
                    <a:pt x="5075" y="1"/>
                    <a:pt x="1638" y="276"/>
                    <a:pt x="51" y="576"/>
                  </a:cubicBezTo>
                  <a:cubicBezTo>
                    <a:pt x="1" y="588"/>
                    <a:pt x="26" y="663"/>
                    <a:pt x="76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4363900" y="1311175"/>
              <a:ext cx="60950" cy="65000"/>
            </a:xfrm>
            <a:custGeom>
              <a:avLst/>
              <a:gdLst/>
              <a:ahLst/>
              <a:cxnLst/>
              <a:rect l="l" t="t" r="r" b="b"/>
              <a:pathLst>
                <a:path w="2438" h="2600" extrusionOk="0">
                  <a:moveTo>
                    <a:pt x="1463" y="75"/>
                  </a:moveTo>
                  <a:cubicBezTo>
                    <a:pt x="2088" y="400"/>
                    <a:pt x="2350" y="1175"/>
                    <a:pt x="1938" y="1762"/>
                  </a:cubicBezTo>
                  <a:cubicBezTo>
                    <a:pt x="1550" y="2299"/>
                    <a:pt x="588" y="2474"/>
                    <a:pt x="113" y="1950"/>
                  </a:cubicBezTo>
                  <a:cubicBezTo>
                    <a:pt x="76" y="1900"/>
                    <a:pt x="1" y="1975"/>
                    <a:pt x="38" y="2025"/>
                  </a:cubicBezTo>
                  <a:cubicBezTo>
                    <a:pt x="538" y="2599"/>
                    <a:pt x="1600" y="2412"/>
                    <a:pt x="2013" y="1825"/>
                  </a:cubicBezTo>
                  <a:cubicBezTo>
                    <a:pt x="2438" y="1187"/>
                    <a:pt x="2200" y="325"/>
                    <a:pt x="1500" y="13"/>
                  </a:cubicBezTo>
                  <a:cubicBezTo>
                    <a:pt x="1463" y="0"/>
                    <a:pt x="1438" y="50"/>
                    <a:pt x="147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4353900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26" y="1787"/>
                  </a:moveTo>
                  <a:cubicBezTo>
                    <a:pt x="326" y="1600"/>
                    <a:pt x="138" y="1138"/>
                    <a:pt x="301" y="725"/>
                  </a:cubicBezTo>
                  <a:cubicBezTo>
                    <a:pt x="476" y="275"/>
                    <a:pt x="926" y="163"/>
                    <a:pt x="1363" y="288"/>
                  </a:cubicBezTo>
                  <a:cubicBezTo>
                    <a:pt x="1400" y="300"/>
                    <a:pt x="1438" y="225"/>
                    <a:pt x="1388" y="200"/>
                  </a:cubicBezTo>
                  <a:cubicBezTo>
                    <a:pt x="938" y="0"/>
                    <a:pt x="401" y="213"/>
                    <a:pt x="201" y="675"/>
                  </a:cubicBezTo>
                  <a:cubicBezTo>
                    <a:pt x="1" y="1138"/>
                    <a:pt x="226" y="1675"/>
                    <a:pt x="688" y="1850"/>
                  </a:cubicBezTo>
                  <a:cubicBezTo>
                    <a:pt x="738" y="1862"/>
                    <a:pt x="763" y="1812"/>
                    <a:pt x="726" y="1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4384200" y="1322725"/>
              <a:ext cx="17225" cy="30650"/>
            </a:xfrm>
            <a:custGeom>
              <a:avLst/>
              <a:gdLst/>
              <a:ahLst/>
              <a:cxnLst/>
              <a:rect l="l" t="t" r="r" b="b"/>
              <a:pathLst>
                <a:path w="689" h="1226" extrusionOk="0">
                  <a:moveTo>
                    <a:pt x="51" y="113"/>
                  </a:moveTo>
                  <a:cubicBezTo>
                    <a:pt x="638" y="75"/>
                    <a:pt x="688" y="1225"/>
                    <a:pt x="76" y="1038"/>
                  </a:cubicBezTo>
                  <a:cubicBezTo>
                    <a:pt x="26" y="1013"/>
                    <a:pt x="1" y="1100"/>
                    <a:pt x="63" y="1125"/>
                  </a:cubicBezTo>
                  <a:cubicBezTo>
                    <a:pt x="351" y="1213"/>
                    <a:pt x="638" y="988"/>
                    <a:pt x="626" y="688"/>
                  </a:cubicBezTo>
                  <a:cubicBezTo>
                    <a:pt x="626" y="375"/>
                    <a:pt x="388" y="0"/>
                    <a:pt x="38" y="38"/>
                  </a:cubicBezTo>
                  <a:cubicBezTo>
                    <a:pt x="1" y="38"/>
                    <a:pt x="1" y="113"/>
                    <a:pt x="51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4100225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375" y="50"/>
                  </a:moveTo>
                  <a:cubicBezTo>
                    <a:pt x="0" y="1325"/>
                    <a:pt x="775" y="2762"/>
                    <a:pt x="2175" y="2862"/>
                  </a:cubicBezTo>
                  <a:cubicBezTo>
                    <a:pt x="2200" y="2862"/>
                    <a:pt x="2212" y="2812"/>
                    <a:pt x="2175" y="2812"/>
                  </a:cubicBezTo>
                  <a:cubicBezTo>
                    <a:pt x="913" y="2474"/>
                    <a:pt x="100" y="1400"/>
                    <a:pt x="450" y="75"/>
                  </a:cubicBezTo>
                  <a:cubicBezTo>
                    <a:pt x="463" y="25"/>
                    <a:pt x="388" y="0"/>
                    <a:pt x="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3780925" y="138957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676" y="51"/>
                  </a:moveTo>
                  <a:cubicBezTo>
                    <a:pt x="538" y="276"/>
                    <a:pt x="301" y="438"/>
                    <a:pt x="38" y="501"/>
                  </a:cubicBezTo>
                  <a:cubicBezTo>
                    <a:pt x="1" y="526"/>
                    <a:pt x="1" y="613"/>
                    <a:pt x="63" y="601"/>
                  </a:cubicBezTo>
                  <a:cubicBezTo>
                    <a:pt x="363" y="563"/>
                    <a:pt x="626" y="376"/>
                    <a:pt x="763" y="101"/>
                  </a:cubicBezTo>
                  <a:cubicBezTo>
                    <a:pt x="801" y="51"/>
                    <a:pt x="713" y="1"/>
                    <a:pt x="6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3780300" y="14024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3" y="125"/>
                  </a:moveTo>
                  <a:cubicBezTo>
                    <a:pt x="238" y="213"/>
                    <a:pt x="426" y="238"/>
                    <a:pt x="613" y="213"/>
                  </a:cubicBezTo>
                  <a:cubicBezTo>
                    <a:pt x="676" y="200"/>
                    <a:pt x="651" y="100"/>
                    <a:pt x="601" y="100"/>
                  </a:cubicBezTo>
                  <a:cubicBezTo>
                    <a:pt x="426" y="100"/>
                    <a:pt x="263" y="75"/>
                    <a:pt x="101" y="25"/>
                  </a:cubicBezTo>
                  <a:cubicBezTo>
                    <a:pt x="26" y="0"/>
                    <a:pt x="1" y="100"/>
                    <a:pt x="63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3799050" y="1384900"/>
              <a:ext cx="9400" cy="7525"/>
            </a:xfrm>
            <a:custGeom>
              <a:avLst/>
              <a:gdLst/>
              <a:ahLst/>
              <a:cxnLst/>
              <a:rect l="l" t="t" r="r" b="b"/>
              <a:pathLst>
                <a:path w="376" h="301" extrusionOk="0">
                  <a:moveTo>
                    <a:pt x="113" y="225"/>
                  </a:moveTo>
                  <a:cubicBezTo>
                    <a:pt x="163" y="188"/>
                    <a:pt x="238" y="213"/>
                    <a:pt x="276" y="263"/>
                  </a:cubicBezTo>
                  <a:cubicBezTo>
                    <a:pt x="301" y="300"/>
                    <a:pt x="376" y="263"/>
                    <a:pt x="351" y="213"/>
                  </a:cubicBezTo>
                  <a:cubicBezTo>
                    <a:pt x="301" y="63"/>
                    <a:pt x="126" y="0"/>
                    <a:pt x="38" y="163"/>
                  </a:cubicBezTo>
                  <a:cubicBezTo>
                    <a:pt x="1" y="213"/>
                    <a:pt x="76" y="263"/>
                    <a:pt x="11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3806550" y="13902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26" y="88"/>
                  </a:moveTo>
                  <a:cubicBezTo>
                    <a:pt x="188" y="338"/>
                    <a:pt x="450" y="626"/>
                    <a:pt x="763" y="563"/>
                  </a:cubicBezTo>
                  <a:cubicBezTo>
                    <a:pt x="800" y="551"/>
                    <a:pt x="800" y="488"/>
                    <a:pt x="763" y="476"/>
                  </a:cubicBezTo>
                  <a:cubicBezTo>
                    <a:pt x="488" y="413"/>
                    <a:pt x="250" y="263"/>
                    <a:pt x="101" y="38"/>
                  </a:cubicBezTo>
                  <a:cubicBezTo>
                    <a:pt x="63" y="1"/>
                    <a:pt x="1" y="51"/>
                    <a:pt x="26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3801875" y="1399900"/>
              <a:ext cx="24375" cy="10325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862" y="125"/>
                  </a:moveTo>
                  <a:cubicBezTo>
                    <a:pt x="612" y="288"/>
                    <a:pt x="362" y="225"/>
                    <a:pt x="138" y="50"/>
                  </a:cubicBezTo>
                  <a:cubicBezTo>
                    <a:pt x="88" y="0"/>
                    <a:pt x="0" y="88"/>
                    <a:pt x="63" y="138"/>
                  </a:cubicBezTo>
                  <a:cubicBezTo>
                    <a:pt x="288" y="375"/>
                    <a:pt x="662" y="412"/>
                    <a:pt x="925" y="200"/>
                  </a:cubicBezTo>
                  <a:cubicBezTo>
                    <a:pt x="975" y="163"/>
                    <a:pt x="912" y="88"/>
                    <a:pt x="862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3791550" y="1399900"/>
              <a:ext cx="13475" cy="7825"/>
            </a:xfrm>
            <a:custGeom>
              <a:avLst/>
              <a:gdLst/>
              <a:ahLst/>
              <a:cxnLst/>
              <a:rect l="l" t="t" r="r" b="b"/>
              <a:pathLst>
                <a:path w="539" h="313" extrusionOk="0">
                  <a:moveTo>
                    <a:pt x="413" y="50"/>
                  </a:moveTo>
                  <a:cubicBezTo>
                    <a:pt x="313" y="138"/>
                    <a:pt x="188" y="200"/>
                    <a:pt x="63" y="213"/>
                  </a:cubicBezTo>
                  <a:cubicBezTo>
                    <a:pt x="1" y="213"/>
                    <a:pt x="26" y="300"/>
                    <a:pt x="76" y="300"/>
                  </a:cubicBezTo>
                  <a:cubicBezTo>
                    <a:pt x="238" y="313"/>
                    <a:pt x="388" y="250"/>
                    <a:pt x="501" y="138"/>
                  </a:cubicBezTo>
                  <a:cubicBezTo>
                    <a:pt x="538" y="75"/>
                    <a:pt x="476" y="0"/>
                    <a:pt x="4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3796550" y="1409275"/>
              <a:ext cx="14400" cy="12500"/>
            </a:xfrm>
            <a:custGeom>
              <a:avLst/>
              <a:gdLst/>
              <a:ahLst/>
              <a:cxnLst/>
              <a:rect l="l" t="t" r="r" b="b"/>
              <a:pathLst>
                <a:path w="576" h="500" extrusionOk="0">
                  <a:moveTo>
                    <a:pt x="301" y="25"/>
                  </a:moveTo>
                  <a:cubicBezTo>
                    <a:pt x="176" y="37"/>
                    <a:pt x="38" y="75"/>
                    <a:pt x="26" y="212"/>
                  </a:cubicBezTo>
                  <a:cubicBezTo>
                    <a:pt x="1" y="337"/>
                    <a:pt x="101" y="437"/>
                    <a:pt x="213" y="437"/>
                  </a:cubicBezTo>
                  <a:cubicBezTo>
                    <a:pt x="513" y="500"/>
                    <a:pt x="575" y="37"/>
                    <a:pt x="276" y="13"/>
                  </a:cubicBezTo>
                  <a:cubicBezTo>
                    <a:pt x="201" y="0"/>
                    <a:pt x="188" y="125"/>
                    <a:pt x="263" y="137"/>
                  </a:cubicBezTo>
                  <a:lnTo>
                    <a:pt x="301" y="150"/>
                  </a:lnTo>
                  <a:cubicBezTo>
                    <a:pt x="376" y="150"/>
                    <a:pt x="376" y="25"/>
                    <a:pt x="301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3796550" y="4276950"/>
              <a:ext cx="111875" cy="104375"/>
            </a:xfrm>
            <a:custGeom>
              <a:avLst/>
              <a:gdLst/>
              <a:ahLst/>
              <a:cxnLst/>
              <a:rect l="l" t="t" r="r" b="b"/>
              <a:pathLst>
                <a:path w="4475" h="4175" extrusionOk="0">
                  <a:moveTo>
                    <a:pt x="2675" y="3887"/>
                  </a:moveTo>
                  <a:cubicBezTo>
                    <a:pt x="1100" y="4074"/>
                    <a:pt x="1" y="2275"/>
                    <a:pt x="1150" y="1050"/>
                  </a:cubicBezTo>
                  <a:cubicBezTo>
                    <a:pt x="2025" y="113"/>
                    <a:pt x="3487" y="563"/>
                    <a:pt x="4399" y="1212"/>
                  </a:cubicBezTo>
                  <a:cubicBezTo>
                    <a:pt x="4424" y="1237"/>
                    <a:pt x="4474" y="1175"/>
                    <a:pt x="4437" y="1150"/>
                  </a:cubicBezTo>
                  <a:cubicBezTo>
                    <a:pt x="3425" y="213"/>
                    <a:pt x="1488" y="0"/>
                    <a:pt x="763" y="1375"/>
                  </a:cubicBezTo>
                  <a:cubicBezTo>
                    <a:pt x="51" y="2725"/>
                    <a:pt x="1225" y="4174"/>
                    <a:pt x="2675" y="3999"/>
                  </a:cubicBezTo>
                  <a:cubicBezTo>
                    <a:pt x="2737" y="3999"/>
                    <a:pt x="2737" y="3874"/>
                    <a:pt x="2675" y="38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3903400" y="4301950"/>
              <a:ext cx="263400" cy="146850"/>
            </a:xfrm>
            <a:custGeom>
              <a:avLst/>
              <a:gdLst/>
              <a:ahLst/>
              <a:cxnLst/>
              <a:rect l="l" t="t" r="r" b="b"/>
              <a:pathLst>
                <a:path w="10536" h="5874" extrusionOk="0">
                  <a:moveTo>
                    <a:pt x="26" y="75"/>
                  </a:moveTo>
                  <a:cubicBezTo>
                    <a:pt x="1338" y="1950"/>
                    <a:pt x="2537" y="4361"/>
                    <a:pt x="4862" y="5136"/>
                  </a:cubicBezTo>
                  <a:cubicBezTo>
                    <a:pt x="6586" y="5724"/>
                    <a:pt x="9073" y="5873"/>
                    <a:pt x="10510" y="4611"/>
                  </a:cubicBezTo>
                  <a:cubicBezTo>
                    <a:pt x="10535" y="4586"/>
                    <a:pt x="10510" y="4536"/>
                    <a:pt x="10473" y="4561"/>
                  </a:cubicBezTo>
                  <a:cubicBezTo>
                    <a:pt x="8848" y="5761"/>
                    <a:pt x="6074" y="5586"/>
                    <a:pt x="4324" y="4736"/>
                  </a:cubicBezTo>
                  <a:cubicBezTo>
                    <a:pt x="2412" y="3812"/>
                    <a:pt x="1300" y="1700"/>
                    <a:pt x="88" y="38"/>
                  </a:cubicBezTo>
                  <a:cubicBezTo>
                    <a:pt x="63" y="0"/>
                    <a:pt x="1" y="38"/>
                    <a:pt x="26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4099600" y="4324125"/>
              <a:ext cx="100300" cy="85000"/>
            </a:xfrm>
            <a:custGeom>
              <a:avLst/>
              <a:gdLst/>
              <a:ahLst/>
              <a:cxnLst/>
              <a:rect l="l" t="t" r="r" b="b"/>
              <a:pathLst>
                <a:path w="4012" h="3400" extrusionOk="0">
                  <a:moveTo>
                    <a:pt x="2925" y="3362"/>
                  </a:moveTo>
                  <a:cubicBezTo>
                    <a:pt x="3425" y="2500"/>
                    <a:pt x="3612" y="1312"/>
                    <a:pt x="2787" y="575"/>
                  </a:cubicBezTo>
                  <a:cubicBezTo>
                    <a:pt x="2312" y="150"/>
                    <a:pt x="1175" y="0"/>
                    <a:pt x="625" y="413"/>
                  </a:cubicBezTo>
                  <a:cubicBezTo>
                    <a:pt x="0" y="900"/>
                    <a:pt x="88" y="2050"/>
                    <a:pt x="813" y="2375"/>
                  </a:cubicBezTo>
                  <a:cubicBezTo>
                    <a:pt x="1263" y="2575"/>
                    <a:pt x="1775" y="2550"/>
                    <a:pt x="2187" y="2300"/>
                  </a:cubicBezTo>
                  <a:cubicBezTo>
                    <a:pt x="2837" y="1937"/>
                    <a:pt x="3237" y="975"/>
                    <a:pt x="3987" y="863"/>
                  </a:cubicBezTo>
                  <a:cubicBezTo>
                    <a:pt x="4012" y="863"/>
                    <a:pt x="3999" y="825"/>
                    <a:pt x="3987" y="825"/>
                  </a:cubicBezTo>
                  <a:cubicBezTo>
                    <a:pt x="3575" y="838"/>
                    <a:pt x="3337" y="1100"/>
                    <a:pt x="3062" y="1387"/>
                  </a:cubicBezTo>
                  <a:cubicBezTo>
                    <a:pt x="2787" y="1675"/>
                    <a:pt x="2500" y="2050"/>
                    <a:pt x="2137" y="2200"/>
                  </a:cubicBezTo>
                  <a:cubicBezTo>
                    <a:pt x="1275" y="2575"/>
                    <a:pt x="288" y="2325"/>
                    <a:pt x="425" y="1200"/>
                  </a:cubicBezTo>
                  <a:cubicBezTo>
                    <a:pt x="350" y="850"/>
                    <a:pt x="488" y="638"/>
                    <a:pt x="838" y="550"/>
                  </a:cubicBezTo>
                  <a:cubicBezTo>
                    <a:pt x="913" y="425"/>
                    <a:pt x="1050" y="338"/>
                    <a:pt x="1213" y="338"/>
                  </a:cubicBezTo>
                  <a:cubicBezTo>
                    <a:pt x="1275" y="338"/>
                    <a:pt x="1325" y="338"/>
                    <a:pt x="1388" y="338"/>
                  </a:cubicBezTo>
                  <a:cubicBezTo>
                    <a:pt x="1650" y="313"/>
                    <a:pt x="1900" y="325"/>
                    <a:pt x="2150" y="375"/>
                  </a:cubicBezTo>
                  <a:cubicBezTo>
                    <a:pt x="3525" y="713"/>
                    <a:pt x="3387" y="2375"/>
                    <a:pt x="2850" y="3312"/>
                  </a:cubicBezTo>
                  <a:cubicBezTo>
                    <a:pt x="2825" y="3362"/>
                    <a:pt x="2900" y="3399"/>
                    <a:pt x="2925" y="33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4206450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50" y="150"/>
                  </a:moveTo>
                  <a:cubicBezTo>
                    <a:pt x="838" y="75"/>
                    <a:pt x="1437" y="300"/>
                    <a:pt x="2162" y="525"/>
                  </a:cubicBezTo>
                  <a:cubicBezTo>
                    <a:pt x="2200" y="537"/>
                    <a:pt x="2212" y="488"/>
                    <a:pt x="2187" y="475"/>
                  </a:cubicBezTo>
                  <a:cubicBezTo>
                    <a:pt x="1600" y="50"/>
                    <a:pt x="750" y="0"/>
                    <a:pt x="50" y="75"/>
                  </a:cubicBezTo>
                  <a:cubicBezTo>
                    <a:pt x="0" y="75"/>
                    <a:pt x="0" y="150"/>
                    <a:pt x="50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3933700" y="4288500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1100" y="3787"/>
                  </a:moveTo>
                  <a:cubicBezTo>
                    <a:pt x="576" y="3125"/>
                    <a:pt x="113" y="2300"/>
                    <a:pt x="363" y="1413"/>
                  </a:cubicBezTo>
                  <a:cubicBezTo>
                    <a:pt x="501" y="950"/>
                    <a:pt x="813" y="563"/>
                    <a:pt x="1250" y="363"/>
                  </a:cubicBezTo>
                  <a:cubicBezTo>
                    <a:pt x="1525" y="201"/>
                    <a:pt x="1838" y="126"/>
                    <a:pt x="2163" y="126"/>
                  </a:cubicBezTo>
                  <a:cubicBezTo>
                    <a:pt x="2887" y="138"/>
                    <a:pt x="3037" y="563"/>
                    <a:pt x="2613" y="1388"/>
                  </a:cubicBezTo>
                  <a:cubicBezTo>
                    <a:pt x="2588" y="1350"/>
                    <a:pt x="2513" y="1388"/>
                    <a:pt x="2550" y="1438"/>
                  </a:cubicBezTo>
                  <a:cubicBezTo>
                    <a:pt x="2837" y="1800"/>
                    <a:pt x="3175" y="1388"/>
                    <a:pt x="3212" y="1050"/>
                  </a:cubicBezTo>
                  <a:cubicBezTo>
                    <a:pt x="3300" y="376"/>
                    <a:pt x="2625" y="1"/>
                    <a:pt x="2038" y="26"/>
                  </a:cubicBezTo>
                  <a:cubicBezTo>
                    <a:pt x="1250" y="51"/>
                    <a:pt x="463" y="601"/>
                    <a:pt x="251" y="1388"/>
                  </a:cubicBezTo>
                  <a:cubicBezTo>
                    <a:pt x="1" y="2300"/>
                    <a:pt x="476" y="3162"/>
                    <a:pt x="1063" y="3837"/>
                  </a:cubicBezTo>
                  <a:cubicBezTo>
                    <a:pt x="1088" y="3862"/>
                    <a:pt x="1125" y="3825"/>
                    <a:pt x="1100" y="3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3920575" y="4246025"/>
              <a:ext cx="22850" cy="110925"/>
            </a:xfrm>
            <a:custGeom>
              <a:avLst/>
              <a:gdLst/>
              <a:ahLst/>
              <a:cxnLst/>
              <a:rect l="l" t="t" r="r" b="b"/>
              <a:pathLst>
                <a:path w="914" h="4437" extrusionOk="0">
                  <a:moveTo>
                    <a:pt x="876" y="4324"/>
                  </a:moveTo>
                  <a:cubicBezTo>
                    <a:pt x="26" y="3324"/>
                    <a:pt x="1" y="1187"/>
                    <a:pt x="588" y="63"/>
                  </a:cubicBezTo>
                  <a:cubicBezTo>
                    <a:pt x="588" y="25"/>
                    <a:pt x="551" y="0"/>
                    <a:pt x="526" y="25"/>
                  </a:cubicBezTo>
                  <a:cubicBezTo>
                    <a:pt x="1" y="712"/>
                    <a:pt x="88" y="1712"/>
                    <a:pt x="176" y="2512"/>
                  </a:cubicBezTo>
                  <a:cubicBezTo>
                    <a:pt x="251" y="3187"/>
                    <a:pt x="363" y="3862"/>
                    <a:pt x="826" y="4386"/>
                  </a:cubicBezTo>
                  <a:cubicBezTo>
                    <a:pt x="851" y="4436"/>
                    <a:pt x="913" y="4374"/>
                    <a:pt x="876" y="43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39309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138" y="451"/>
                  </a:moveTo>
                  <a:cubicBezTo>
                    <a:pt x="225" y="488"/>
                    <a:pt x="325" y="476"/>
                    <a:pt x="400" y="401"/>
                  </a:cubicBezTo>
                  <a:cubicBezTo>
                    <a:pt x="463" y="338"/>
                    <a:pt x="488" y="251"/>
                    <a:pt x="463" y="163"/>
                  </a:cubicBezTo>
                  <a:cubicBezTo>
                    <a:pt x="463" y="126"/>
                    <a:pt x="450" y="101"/>
                    <a:pt x="425" y="76"/>
                  </a:cubicBezTo>
                  <a:cubicBezTo>
                    <a:pt x="400" y="51"/>
                    <a:pt x="363" y="26"/>
                    <a:pt x="325" y="26"/>
                  </a:cubicBezTo>
                  <a:cubicBezTo>
                    <a:pt x="200" y="1"/>
                    <a:pt x="75" y="76"/>
                    <a:pt x="25" y="188"/>
                  </a:cubicBezTo>
                  <a:cubicBezTo>
                    <a:pt x="0" y="313"/>
                    <a:pt x="113" y="438"/>
                    <a:pt x="238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3926825" y="4232575"/>
              <a:ext cx="18475" cy="15975"/>
            </a:xfrm>
            <a:custGeom>
              <a:avLst/>
              <a:gdLst/>
              <a:ahLst/>
              <a:cxnLst/>
              <a:rect l="l" t="t" r="r" b="b"/>
              <a:pathLst>
                <a:path w="739" h="639" extrusionOk="0">
                  <a:moveTo>
                    <a:pt x="276" y="588"/>
                  </a:moveTo>
                  <a:cubicBezTo>
                    <a:pt x="451" y="638"/>
                    <a:pt x="626" y="551"/>
                    <a:pt x="676" y="376"/>
                  </a:cubicBezTo>
                  <a:cubicBezTo>
                    <a:pt x="738" y="238"/>
                    <a:pt x="651" y="76"/>
                    <a:pt x="488" y="51"/>
                  </a:cubicBezTo>
                  <a:cubicBezTo>
                    <a:pt x="88" y="1"/>
                    <a:pt x="1" y="563"/>
                    <a:pt x="401" y="563"/>
                  </a:cubicBezTo>
                  <a:cubicBezTo>
                    <a:pt x="451" y="563"/>
                    <a:pt x="463" y="488"/>
                    <a:pt x="413" y="476"/>
                  </a:cubicBezTo>
                  <a:cubicBezTo>
                    <a:pt x="301" y="151"/>
                    <a:pt x="313" y="76"/>
                    <a:pt x="476" y="263"/>
                  </a:cubicBezTo>
                  <a:cubicBezTo>
                    <a:pt x="651" y="363"/>
                    <a:pt x="588" y="438"/>
                    <a:pt x="313" y="463"/>
                  </a:cubicBezTo>
                  <a:cubicBezTo>
                    <a:pt x="238" y="438"/>
                    <a:pt x="201" y="563"/>
                    <a:pt x="276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4169275" y="44116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88" y="63"/>
                  </a:moveTo>
                  <a:cubicBezTo>
                    <a:pt x="88" y="50"/>
                    <a:pt x="88" y="38"/>
                    <a:pt x="88" y="25"/>
                  </a:cubicBezTo>
                  <a:cubicBezTo>
                    <a:pt x="75" y="0"/>
                    <a:pt x="38" y="0"/>
                    <a:pt x="25" y="25"/>
                  </a:cubicBezTo>
                  <a:lnTo>
                    <a:pt x="13" y="63"/>
                  </a:lnTo>
                  <a:cubicBezTo>
                    <a:pt x="0" y="125"/>
                    <a:pt x="113" y="125"/>
                    <a:pt x="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4259250" y="4353500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25" y="100"/>
                  </a:moveTo>
                  <a:cubicBezTo>
                    <a:pt x="213" y="625"/>
                    <a:pt x="1175" y="712"/>
                    <a:pt x="1625" y="562"/>
                  </a:cubicBezTo>
                  <a:cubicBezTo>
                    <a:pt x="1675" y="550"/>
                    <a:pt x="1675" y="462"/>
                    <a:pt x="1612" y="462"/>
                  </a:cubicBezTo>
                  <a:cubicBezTo>
                    <a:pt x="1375" y="512"/>
                    <a:pt x="1125" y="512"/>
                    <a:pt x="875" y="475"/>
                  </a:cubicBezTo>
                  <a:cubicBezTo>
                    <a:pt x="650" y="425"/>
                    <a:pt x="225" y="325"/>
                    <a:pt x="125" y="62"/>
                  </a:cubicBezTo>
                  <a:cubicBezTo>
                    <a:pt x="100" y="0"/>
                    <a:pt x="0" y="25"/>
                    <a:pt x="25" y="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4259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650" y="675"/>
                  </a:moveTo>
                  <a:cubicBezTo>
                    <a:pt x="1287" y="312"/>
                    <a:pt x="575" y="0"/>
                    <a:pt x="63" y="138"/>
                  </a:cubicBezTo>
                  <a:cubicBezTo>
                    <a:pt x="0" y="163"/>
                    <a:pt x="25" y="237"/>
                    <a:pt x="88" y="237"/>
                  </a:cubicBezTo>
                  <a:cubicBezTo>
                    <a:pt x="638" y="175"/>
                    <a:pt x="1175" y="362"/>
                    <a:pt x="1587" y="737"/>
                  </a:cubicBezTo>
                  <a:cubicBezTo>
                    <a:pt x="1625" y="787"/>
                    <a:pt x="1687" y="712"/>
                    <a:pt x="1650" y="6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4198950" y="4314750"/>
              <a:ext cx="33150" cy="30025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50" y="1188"/>
                  </a:moveTo>
                  <a:cubicBezTo>
                    <a:pt x="400" y="1200"/>
                    <a:pt x="663" y="1025"/>
                    <a:pt x="925" y="825"/>
                  </a:cubicBezTo>
                  <a:cubicBezTo>
                    <a:pt x="1175" y="638"/>
                    <a:pt x="1325" y="363"/>
                    <a:pt x="1325" y="50"/>
                  </a:cubicBezTo>
                  <a:cubicBezTo>
                    <a:pt x="1325" y="13"/>
                    <a:pt x="1263" y="0"/>
                    <a:pt x="1250" y="38"/>
                  </a:cubicBezTo>
                  <a:cubicBezTo>
                    <a:pt x="1238" y="325"/>
                    <a:pt x="1088" y="588"/>
                    <a:pt x="863" y="763"/>
                  </a:cubicBezTo>
                  <a:cubicBezTo>
                    <a:pt x="625" y="950"/>
                    <a:pt x="375" y="1125"/>
                    <a:pt x="50" y="1113"/>
                  </a:cubicBezTo>
                  <a:cubicBezTo>
                    <a:pt x="0" y="1113"/>
                    <a:pt x="0" y="1188"/>
                    <a:pt x="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4199575" y="4315050"/>
              <a:ext cx="33150" cy="29100"/>
            </a:xfrm>
            <a:custGeom>
              <a:avLst/>
              <a:gdLst/>
              <a:ahLst/>
              <a:cxnLst/>
              <a:rect l="l" t="t" r="r" b="b"/>
              <a:pathLst>
                <a:path w="1326" h="1164" extrusionOk="0">
                  <a:moveTo>
                    <a:pt x="1250" y="1"/>
                  </a:moveTo>
                  <a:cubicBezTo>
                    <a:pt x="700" y="88"/>
                    <a:pt x="113" y="488"/>
                    <a:pt x="0" y="1076"/>
                  </a:cubicBezTo>
                  <a:cubicBezTo>
                    <a:pt x="0" y="1138"/>
                    <a:pt x="75" y="1163"/>
                    <a:pt x="113" y="1113"/>
                  </a:cubicBezTo>
                  <a:cubicBezTo>
                    <a:pt x="250" y="876"/>
                    <a:pt x="300" y="651"/>
                    <a:pt x="538" y="463"/>
                  </a:cubicBezTo>
                  <a:cubicBezTo>
                    <a:pt x="763" y="288"/>
                    <a:pt x="1013" y="163"/>
                    <a:pt x="1275" y="76"/>
                  </a:cubicBezTo>
                  <a:cubicBezTo>
                    <a:pt x="1325" y="63"/>
                    <a:pt x="1300" y="1"/>
                    <a:pt x="1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38912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1512" y="3387"/>
                  </a:moveTo>
                  <a:cubicBezTo>
                    <a:pt x="800" y="2399"/>
                    <a:pt x="325" y="1262"/>
                    <a:pt x="100" y="63"/>
                  </a:cubicBezTo>
                  <a:cubicBezTo>
                    <a:pt x="88" y="0"/>
                    <a:pt x="0" y="25"/>
                    <a:pt x="13" y="88"/>
                  </a:cubicBezTo>
                  <a:cubicBezTo>
                    <a:pt x="225" y="1300"/>
                    <a:pt x="712" y="2437"/>
                    <a:pt x="1450" y="3424"/>
                  </a:cubicBezTo>
                  <a:cubicBezTo>
                    <a:pt x="1475" y="3462"/>
                    <a:pt x="1537" y="3424"/>
                    <a:pt x="1512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3880900" y="4236650"/>
              <a:ext cx="17850" cy="16275"/>
            </a:xfrm>
            <a:custGeom>
              <a:avLst/>
              <a:gdLst/>
              <a:ahLst/>
              <a:cxnLst/>
              <a:rect l="l" t="t" r="r" b="b"/>
              <a:pathLst>
                <a:path w="714" h="651" extrusionOk="0">
                  <a:moveTo>
                    <a:pt x="526" y="563"/>
                  </a:moveTo>
                  <a:cubicBezTo>
                    <a:pt x="713" y="350"/>
                    <a:pt x="488" y="0"/>
                    <a:pt x="238" y="200"/>
                  </a:cubicBezTo>
                  <a:cubicBezTo>
                    <a:pt x="1" y="400"/>
                    <a:pt x="338" y="650"/>
                    <a:pt x="551" y="550"/>
                  </a:cubicBezTo>
                  <a:cubicBezTo>
                    <a:pt x="588" y="538"/>
                    <a:pt x="576" y="475"/>
                    <a:pt x="538" y="475"/>
                  </a:cubicBezTo>
                  <a:cubicBezTo>
                    <a:pt x="501" y="475"/>
                    <a:pt x="463" y="475"/>
                    <a:pt x="426" y="475"/>
                  </a:cubicBezTo>
                  <a:cubicBezTo>
                    <a:pt x="338" y="463"/>
                    <a:pt x="351" y="475"/>
                    <a:pt x="463" y="500"/>
                  </a:cubicBezTo>
                  <a:cubicBezTo>
                    <a:pt x="426" y="538"/>
                    <a:pt x="488" y="600"/>
                    <a:pt x="526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3936525" y="4266325"/>
              <a:ext cx="30625" cy="82200"/>
            </a:xfrm>
            <a:custGeom>
              <a:avLst/>
              <a:gdLst/>
              <a:ahLst/>
              <a:cxnLst/>
              <a:rect l="l" t="t" r="r" b="b"/>
              <a:pathLst>
                <a:path w="1225" h="3288" extrusionOk="0">
                  <a:moveTo>
                    <a:pt x="225" y="3225"/>
                  </a:moveTo>
                  <a:cubicBezTo>
                    <a:pt x="88" y="2012"/>
                    <a:pt x="413" y="1013"/>
                    <a:pt x="1200" y="75"/>
                  </a:cubicBezTo>
                  <a:cubicBezTo>
                    <a:pt x="1225" y="50"/>
                    <a:pt x="1175" y="0"/>
                    <a:pt x="1150" y="38"/>
                  </a:cubicBezTo>
                  <a:cubicBezTo>
                    <a:pt x="213" y="763"/>
                    <a:pt x="0" y="2125"/>
                    <a:pt x="125" y="3225"/>
                  </a:cubicBezTo>
                  <a:cubicBezTo>
                    <a:pt x="138" y="3287"/>
                    <a:pt x="225" y="3287"/>
                    <a:pt x="225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3963700" y="4258200"/>
              <a:ext cx="13450" cy="13775"/>
            </a:xfrm>
            <a:custGeom>
              <a:avLst/>
              <a:gdLst/>
              <a:ahLst/>
              <a:cxnLst/>
              <a:rect l="l" t="t" r="r" b="b"/>
              <a:pathLst>
                <a:path w="538" h="551" extrusionOk="0">
                  <a:moveTo>
                    <a:pt x="475" y="288"/>
                  </a:moveTo>
                  <a:cubicBezTo>
                    <a:pt x="538" y="38"/>
                    <a:pt x="13" y="1"/>
                    <a:pt x="25" y="263"/>
                  </a:cubicBezTo>
                  <a:cubicBezTo>
                    <a:pt x="0" y="550"/>
                    <a:pt x="425" y="525"/>
                    <a:pt x="425" y="238"/>
                  </a:cubicBezTo>
                  <a:cubicBezTo>
                    <a:pt x="425" y="200"/>
                    <a:pt x="375" y="188"/>
                    <a:pt x="363" y="225"/>
                  </a:cubicBezTo>
                  <a:cubicBezTo>
                    <a:pt x="300" y="275"/>
                    <a:pt x="313" y="300"/>
                    <a:pt x="413" y="300"/>
                  </a:cubicBezTo>
                  <a:cubicBezTo>
                    <a:pt x="413" y="338"/>
                    <a:pt x="475" y="3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9"/>
            <p:cNvSpPr/>
            <p:nvPr/>
          </p:nvSpPr>
          <p:spPr>
            <a:xfrm>
              <a:off x="4139900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63" y="2400"/>
                  </a:moveTo>
                  <a:cubicBezTo>
                    <a:pt x="3375" y="1151"/>
                    <a:pt x="6061" y="1"/>
                    <a:pt x="9386" y="2038"/>
                  </a:cubicBezTo>
                  <a:cubicBezTo>
                    <a:pt x="9448" y="2075"/>
                    <a:pt x="9511" y="1975"/>
                    <a:pt x="9448" y="1938"/>
                  </a:cubicBezTo>
                  <a:cubicBezTo>
                    <a:pt x="8023" y="988"/>
                    <a:pt x="6761" y="588"/>
                    <a:pt x="5049" y="751"/>
                  </a:cubicBezTo>
                  <a:cubicBezTo>
                    <a:pt x="3125" y="938"/>
                    <a:pt x="1825" y="1650"/>
                    <a:pt x="38" y="2338"/>
                  </a:cubicBezTo>
                  <a:cubicBezTo>
                    <a:pt x="1" y="2350"/>
                    <a:pt x="26" y="2413"/>
                    <a:pt x="63" y="2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9"/>
            <p:cNvSpPr/>
            <p:nvPr/>
          </p:nvSpPr>
          <p:spPr>
            <a:xfrm>
              <a:off x="3860600" y="432755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63" y="1975"/>
                  </a:moveTo>
                  <a:cubicBezTo>
                    <a:pt x="625" y="1875"/>
                    <a:pt x="1163" y="1538"/>
                    <a:pt x="1225" y="926"/>
                  </a:cubicBezTo>
                  <a:cubicBezTo>
                    <a:pt x="1275" y="438"/>
                    <a:pt x="900" y="13"/>
                    <a:pt x="413" y="1"/>
                  </a:cubicBezTo>
                  <a:cubicBezTo>
                    <a:pt x="338" y="1"/>
                    <a:pt x="338" y="113"/>
                    <a:pt x="413" y="113"/>
                  </a:cubicBezTo>
                  <a:cubicBezTo>
                    <a:pt x="988" y="138"/>
                    <a:pt x="1263" y="713"/>
                    <a:pt x="1038" y="1213"/>
                  </a:cubicBezTo>
                  <a:cubicBezTo>
                    <a:pt x="850" y="1613"/>
                    <a:pt x="463" y="1825"/>
                    <a:pt x="38" y="1913"/>
                  </a:cubicBezTo>
                  <a:cubicBezTo>
                    <a:pt x="0" y="1925"/>
                    <a:pt x="25" y="1988"/>
                    <a:pt x="63" y="1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4075225" y="4370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526"/>
                  </a:moveTo>
                  <a:cubicBezTo>
                    <a:pt x="1825" y="551"/>
                    <a:pt x="1338" y="1"/>
                    <a:pt x="701" y="213"/>
                  </a:cubicBezTo>
                  <a:cubicBezTo>
                    <a:pt x="276" y="363"/>
                    <a:pt x="1" y="763"/>
                    <a:pt x="26" y="1213"/>
                  </a:cubicBezTo>
                  <a:cubicBezTo>
                    <a:pt x="26" y="1250"/>
                    <a:pt x="88" y="1263"/>
                    <a:pt x="88" y="1213"/>
                  </a:cubicBezTo>
                  <a:cubicBezTo>
                    <a:pt x="201" y="426"/>
                    <a:pt x="888" y="126"/>
                    <a:pt x="1588" y="413"/>
                  </a:cubicBezTo>
                  <a:cubicBezTo>
                    <a:pt x="1850" y="551"/>
                    <a:pt x="2150" y="626"/>
                    <a:pt x="2450" y="613"/>
                  </a:cubicBezTo>
                  <a:cubicBezTo>
                    <a:pt x="2513" y="613"/>
                    <a:pt x="2513" y="526"/>
                    <a:pt x="2450" y="5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9"/>
            <p:cNvSpPr/>
            <p:nvPr/>
          </p:nvSpPr>
          <p:spPr>
            <a:xfrm>
              <a:off x="4073975" y="4396300"/>
              <a:ext cx="30950" cy="21575"/>
            </a:xfrm>
            <a:custGeom>
              <a:avLst/>
              <a:gdLst/>
              <a:ahLst/>
              <a:cxnLst/>
              <a:rect l="l" t="t" r="r" b="b"/>
              <a:pathLst>
                <a:path w="1238" h="863" extrusionOk="0">
                  <a:moveTo>
                    <a:pt x="113" y="50"/>
                  </a:moveTo>
                  <a:cubicBezTo>
                    <a:pt x="1" y="337"/>
                    <a:pt x="176" y="587"/>
                    <a:pt x="451" y="700"/>
                  </a:cubicBezTo>
                  <a:cubicBezTo>
                    <a:pt x="676" y="787"/>
                    <a:pt x="1075" y="862"/>
                    <a:pt x="1225" y="612"/>
                  </a:cubicBezTo>
                  <a:cubicBezTo>
                    <a:pt x="1238" y="587"/>
                    <a:pt x="1200" y="550"/>
                    <a:pt x="1175" y="575"/>
                  </a:cubicBezTo>
                  <a:cubicBezTo>
                    <a:pt x="851" y="825"/>
                    <a:pt x="1" y="587"/>
                    <a:pt x="188" y="63"/>
                  </a:cubicBezTo>
                  <a:cubicBezTo>
                    <a:pt x="201" y="25"/>
                    <a:pt x="138" y="0"/>
                    <a:pt x="1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9"/>
            <p:cNvSpPr/>
            <p:nvPr/>
          </p:nvSpPr>
          <p:spPr>
            <a:xfrm>
              <a:off x="3834050" y="4258825"/>
              <a:ext cx="81250" cy="56250"/>
            </a:xfrm>
            <a:custGeom>
              <a:avLst/>
              <a:gdLst/>
              <a:ahLst/>
              <a:cxnLst/>
              <a:rect l="l" t="t" r="r" b="b"/>
              <a:pathLst>
                <a:path w="3250" h="2250" extrusionOk="0">
                  <a:moveTo>
                    <a:pt x="3224" y="2162"/>
                  </a:moveTo>
                  <a:cubicBezTo>
                    <a:pt x="2437" y="1200"/>
                    <a:pt x="1462" y="0"/>
                    <a:pt x="63" y="288"/>
                  </a:cubicBezTo>
                  <a:cubicBezTo>
                    <a:pt x="0" y="300"/>
                    <a:pt x="25" y="375"/>
                    <a:pt x="88" y="375"/>
                  </a:cubicBezTo>
                  <a:cubicBezTo>
                    <a:pt x="1475" y="188"/>
                    <a:pt x="2362" y="1263"/>
                    <a:pt x="3162" y="2200"/>
                  </a:cubicBezTo>
                  <a:cubicBezTo>
                    <a:pt x="3199" y="2250"/>
                    <a:pt x="3249" y="2187"/>
                    <a:pt x="3224" y="2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9"/>
            <p:cNvSpPr/>
            <p:nvPr/>
          </p:nvSpPr>
          <p:spPr>
            <a:xfrm>
              <a:off x="4063350" y="4351000"/>
              <a:ext cx="31275" cy="15325"/>
            </a:xfrm>
            <a:custGeom>
              <a:avLst/>
              <a:gdLst/>
              <a:ahLst/>
              <a:cxnLst/>
              <a:rect l="l" t="t" r="r" b="b"/>
              <a:pathLst>
                <a:path w="1251" h="613" extrusionOk="0">
                  <a:moveTo>
                    <a:pt x="1188" y="500"/>
                  </a:moveTo>
                  <a:cubicBezTo>
                    <a:pt x="776" y="487"/>
                    <a:pt x="401" y="312"/>
                    <a:pt x="113" y="38"/>
                  </a:cubicBezTo>
                  <a:cubicBezTo>
                    <a:pt x="63" y="0"/>
                    <a:pt x="1" y="38"/>
                    <a:pt x="38" y="88"/>
                  </a:cubicBezTo>
                  <a:cubicBezTo>
                    <a:pt x="163" y="250"/>
                    <a:pt x="338" y="375"/>
                    <a:pt x="538" y="450"/>
                  </a:cubicBezTo>
                  <a:cubicBezTo>
                    <a:pt x="738" y="562"/>
                    <a:pt x="963" y="612"/>
                    <a:pt x="1188" y="587"/>
                  </a:cubicBezTo>
                  <a:cubicBezTo>
                    <a:pt x="1238" y="587"/>
                    <a:pt x="1251" y="500"/>
                    <a:pt x="1188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9"/>
            <p:cNvSpPr/>
            <p:nvPr/>
          </p:nvSpPr>
          <p:spPr>
            <a:xfrm>
              <a:off x="4063350" y="4344750"/>
              <a:ext cx="34075" cy="21875"/>
            </a:xfrm>
            <a:custGeom>
              <a:avLst/>
              <a:gdLst/>
              <a:ahLst/>
              <a:cxnLst/>
              <a:rect l="l" t="t" r="r" b="b"/>
              <a:pathLst>
                <a:path w="1363" h="875" extrusionOk="0">
                  <a:moveTo>
                    <a:pt x="101" y="325"/>
                  </a:moveTo>
                  <a:cubicBezTo>
                    <a:pt x="538" y="125"/>
                    <a:pt x="1051" y="412"/>
                    <a:pt x="1251" y="825"/>
                  </a:cubicBezTo>
                  <a:cubicBezTo>
                    <a:pt x="1276" y="875"/>
                    <a:pt x="1363" y="837"/>
                    <a:pt x="1350" y="787"/>
                  </a:cubicBezTo>
                  <a:cubicBezTo>
                    <a:pt x="1138" y="300"/>
                    <a:pt x="538" y="0"/>
                    <a:pt x="51" y="250"/>
                  </a:cubicBezTo>
                  <a:cubicBezTo>
                    <a:pt x="1" y="275"/>
                    <a:pt x="51" y="350"/>
                    <a:pt x="101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9"/>
            <p:cNvSpPr/>
            <p:nvPr/>
          </p:nvSpPr>
          <p:spPr>
            <a:xfrm>
              <a:off x="4299550" y="4347550"/>
              <a:ext cx="132475" cy="60000"/>
            </a:xfrm>
            <a:custGeom>
              <a:avLst/>
              <a:gdLst/>
              <a:ahLst/>
              <a:cxnLst/>
              <a:rect l="l" t="t" r="r" b="b"/>
              <a:pathLst>
                <a:path w="5299" h="2400" extrusionOk="0">
                  <a:moveTo>
                    <a:pt x="50" y="1825"/>
                  </a:moveTo>
                  <a:cubicBezTo>
                    <a:pt x="1650" y="2138"/>
                    <a:pt x="5074" y="2400"/>
                    <a:pt x="5299" y="51"/>
                  </a:cubicBezTo>
                  <a:cubicBezTo>
                    <a:pt x="5299" y="1"/>
                    <a:pt x="5224" y="13"/>
                    <a:pt x="5224" y="51"/>
                  </a:cubicBezTo>
                  <a:cubicBezTo>
                    <a:pt x="4924" y="2337"/>
                    <a:pt x="1612" y="2038"/>
                    <a:pt x="63" y="1750"/>
                  </a:cubicBezTo>
                  <a:cubicBezTo>
                    <a:pt x="25" y="1738"/>
                    <a:pt x="0" y="1813"/>
                    <a:pt x="50" y="1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4363900" y="4310050"/>
              <a:ext cx="61575" cy="65325"/>
            </a:xfrm>
            <a:custGeom>
              <a:avLst/>
              <a:gdLst/>
              <a:ahLst/>
              <a:cxnLst/>
              <a:rect l="l" t="t" r="r" b="b"/>
              <a:pathLst>
                <a:path w="2463" h="2613" extrusionOk="0">
                  <a:moveTo>
                    <a:pt x="1500" y="2588"/>
                  </a:moveTo>
                  <a:cubicBezTo>
                    <a:pt x="2175" y="2263"/>
                    <a:pt x="2463" y="1426"/>
                    <a:pt x="2013" y="788"/>
                  </a:cubicBezTo>
                  <a:cubicBezTo>
                    <a:pt x="1600" y="201"/>
                    <a:pt x="538" y="1"/>
                    <a:pt x="38" y="588"/>
                  </a:cubicBezTo>
                  <a:cubicBezTo>
                    <a:pt x="1" y="638"/>
                    <a:pt x="63" y="713"/>
                    <a:pt x="113" y="663"/>
                  </a:cubicBezTo>
                  <a:cubicBezTo>
                    <a:pt x="588" y="138"/>
                    <a:pt x="1550" y="301"/>
                    <a:pt x="1925" y="851"/>
                  </a:cubicBezTo>
                  <a:cubicBezTo>
                    <a:pt x="2338" y="1438"/>
                    <a:pt x="2113" y="2238"/>
                    <a:pt x="1463" y="2538"/>
                  </a:cubicBezTo>
                  <a:cubicBezTo>
                    <a:pt x="1425" y="2550"/>
                    <a:pt x="1463" y="2613"/>
                    <a:pt x="1488" y="2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4353900" y="4321000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688" y="13"/>
                  </a:moveTo>
                  <a:cubicBezTo>
                    <a:pt x="226" y="188"/>
                    <a:pt x="1" y="725"/>
                    <a:pt x="201" y="1188"/>
                  </a:cubicBezTo>
                  <a:cubicBezTo>
                    <a:pt x="401" y="1650"/>
                    <a:pt x="938" y="1862"/>
                    <a:pt x="1388" y="1662"/>
                  </a:cubicBezTo>
                  <a:cubicBezTo>
                    <a:pt x="1438" y="1637"/>
                    <a:pt x="1400" y="1562"/>
                    <a:pt x="1363" y="1575"/>
                  </a:cubicBezTo>
                  <a:cubicBezTo>
                    <a:pt x="938" y="1700"/>
                    <a:pt x="476" y="1575"/>
                    <a:pt x="301" y="1150"/>
                  </a:cubicBezTo>
                  <a:cubicBezTo>
                    <a:pt x="138" y="725"/>
                    <a:pt x="326" y="263"/>
                    <a:pt x="726" y="75"/>
                  </a:cubicBezTo>
                  <a:cubicBezTo>
                    <a:pt x="763" y="50"/>
                    <a:pt x="726" y="0"/>
                    <a:pt x="6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9"/>
            <p:cNvSpPr/>
            <p:nvPr/>
          </p:nvSpPr>
          <p:spPr>
            <a:xfrm>
              <a:off x="4384200" y="4332875"/>
              <a:ext cx="17225" cy="30950"/>
            </a:xfrm>
            <a:custGeom>
              <a:avLst/>
              <a:gdLst/>
              <a:ahLst/>
              <a:cxnLst/>
              <a:rect l="l" t="t" r="r" b="b"/>
              <a:pathLst>
                <a:path w="689" h="1238" extrusionOk="0">
                  <a:moveTo>
                    <a:pt x="51" y="1200"/>
                  </a:moveTo>
                  <a:cubicBezTo>
                    <a:pt x="388" y="1237"/>
                    <a:pt x="626" y="862"/>
                    <a:pt x="626" y="550"/>
                  </a:cubicBezTo>
                  <a:cubicBezTo>
                    <a:pt x="613" y="238"/>
                    <a:pt x="351" y="0"/>
                    <a:pt x="63" y="113"/>
                  </a:cubicBezTo>
                  <a:cubicBezTo>
                    <a:pt x="1" y="138"/>
                    <a:pt x="26" y="225"/>
                    <a:pt x="76" y="200"/>
                  </a:cubicBezTo>
                  <a:cubicBezTo>
                    <a:pt x="688" y="13"/>
                    <a:pt x="638" y="1162"/>
                    <a:pt x="51" y="1125"/>
                  </a:cubicBezTo>
                  <a:cubicBezTo>
                    <a:pt x="1" y="1125"/>
                    <a:pt x="1" y="1200"/>
                    <a:pt x="51" y="1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9"/>
            <p:cNvSpPr/>
            <p:nvPr/>
          </p:nvSpPr>
          <p:spPr>
            <a:xfrm>
              <a:off x="4100225" y="430257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463" y="2787"/>
                  </a:moveTo>
                  <a:cubicBezTo>
                    <a:pt x="113" y="1462"/>
                    <a:pt x="925" y="387"/>
                    <a:pt x="2175" y="63"/>
                  </a:cubicBezTo>
                  <a:cubicBezTo>
                    <a:pt x="2212" y="50"/>
                    <a:pt x="2200" y="0"/>
                    <a:pt x="2175" y="0"/>
                  </a:cubicBezTo>
                  <a:cubicBezTo>
                    <a:pt x="788" y="100"/>
                    <a:pt x="0" y="1537"/>
                    <a:pt x="388" y="2812"/>
                  </a:cubicBezTo>
                  <a:cubicBezTo>
                    <a:pt x="400" y="2862"/>
                    <a:pt x="488" y="2849"/>
                    <a:pt x="463" y="2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9"/>
            <p:cNvSpPr/>
            <p:nvPr/>
          </p:nvSpPr>
          <p:spPr>
            <a:xfrm>
              <a:off x="3701275" y="4276950"/>
              <a:ext cx="111850" cy="104375"/>
            </a:xfrm>
            <a:custGeom>
              <a:avLst/>
              <a:gdLst/>
              <a:ahLst/>
              <a:cxnLst/>
              <a:rect l="l" t="t" r="r" b="b"/>
              <a:pathLst>
                <a:path w="4474" h="4175" extrusionOk="0">
                  <a:moveTo>
                    <a:pt x="1812" y="3999"/>
                  </a:moveTo>
                  <a:cubicBezTo>
                    <a:pt x="3249" y="4174"/>
                    <a:pt x="4424" y="2737"/>
                    <a:pt x="3712" y="1387"/>
                  </a:cubicBezTo>
                  <a:cubicBezTo>
                    <a:pt x="2987" y="0"/>
                    <a:pt x="1050" y="213"/>
                    <a:pt x="38" y="1150"/>
                  </a:cubicBezTo>
                  <a:cubicBezTo>
                    <a:pt x="0" y="1187"/>
                    <a:pt x="50" y="1237"/>
                    <a:pt x="88" y="1212"/>
                  </a:cubicBezTo>
                  <a:cubicBezTo>
                    <a:pt x="987" y="563"/>
                    <a:pt x="2450" y="113"/>
                    <a:pt x="3337" y="1050"/>
                  </a:cubicBezTo>
                  <a:cubicBezTo>
                    <a:pt x="4474" y="2275"/>
                    <a:pt x="3387" y="4087"/>
                    <a:pt x="1812" y="3899"/>
                  </a:cubicBezTo>
                  <a:cubicBezTo>
                    <a:pt x="1737" y="3887"/>
                    <a:pt x="1737" y="3999"/>
                    <a:pt x="1812" y="39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3442900" y="4301950"/>
              <a:ext cx="263700" cy="146525"/>
            </a:xfrm>
            <a:custGeom>
              <a:avLst/>
              <a:gdLst/>
              <a:ahLst/>
              <a:cxnLst/>
              <a:rect l="l" t="t" r="r" b="b"/>
              <a:pathLst>
                <a:path w="10548" h="5861" extrusionOk="0">
                  <a:moveTo>
                    <a:pt x="10460" y="38"/>
                  </a:moveTo>
                  <a:cubicBezTo>
                    <a:pt x="9248" y="1712"/>
                    <a:pt x="8136" y="3812"/>
                    <a:pt x="6224" y="4736"/>
                  </a:cubicBezTo>
                  <a:cubicBezTo>
                    <a:pt x="4462" y="5599"/>
                    <a:pt x="1700" y="5774"/>
                    <a:pt x="75" y="4561"/>
                  </a:cubicBezTo>
                  <a:cubicBezTo>
                    <a:pt x="38" y="4549"/>
                    <a:pt x="0" y="4599"/>
                    <a:pt x="38" y="4611"/>
                  </a:cubicBezTo>
                  <a:cubicBezTo>
                    <a:pt x="1475" y="5861"/>
                    <a:pt x="3962" y="5736"/>
                    <a:pt x="5686" y="5149"/>
                  </a:cubicBezTo>
                  <a:cubicBezTo>
                    <a:pt x="7998" y="4349"/>
                    <a:pt x="9198" y="1950"/>
                    <a:pt x="10523" y="75"/>
                  </a:cubicBezTo>
                  <a:cubicBezTo>
                    <a:pt x="10548" y="38"/>
                    <a:pt x="10485" y="0"/>
                    <a:pt x="1046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9"/>
            <p:cNvSpPr/>
            <p:nvPr/>
          </p:nvSpPr>
          <p:spPr>
            <a:xfrm>
              <a:off x="3410100" y="4324750"/>
              <a:ext cx="100625" cy="84375"/>
            </a:xfrm>
            <a:custGeom>
              <a:avLst/>
              <a:gdLst/>
              <a:ahLst/>
              <a:cxnLst/>
              <a:rect l="l" t="t" r="r" b="b"/>
              <a:pathLst>
                <a:path w="4025" h="3375" extrusionOk="0">
                  <a:moveTo>
                    <a:pt x="1150" y="3287"/>
                  </a:moveTo>
                  <a:cubicBezTo>
                    <a:pt x="613" y="2350"/>
                    <a:pt x="500" y="975"/>
                    <a:pt x="1650" y="425"/>
                  </a:cubicBezTo>
                  <a:cubicBezTo>
                    <a:pt x="1937" y="313"/>
                    <a:pt x="2250" y="263"/>
                    <a:pt x="2550" y="313"/>
                  </a:cubicBezTo>
                  <a:cubicBezTo>
                    <a:pt x="2625" y="325"/>
                    <a:pt x="2699" y="300"/>
                    <a:pt x="2774" y="313"/>
                  </a:cubicBezTo>
                  <a:cubicBezTo>
                    <a:pt x="3537" y="438"/>
                    <a:pt x="3512" y="638"/>
                    <a:pt x="3587" y="1175"/>
                  </a:cubicBezTo>
                  <a:cubicBezTo>
                    <a:pt x="3699" y="2075"/>
                    <a:pt x="3087" y="2412"/>
                    <a:pt x="2312" y="2262"/>
                  </a:cubicBezTo>
                  <a:cubicBezTo>
                    <a:pt x="1725" y="2150"/>
                    <a:pt x="1425" y="1862"/>
                    <a:pt x="1025" y="1450"/>
                  </a:cubicBezTo>
                  <a:cubicBezTo>
                    <a:pt x="725" y="1138"/>
                    <a:pt x="475" y="813"/>
                    <a:pt x="25" y="800"/>
                  </a:cubicBezTo>
                  <a:cubicBezTo>
                    <a:pt x="0" y="800"/>
                    <a:pt x="0" y="838"/>
                    <a:pt x="25" y="838"/>
                  </a:cubicBezTo>
                  <a:cubicBezTo>
                    <a:pt x="738" y="950"/>
                    <a:pt x="1137" y="1850"/>
                    <a:pt x="1725" y="2225"/>
                  </a:cubicBezTo>
                  <a:cubicBezTo>
                    <a:pt x="2150" y="2525"/>
                    <a:pt x="2712" y="2575"/>
                    <a:pt x="3187" y="2350"/>
                  </a:cubicBezTo>
                  <a:cubicBezTo>
                    <a:pt x="3912" y="2025"/>
                    <a:pt x="4024" y="888"/>
                    <a:pt x="3387" y="388"/>
                  </a:cubicBezTo>
                  <a:cubicBezTo>
                    <a:pt x="2874" y="0"/>
                    <a:pt x="1800" y="125"/>
                    <a:pt x="1312" y="488"/>
                  </a:cubicBezTo>
                  <a:cubicBezTo>
                    <a:pt x="388" y="1187"/>
                    <a:pt x="563" y="2450"/>
                    <a:pt x="1087" y="3337"/>
                  </a:cubicBezTo>
                  <a:cubicBezTo>
                    <a:pt x="1112" y="3374"/>
                    <a:pt x="1187" y="3337"/>
                    <a:pt x="1162" y="32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3347925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2162" y="75"/>
                  </a:moveTo>
                  <a:cubicBezTo>
                    <a:pt x="1475" y="0"/>
                    <a:pt x="625" y="50"/>
                    <a:pt x="25" y="475"/>
                  </a:cubicBezTo>
                  <a:cubicBezTo>
                    <a:pt x="0" y="488"/>
                    <a:pt x="13" y="537"/>
                    <a:pt x="50" y="525"/>
                  </a:cubicBezTo>
                  <a:cubicBezTo>
                    <a:pt x="775" y="300"/>
                    <a:pt x="1387" y="75"/>
                    <a:pt x="2162" y="150"/>
                  </a:cubicBezTo>
                  <a:cubicBezTo>
                    <a:pt x="2212" y="150"/>
                    <a:pt x="2212" y="75"/>
                    <a:pt x="2162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3593800" y="4288500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2225" y="3837"/>
                  </a:moveTo>
                  <a:cubicBezTo>
                    <a:pt x="2787" y="3187"/>
                    <a:pt x="3249" y="2375"/>
                    <a:pt x="3062" y="1488"/>
                  </a:cubicBezTo>
                  <a:cubicBezTo>
                    <a:pt x="2887" y="663"/>
                    <a:pt x="2087" y="63"/>
                    <a:pt x="1250" y="26"/>
                  </a:cubicBezTo>
                  <a:cubicBezTo>
                    <a:pt x="663" y="1"/>
                    <a:pt x="0" y="376"/>
                    <a:pt x="75" y="1050"/>
                  </a:cubicBezTo>
                  <a:cubicBezTo>
                    <a:pt x="113" y="1388"/>
                    <a:pt x="463" y="1813"/>
                    <a:pt x="750" y="1438"/>
                  </a:cubicBezTo>
                  <a:cubicBezTo>
                    <a:pt x="775" y="1400"/>
                    <a:pt x="713" y="1363"/>
                    <a:pt x="675" y="1400"/>
                  </a:cubicBezTo>
                  <a:cubicBezTo>
                    <a:pt x="238" y="563"/>
                    <a:pt x="388" y="138"/>
                    <a:pt x="1125" y="126"/>
                  </a:cubicBezTo>
                  <a:cubicBezTo>
                    <a:pt x="1450" y="126"/>
                    <a:pt x="1762" y="213"/>
                    <a:pt x="2037" y="363"/>
                  </a:cubicBezTo>
                  <a:cubicBezTo>
                    <a:pt x="2475" y="576"/>
                    <a:pt x="2800" y="950"/>
                    <a:pt x="2925" y="1413"/>
                  </a:cubicBezTo>
                  <a:cubicBezTo>
                    <a:pt x="3174" y="2300"/>
                    <a:pt x="2712" y="3125"/>
                    <a:pt x="2187" y="3800"/>
                  </a:cubicBezTo>
                  <a:cubicBezTo>
                    <a:pt x="2162" y="3825"/>
                    <a:pt x="2200" y="3862"/>
                    <a:pt x="2225" y="38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9"/>
            <p:cNvSpPr/>
            <p:nvPr/>
          </p:nvSpPr>
          <p:spPr>
            <a:xfrm>
              <a:off x="3666275" y="4246025"/>
              <a:ext cx="22825" cy="110600"/>
            </a:xfrm>
            <a:custGeom>
              <a:avLst/>
              <a:gdLst/>
              <a:ahLst/>
              <a:cxnLst/>
              <a:rect l="l" t="t" r="r" b="b"/>
              <a:pathLst>
                <a:path w="913" h="4424" extrusionOk="0">
                  <a:moveTo>
                    <a:pt x="100" y="4386"/>
                  </a:moveTo>
                  <a:cubicBezTo>
                    <a:pt x="550" y="3862"/>
                    <a:pt x="663" y="3187"/>
                    <a:pt x="738" y="2512"/>
                  </a:cubicBezTo>
                  <a:cubicBezTo>
                    <a:pt x="825" y="1700"/>
                    <a:pt x="913" y="712"/>
                    <a:pt x="388" y="25"/>
                  </a:cubicBezTo>
                  <a:cubicBezTo>
                    <a:pt x="363" y="0"/>
                    <a:pt x="325" y="25"/>
                    <a:pt x="338" y="63"/>
                  </a:cubicBezTo>
                  <a:cubicBezTo>
                    <a:pt x="913" y="1175"/>
                    <a:pt x="888" y="3312"/>
                    <a:pt x="38" y="4324"/>
                  </a:cubicBezTo>
                  <a:cubicBezTo>
                    <a:pt x="1" y="4361"/>
                    <a:pt x="63" y="4424"/>
                    <a:pt x="100" y="43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9"/>
            <p:cNvSpPr/>
            <p:nvPr/>
          </p:nvSpPr>
          <p:spPr>
            <a:xfrm>
              <a:off x="36666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451"/>
                  </a:moveTo>
                  <a:cubicBezTo>
                    <a:pt x="262" y="488"/>
                    <a:pt x="162" y="476"/>
                    <a:pt x="87" y="401"/>
                  </a:cubicBezTo>
                  <a:cubicBezTo>
                    <a:pt x="25" y="338"/>
                    <a:pt x="0" y="251"/>
                    <a:pt x="25" y="163"/>
                  </a:cubicBezTo>
                  <a:cubicBezTo>
                    <a:pt x="25" y="126"/>
                    <a:pt x="38" y="101"/>
                    <a:pt x="50" y="76"/>
                  </a:cubicBezTo>
                  <a:cubicBezTo>
                    <a:pt x="87" y="51"/>
                    <a:pt x="125" y="26"/>
                    <a:pt x="162" y="26"/>
                  </a:cubicBezTo>
                  <a:cubicBezTo>
                    <a:pt x="287" y="1"/>
                    <a:pt x="412" y="63"/>
                    <a:pt x="462" y="188"/>
                  </a:cubicBezTo>
                  <a:cubicBezTo>
                    <a:pt x="487" y="313"/>
                    <a:pt x="375" y="438"/>
                    <a:pt x="250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3660650" y="4232275"/>
              <a:ext cx="22200" cy="17200"/>
            </a:xfrm>
            <a:custGeom>
              <a:avLst/>
              <a:gdLst/>
              <a:ahLst/>
              <a:cxnLst/>
              <a:rect l="l" t="t" r="r" b="b"/>
              <a:pathLst>
                <a:path w="888" h="688" extrusionOk="0">
                  <a:moveTo>
                    <a:pt x="575" y="475"/>
                  </a:moveTo>
                  <a:cubicBezTo>
                    <a:pt x="300" y="450"/>
                    <a:pt x="251" y="375"/>
                    <a:pt x="425" y="275"/>
                  </a:cubicBezTo>
                  <a:cubicBezTo>
                    <a:pt x="575" y="88"/>
                    <a:pt x="588" y="163"/>
                    <a:pt x="475" y="488"/>
                  </a:cubicBezTo>
                  <a:cubicBezTo>
                    <a:pt x="425" y="488"/>
                    <a:pt x="438" y="575"/>
                    <a:pt x="488" y="575"/>
                  </a:cubicBezTo>
                  <a:cubicBezTo>
                    <a:pt x="888" y="575"/>
                    <a:pt x="800" y="0"/>
                    <a:pt x="400" y="63"/>
                  </a:cubicBezTo>
                  <a:cubicBezTo>
                    <a:pt x="1" y="125"/>
                    <a:pt x="238" y="688"/>
                    <a:pt x="613" y="600"/>
                  </a:cubicBezTo>
                  <a:cubicBezTo>
                    <a:pt x="688" y="575"/>
                    <a:pt x="650" y="450"/>
                    <a:pt x="5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3438200" y="4411600"/>
              <a:ext cx="2850" cy="3150"/>
            </a:xfrm>
            <a:custGeom>
              <a:avLst/>
              <a:gdLst/>
              <a:ahLst/>
              <a:cxnLst/>
              <a:rect l="l" t="t" r="r" b="b"/>
              <a:pathLst>
                <a:path w="114" h="126" extrusionOk="0">
                  <a:moveTo>
                    <a:pt x="88" y="63"/>
                  </a:moveTo>
                  <a:lnTo>
                    <a:pt x="76" y="25"/>
                  </a:lnTo>
                  <a:cubicBezTo>
                    <a:pt x="76" y="0"/>
                    <a:pt x="26" y="0"/>
                    <a:pt x="13" y="25"/>
                  </a:cubicBezTo>
                  <a:cubicBezTo>
                    <a:pt x="13" y="38"/>
                    <a:pt x="13" y="50"/>
                    <a:pt x="13" y="63"/>
                  </a:cubicBezTo>
                  <a:cubicBezTo>
                    <a:pt x="1" y="125"/>
                    <a:pt x="113" y="125"/>
                    <a:pt x="10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3308550" y="4353500"/>
              <a:ext cx="42200" cy="17500"/>
            </a:xfrm>
            <a:custGeom>
              <a:avLst/>
              <a:gdLst/>
              <a:ahLst/>
              <a:cxnLst/>
              <a:rect l="l" t="t" r="r" b="b"/>
              <a:pathLst>
                <a:path w="1688" h="700" extrusionOk="0">
                  <a:moveTo>
                    <a:pt x="1550" y="62"/>
                  </a:moveTo>
                  <a:cubicBezTo>
                    <a:pt x="1463" y="312"/>
                    <a:pt x="1026" y="437"/>
                    <a:pt x="801" y="475"/>
                  </a:cubicBezTo>
                  <a:cubicBezTo>
                    <a:pt x="551" y="512"/>
                    <a:pt x="313" y="512"/>
                    <a:pt x="63" y="462"/>
                  </a:cubicBezTo>
                  <a:cubicBezTo>
                    <a:pt x="1" y="462"/>
                    <a:pt x="1" y="550"/>
                    <a:pt x="51" y="562"/>
                  </a:cubicBezTo>
                  <a:cubicBezTo>
                    <a:pt x="501" y="700"/>
                    <a:pt x="1463" y="625"/>
                    <a:pt x="1663" y="100"/>
                  </a:cubicBezTo>
                  <a:cubicBezTo>
                    <a:pt x="1688" y="37"/>
                    <a:pt x="1575" y="0"/>
                    <a:pt x="1550" y="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3308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13" y="737"/>
                  </a:moveTo>
                  <a:cubicBezTo>
                    <a:pt x="513" y="362"/>
                    <a:pt x="1050" y="175"/>
                    <a:pt x="1600" y="237"/>
                  </a:cubicBezTo>
                  <a:cubicBezTo>
                    <a:pt x="1662" y="237"/>
                    <a:pt x="1687" y="163"/>
                    <a:pt x="1625" y="138"/>
                  </a:cubicBezTo>
                  <a:cubicBezTo>
                    <a:pt x="1112" y="0"/>
                    <a:pt x="400" y="312"/>
                    <a:pt x="38" y="675"/>
                  </a:cubicBezTo>
                  <a:cubicBezTo>
                    <a:pt x="0" y="712"/>
                    <a:pt x="63" y="787"/>
                    <a:pt x="113" y="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3377300" y="4314750"/>
              <a:ext cx="33450" cy="30025"/>
            </a:xfrm>
            <a:custGeom>
              <a:avLst/>
              <a:gdLst/>
              <a:ahLst/>
              <a:cxnLst/>
              <a:rect l="l" t="t" r="r" b="b"/>
              <a:pathLst>
                <a:path w="1338" h="1201" extrusionOk="0">
                  <a:moveTo>
                    <a:pt x="1287" y="1113"/>
                  </a:moveTo>
                  <a:cubicBezTo>
                    <a:pt x="975" y="1125"/>
                    <a:pt x="712" y="950"/>
                    <a:pt x="475" y="763"/>
                  </a:cubicBezTo>
                  <a:cubicBezTo>
                    <a:pt x="250" y="588"/>
                    <a:pt x="100" y="325"/>
                    <a:pt x="88" y="38"/>
                  </a:cubicBezTo>
                  <a:cubicBezTo>
                    <a:pt x="75" y="0"/>
                    <a:pt x="0" y="13"/>
                    <a:pt x="13" y="50"/>
                  </a:cubicBezTo>
                  <a:cubicBezTo>
                    <a:pt x="13" y="363"/>
                    <a:pt x="175" y="638"/>
                    <a:pt x="412" y="825"/>
                  </a:cubicBezTo>
                  <a:cubicBezTo>
                    <a:pt x="675" y="1025"/>
                    <a:pt x="937" y="1200"/>
                    <a:pt x="1287" y="1188"/>
                  </a:cubicBezTo>
                  <a:cubicBezTo>
                    <a:pt x="1337" y="1188"/>
                    <a:pt x="1337" y="1100"/>
                    <a:pt x="1287" y="1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3376975" y="4315050"/>
              <a:ext cx="33450" cy="29100"/>
            </a:xfrm>
            <a:custGeom>
              <a:avLst/>
              <a:gdLst/>
              <a:ahLst/>
              <a:cxnLst/>
              <a:rect l="l" t="t" r="r" b="b"/>
              <a:pathLst>
                <a:path w="1338" h="1164" extrusionOk="0">
                  <a:moveTo>
                    <a:pt x="51" y="76"/>
                  </a:moveTo>
                  <a:cubicBezTo>
                    <a:pt x="325" y="163"/>
                    <a:pt x="563" y="288"/>
                    <a:pt x="788" y="463"/>
                  </a:cubicBezTo>
                  <a:cubicBezTo>
                    <a:pt x="1025" y="638"/>
                    <a:pt x="1075" y="876"/>
                    <a:pt x="1225" y="1113"/>
                  </a:cubicBezTo>
                  <a:cubicBezTo>
                    <a:pt x="1263" y="1163"/>
                    <a:pt x="1338" y="1138"/>
                    <a:pt x="1325" y="1076"/>
                  </a:cubicBezTo>
                  <a:cubicBezTo>
                    <a:pt x="1213" y="488"/>
                    <a:pt x="625" y="88"/>
                    <a:pt x="76" y="1"/>
                  </a:cubicBezTo>
                  <a:cubicBezTo>
                    <a:pt x="26" y="1"/>
                    <a:pt x="1" y="63"/>
                    <a:pt x="5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36803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88" y="3424"/>
                  </a:moveTo>
                  <a:cubicBezTo>
                    <a:pt x="813" y="2437"/>
                    <a:pt x="1301" y="1300"/>
                    <a:pt x="1525" y="88"/>
                  </a:cubicBezTo>
                  <a:cubicBezTo>
                    <a:pt x="1538" y="25"/>
                    <a:pt x="1438" y="0"/>
                    <a:pt x="1425" y="63"/>
                  </a:cubicBezTo>
                  <a:cubicBezTo>
                    <a:pt x="1213" y="1262"/>
                    <a:pt x="726" y="2399"/>
                    <a:pt x="26" y="3387"/>
                  </a:cubicBezTo>
                  <a:cubicBezTo>
                    <a:pt x="1" y="3437"/>
                    <a:pt x="63" y="3462"/>
                    <a:pt x="88" y="3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3710950" y="423602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263" y="525"/>
                  </a:moveTo>
                  <a:cubicBezTo>
                    <a:pt x="363" y="488"/>
                    <a:pt x="375" y="488"/>
                    <a:pt x="288" y="500"/>
                  </a:cubicBezTo>
                  <a:cubicBezTo>
                    <a:pt x="250" y="500"/>
                    <a:pt x="213" y="500"/>
                    <a:pt x="176" y="500"/>
                  </a:cubicBezTo>
                  <a:cubicBezTo>
                    <a:pt x="138" y="500"/>
                    <a:pt x="126" y="550"/>
                    <a:pt x="163" y="563"/>
                  </a:cubicBezTo>
                  <a:cubicBezTo>
                    <a:pt x="375" y="663"/>
                    <a:pt x="725" y="438"/>
                    <a:pt x="475" y="213"/>
                  </a:cubicBezTo>
                  <a:cubicBezTo>
                    <a:pt x="213" y="0"/>
                    <a:pt x="1" y="375"/>
                    <a:pt x="188" y="575"/>
                  </a:cubicBezTo>
                  <a:cubicBezTo>
                    <a:pt x="225" y="625"/>
                    <a:pt x="288" y="563"/>
                    <a:pt x="250" y="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3642525" y="4266325"/>
              <a:ext cx="30650" cy="82200"/>
            </a:xfrm>
            <a:custGeom>
              <a:avLst/>
              <a:gdLst/>
              <a:ahLst/>
              <a:cxnLst/>
              <a:rect l="l" t="t" r="r" b="b"/>
              <a:pathLst>
                <a:path w="1226" h="3288" extrusionOk="0">
                  <a:moveTo>
                    <a:pt x="1100" y="3225"/>
                  </a:moveTo>
                  <a:cubicBezTo>
                    <a:pt x="1225" y="2125"/>
                    <a:pt x="1013" y="763"/>
                    <a:pt x="76" y="38"/>
                  </a:cubicBezTo>
                  <a:cubicBezTo>
                    <a:pt x="51" y="0"/>
                    <a:pt x="1" y="50"/>
                    <a:pt x="38" y="75"/>
                  </a:cubicBezTo>
                  <a:cubicBezTo>
                    <a:pt x="813" y="1013"/>
                    <a:pt x="1138" y="2012"/>
                    <a:pt x="1013" y="3225"/>
                  </a:cubicBezTo>
                  <a:cubicBezTo>
                    <a:pt x="1013" y="3287"/>
                    <a:pt x="1088" y="3287"/>
                    <a:pt x="1100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3633475" y="4256950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100" y="338"/>
                  </a:moveTo>
                  <a:cubicBezTo>
                    <a:pt x="188" y="338"/>
                    <a:pt x="200" y="325"/>
                    <a:pt x="150" y="263"/>
                  </a:cubicBezTo>
                  <a:cubicBezTo>
                    <a:pt x="125" y="238"/>
                    <a:pt x="88" y="250"/>
                    <a:pt x="75" y="288"/>
                  </a:cubicBezTo>
                  <a:cubicBezTo>
                    <a:pt x="75" y="575"/>
                    <a:pt x="513" y="600"/>
                    <a:pt x="475" y="300"/>
                  </a:cubicBezTo>
                  <a:cubicBezTo>
                    <a:pt x="450" y="1"/>
                    <a:pt x="0" y="38"/>
                    <a:pt x="25" y="338"/>
                  </a:cubicBezTo>
                  <a:cubicBezTo>
                    <a:pt x="25" y="388"/>
                    <a:pt x="100" y="388"/>
                    <a:pt x="100" y="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3232025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9473" y="2338"/>
                  </a:moveTo>
                  <a:cubicBezTo>
                    <a:pt x="7711" y="1650"/>
                    <a:pt x="6386" y="938"/>
                    <a:pt x="4461" y="751"/>
                  </a:cubicBezTo>
                  <a:cubicBezTo>
                    <a:pt x="2749" y="576"/>
                    <a:pt x="1500" y="976"/>
                    <a:pt x="63" y="1938"/>
                  </a:cubicBezTo>
                  <a:cubicBezTo>
                    <a:pt x="0" y="1975"/>
                    <a:pt x="63" y="2075"/>
                    <a:pt x="125" y="2038"/>
                  </a:cubicBezTo>
                  <a:cubicBezTo>
                    <a:pt x="3462" y="1"/>
                    <a:pt x="6123" y="1151"/>
                    <a:pt x="9460" y="2400"/>
                  </a:cubicBezTo>
                  <a:cubicBezTo>
                    <a:pt x="9498" y="2413"/>
                    <a:pt x="9510" y="2350"/>
                    <a:pt x="9473" y="2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9"/>
            <p:cNvSpPr/>
            <p:nvPr/>
          </p:nvSpPr>
          <p:spPr>
            <a:xfrm>
              <a:off x="3717200" y="4327550"/>
              <a:ext cx="31575" cy="49400"/>
            </a:xfrm>
            <a:custGeom>
              <a:avLst/>
              <a:gdLst/>
              <a:ahLst/>
              <a:cxnLst/>
              <a:rect l="l" t="t" r="r" b="b"/>
              <a:pathLst>
                <a:path w="1263" h="1976" extrusionOk="0">
                  <a:moveTo>
                    <a:pt x="1225" y="1913"/>
                  </a:moveTo>
                  <a:cubicBezTo>
                    <a:pt x="813" y="1825"/>
                    <a:pt x="413" y="1625"/>
                    <a:pt x="238" y="1213"/>
                  </a:cubicBezTo>
                  <a:cubicBezTo>
                    <a:pt x="13" y="713"/>
                    <a:pt x="288" y="138"/>
                    <a:pt x="863" y="113"/>
                  </a:cubicBezTo>
                  <a:cubicBezTo>
                    <a:pt x="938" y="113"/>
                    <a:pt x="938" y="1"/>
                    <a:pt x="863" y="1"/>
                  </a:cubicBezTo>
                  <a:cubicBezTo>
                    <a:pt x="375" y="13"/>
                    <a:pt x="0" y="438"/>
                    <a:pt x="50" y="926"/>
                  </a:cubicBezTo>
                  <a:cubicBezTo>
                    <a:pt x="100" y="1525"/>
                    <a:pt x="650" y="1875"/>
                    <a:pt x="1200" y="1975"/>
                  </a:cubicBezTo>
                  <a:cubicBezTo>
                    <a:pt x="1238" y="1975"/>
                    <a:pt x="1263" y="1913"/>
                    <a:pt x="1225" y="19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3471650" y="4370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613"/>
                  </a:moveTo>
                  <a:cubicBezTo>
                    <a:pt x="362" y="626"/>
                    <a:pt x="662" y="551"/>
                    <a:pt x="937" y="413"/>
                  </a:cubicBezTo>
                  <a:cubicBezTo>
                    <a:pt x="1637" y="113"/>
                    <a:pt x="2312" y="426"/>
                    <a:pt x="2424" y="1213"/>
                  </a:cubicBezTo>
                  <a:cubicBezTo>
                    <a:pt x="2424" y="1263"/>
                    <a:pt x="2499" y="1250"/>
                    <a:pt x="2499" y="1213"/>
                  </a:cubicBezTo>
                  <a:cubicBezTo>
                    <a:pt x="2512" y="763"/>
                    <a:pt x="2237" y="363"/>
                    <a:pt x="1825" y="213"/>
                  </a:cubicBezTo>
                  <a:cubicBezTo>
                    <a:pt x="1187" y="1"/>
                    <a:pt x="687" y="551"/>
                    <a:pt x="63" y="526"/>
                  </a:cubicBezTo>
                  <a:cubicBezTo>
                    <a:pt x="0" y="526"/>
                    <a:pt x="13" y="613"/>
                    <a:pt x="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3504750" y="4396300"/>
              <a:ext cx="30650" cy="21575"/>
            </a:xfrm>
            <a:custGeom>
              <a:avLst/>
              <a:gdLst/>
              <a:ahLst/>
              <a:cxnLst/>
              <a:rect l="l" t="t" r="r" b="b"/>
              <a:pathLst>
                <a:path w="1226" h="863" extrusionOk="0">
                  <a:moveTo>
                    <a:pt x="1050" y="63"/>
                  </a:moveTo>
                  <a:cubicBezTo>
                    <a:pt x="1225" y="587"/>
                    <a:pt x="388" y="825"/>
                    <a:pt x="63" y="575"/>
                  </a:cubicBezTo>
                  <a:cubicBezTo>
                    <a:pt x="38" y="550"/>
                    <a:pt x="1" y="600"/>
                    <a:pt x="13" y="625"/>
                  </a:cubicBezTo>
                  <a:cubicBezTo>
                    <a:pt x="176" y="862"/>
                    <a:pt x="551" y="800"/>
                    <a:pt x="788" y="700"/>
                  </a:cubicBezTo>
                  <a:cubicBezTo>
                    <a:pt x="1063" y="587"/>
                    <a:pt x="1225" y="337"/>
                    <a:pt x="1113" y="50"/>
                  </a:cubicBezTo>
                  <a:cubicBezTo>
                    <a:pt x="1100" y="0"/>
                    <a:pt x="1038" y="25"/>
                    <a:pt x="10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3694400" y="4258825"/>
              <a:ext cx="81250" cy="56575"/>
            </a:xfrm>
            <a:custGeom>
              <a:avLst/>
              <a:gdLst/>
              <a:ahLst/>
              <a:cxnLst/>
              <a:rect l="l" t="t" r="r" b="b"/>
              <a:pathLst>
                <a:path w="3250" h="2263" extrusionOk="0">
                  <a:moveTo>
                    <a:pt x="88" y="2212"/>
                  </a:moveTo>
                  <a:cubicBezTo>
                    <a:pt x="887" y="1263"/>
                    <a:pt x="1775" y="188"/>
                    <a:pt x="3162" y="375"/>
                  </a:cubicBezTo>
                  <a:cubicBezTo>
                    <a:pt x="3224" y="375"/>
                    <a:pt x="3249" y="300"/>
                    <a:pt x="3187" y="288"/>
                  </a:cubicBezTo>
                  <a:cubicBezTo>
                    <a:pt x="1787" y="0"/>
                    <a:pt x="825" y="1200"/>
                    <a:pt x="25" y="2162"/>
                  </a:cubicBezTo>
                  <a:cubicBezTo>
                    <a:pt x="0" y="2200"/>
                    <a:pt x="50" y="2262"/>
                    <a:pt x="88" y="2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3515075" y="4351000"/>
              <a:ext cx="31250" cy="15325"/>
            </a:xfrm>
            <a:custGeom>
              <a:avLst/>
              <a:gdLst/>
              <a:ahLst/>
              <a:cxnLst/>
              <a:rect l="l" t="t" r="r" b="b"/>
              <a:pathLst>
                <a:path w="1250" h="613" extrusionOk="0">
                  <a:moveTo>
                    <a:pt x="63" y="600"/>
                  </a:moveTo>
                  <a:cubicBezTo>
                    <a:pt x="288" y="612"/>
                    <a:pt x="512" y="562"/>
                    <a:pt x="712" y="450"/>
                  </a:cubicBezTo>
                  <a:cubicBezTo>
                    <a:pt x="912" y="387"/>
                    <a:pt x="1087" y="262"/>
                    <a:pt x="1212" y="88"/>
                  </a:cubicBezTo>
                  <a:cubicBezTo>
                    <a:pt x="1250" y="50"/>
                    <a:pt x="1187" y="0"/>
                    <a:pt x="1150" y="38"/>
                  </a:cubicBezTo>
                  <a:cubicBezTo>
                    <a:pt x="862" y="325"/>
                    <a:pt x="475" y="487"/>
                    <a:pt x="63" y="512"/>
                  </a:cubicBezTo>
                  <a:cubicBezTo>
                    <a:pt x="0" y="512"/>
                    <a:pt x="13" y="587"/>
                    <a:pt x="63" y="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3512250" y="4344750"/>
              <a:ext cx="34075" cy="22200"/>
            </a:xfrm>
            <a:custGeom>
              <a:avLst/>
              <a:gdLst/>
              <a:ahLst/>
              <a:cxnLst/>
              <a:rect l="l" t="t" r="r" b="b"/>
              <a:pathLst>
                <a:path w="1363" h="888" extrusionOk="0">
                  <a:moveTo>
                    <a:pt x="1313" y="250"/>
                  </a:moveTo>
                  <a:cubicBezTo>
                    <a:pt x="825" y="0"/>
                    <a:pt x="226" y="300"/>
                    <a:pt x="26" y="787"/>
                  </a:cubicBezTo>
                  <a:cubicBezTo>
                    <a:pt x="1" y="837"/>
                    <a:pt x="101" y="887"/>
                    <a:pt x="126" y="825"/>
                  </a:cubicBezTo>
                  <a:cubicBezTo>
                    <a:pt x="313" y="412"/>
                    <a:pt x="825" y="125"/>
                    <a:pt x="1263" y="325"/>
                  </a:cubicBezTo>
                  <a:cubicBezTo>
                    <a:pt x="1325" y="350"/>
                    <a:pt x="1363" y="275"/>
                    <a:pt x="1313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3177650" y="4347550"/>
              <a:ext cx="132500" cy="60000"/>
            </a:xfrm>
            <a:custGeom>
              <a:avLst/>
              <a:gdLst/>
              <a:ahLst/>
              <a:cxnLst/>
              <a:rect l="l" t="t" r="r" b="b"/>
              <a:pathLst>
                <a:path w="5300" h="2400" extrusionOk="0">
                  <a:moveTo>
                    <a:pt x="5224" y="1750"/>
                  </a:moveTo>
                  <a:cubicBezTo>
                    <a:pt x="3687" y="2038"/>
                    <a:pt x="388" y="2350"/>
                    <a:pt x="76" y="51"/>
                  </a:cubicBezTo>
                  <a:cubicBezTo>
                    <a:pt x="76" y="13"/>
                    <a:pt x="1" y="1"/>
                    <a:pt x="13" y="51"/>
                  </a:cubicBezTo>
                  <a:cubicBezTo>
                    <a:pt x="226" y="2400"/>
                    <a:pt x="3662" y="2125"/>
                    <a:pt x="5249" y="1825"/>
                  </a:cubicBezTo>
                  <a:cubicBezTo>
                    <a:pt x="5299" y="1813"/>
                    <a:pt x="5274" y="1738"/>
                    <a:pt x="5224" y="1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3184850" y="4310375"/>
              <a:ext cx="60925" cy="65000"/>
            </a:xfrm>
            <a:custGeom>
              <a:avLst/>
              <a:gdLst/>
              <a:ahLst/>
              <a:cxnLst/>
              <a:rect l="l" t="t" r="r" b="b"/>
              <a:pathLst>
                <a:path w="2437" h="2600" extrusionOk="0">
                  <a:moveTo>
                    <a:pt x="975" y="2525"/>
                  </a:moveTo>
                  <a:cubicBezTo>
                    <a:pt x="350" y="2200"/>
                    <a:pt x="88" y="1425"/>
                    <a:pt x="512" y="838"/>
                  </a:cubicBezTo>
                  <a:cubicBezTo>
                    <a:pt x="887" y="300"/>
                    <a:pt x="1850" y="125"/>
                    <a:pt x="2324" y="650"/>
                  </a:cubicBezTo>
                  <a:cubicBezTo>
                    <a:pt x="2362" y="700"/>
                    <a:pt x="2437" y="625"/>
                    <a:pt x="2399" y="575"/>
                  </a:cubicBezTo>
                  <a:cubicBezTo>
                    <a:pt x="1900" y="0"/>
                    <a:pt x="837" y="188"/>
                    <a:pt x="425" y="775"/>
                  </a:cubicBezTo>
                  <a:cubicBezTo>
                    <a:pt x="0" y="1400"/>
                    <a:pt x="238" y="2262"/>
                    <a:pt x="937" y="2575"/>
                  </a:cubicBezTo>
                  <a:cubicBezTo>
                    <a:pt x="975" y="2600"/>
                    <a:pt x="1012" y="2537"/>
                    <a:pt x="975" y="2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9"/>
            <p:cNvSpPr/>
            <p:nvPr/>
          </p:nvSpPr>
          <p:spPr>
            <a:xfrm>
              <a:off x="3219825" y="4320675"/>
              <a:ext cx="35950" cy="46900"/>
            </a:xfrm>
            <a:custGeom>
              <a:avLst/>
              <a:gdLst/>
              <a:ahLst/>
              <a:cxnLst/>
              <a:rect l="l" t="t" r="r" b="b"/>
              <a:pathLst>
                <a:path w="1438" h="1876" extrusionOk="0">
                  <a:moveTo>
                    <a:pt x="713" y="88"/>
                  </a:moveTo>
                  <a:cubicBezTo>
                    <a:pt x="1113" y="276"/>
                    <a:pt x="1300" y="738"/>
                    <a:pt x="1138" y="1151"/>
                  </a:cubicBezTo>
                  <a:cubicBezTo>
                    <a:pt x="963" y="1588"/>
                    <a:pt x="513" y="1713"/>
                    <a:pt x="88" y="1588"/>
                  </a:cubicBezTo>
                  <a:cubicBezTo>
                    <a:pt x="38" y="1575"/>
                    <a:pt x="1" y="1650"/>
                    <a:pt x="51" y="1663"/>
                  </a:cubicBezTo>
                  <a:cubicBezTo>
                    <a:pt x="513" y="1875"/>
                    <a:pt x="1050" y="1663"/>
                    <a:pt x="1238" y="1201"/>
                  </a:cubicBezTo>
                  <a:cubicBezTo>
                    <a:pt x="1438" y="738"/>
                    <a:pt x="1213" y="201"/>
                    <a:pt x="751" y="26"/>
                  </a:cubicBezTo>
                  <a:cubicBezTo>
                    <a:pt x="713" y="1"/>
                    <a:pt x="676" y="63"/>
                    <a:pt x="713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9"/>
            <p:cNvSpPr/>
            <p:nvPr/>
          </p:nvSpPr>
          <p:spPr>
            <a:xfrm>
              <a:off x="3208275" y="4332875"/>
              <a:ext cx="17200" cy="30950"/>
            </a:xfrm>
            <a:custGeom>
              <a:avLst/>
              <a:gdLst/>
              <a:ahLst/>
              <a:cxnLst/>
              <a:rect l="l" t="t" r="r" b="b"/>
              <a:pathLst>
                <a:path w="688" h="1238" extrusionOk="0">
                  <a:moveTo>
                    <a:pt x="650" y="1125"/>
                  </a:moveTo>
                  <a:cubicBezTo>
                    <a:pt x="63" y="1162"/>
                    <a:pt x="0" y="13"/>
                    <a:pt x="613" y="200"/>
                  </a:cubicBezTo>
                  <a:cubicBezTo>
                    <a:pt x="663" y="225"/>
                    <a:pt x="688" y="138"/>
                    <a:pt x="638" y="113"/>
                  </a:cubicBezTo>
                  <a:cubicBezTo>
                    <a:pt x="338" y="0"/>
                    <a:pt x="75" y="263"/>
                    <a:pt x="63" y="550"/>
                  </a:cubicBezTo>
                  <a:cubicBezTo>
                    <a:pt x="63" y="837"/>
                    <a:pt x="300" y="1237"/>
                    <a:pt x="650" y="1200"/>
                  </a:cubicBezTo>
                  <a:cubicBezTo>
                    <a:pt x="688" y="1200"/>
                    <a:pt x="688" y="1125"/>
                    <a:pt x="650" y="1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9"/>
            <p:cNvSpPr/>
            <p:nvPr/>
          </p:nvSpPr>
          <p:spPr>
            <a:xfrm>
              <a:off x="3454450" y="4302575"/>
              <a:ext cx="55025" cy="71550"/>
            </a:xfrm>
            <a:custGeom>
              <a:avLst/>
              <a:gdLst/>
              <a:ahLst/>
              <a:cxnLst/>
              <a:rect l="l" t="t" r="r" b="b"/>
              <a:pathLst>
                <a:path w="2201" h="2862" extrusionOk="0">
                  <a:moveTo>
                    <a:pt x="1825" y="2812"/>
                  </a:moveTo>
                  <a:cubicBezTo>
                    <a:pt x="2200" y="1537"/>
                    <a:pt x="1425" y="100"/>
                    <a:pt x="38" y="0"/>
                  </a:cubicBezTo>
                  <a:cubicBezTo>
                    <a:pt x="1" y="0"/>
                    <a:pt x="1" y="50"/>
                    <a:pt x="38" y="50"/>
                  </a:cubicBezTo>
                  <a:cubicBezTo>
                    <a:pt x="1300" y="375"/>
                    <a:pt x="2100" y="1462"/>
                    <a:pt x="1750" y="2787"/>
                  </a:cubicBezTo>
                  <a:cubicBezTo>
                    <a:pt x="1738" y="2837"/>
                    <a:pt x="1813" y="2862"/>
                    <a:pt x="1838" y="27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9"/>
            <p:cNvSpPr/>
            <p:nvPr/>
          </p:nvSpPr>
          <p:spPr>
            <a:xfrm>
              <a:off x="3809050" y="428162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113" y="563"/>
                  </a:moveTo>
                  <a:cubicBezTo>
                    <a:pt x="250" y="326"/>
                    <a:pt x="488" y="163"/>
                    <a:pt x="750" y="101"/>
                  </a:cubicBezTo>
                  <a:cubicBezTo>
                    <a:pt x="800" y="88"/>
                    <a:pt x="788" y="1"/>
                    <a:pt x="738" y="1"/>
                  </a:cubicBezTo>
                  <a:cubicBezTo>
                    <a:pt x="425" y="38"/>
                    <a:pt x="163" y="226"/>
                    <a:pt x="26" y="501"/>
                  </a:cubicBezTo>
                  <a:cubicBezTo>
                    <a:pt x="1" y="563"/>
                    <a:pt x="75" y="613"/>
                    <a:pt x="11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9"/>
            <p:cNvSpPr/>
            <p:nvPr/>
          </p:nvSpPr>
          <p:spPr>
            <a:xfrm>
              <a:off x="3812475" y="42782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13" y="113"/>
                  </a:moveTo>
                  <a:cubicBezTo>
                    <a:pt x="438" y="25"/>
                    <a:pt x="251" y="0"/>
                    <a:pt x="63" y="25"/>
                  </a:cubicBezTo>
                  <a:cubicBezTo>
                    <a:pt x="1" y="38"/>
                    <a:pt x="26" y="138"/>
                    <a:pt x="76" y="138"/>
                  </a:cubicBezTo>
                  <a:cubicBezTo>
                    <a:pt x="251" y="138"/>
                    <a:pt x="413" y="163"/>
                    <a:pt x="576" y="213"/>
                  </a:cubicBezTo>
                  <a:cubicBezTo>
                    <a:pt x="651" y="238"/>
                    <a:pt x="676" y="138"/>
                    <a:pt x="61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9"/>
            <p:cNvSpPr/>
            <p:nvPr/>
          </p:nvSpPr>
          <p:spPr>
            <a:xfrm>
              <a:off x="3801250" y="4294125"/>
              <a:ext cx="9375" cy="7850"/>
            </a:xfrm>
            <a:custGeom>
              <a:avLst/>
              <a:gdLst/>
              <a:ahLst/>
              <a:cxnLst/>
              <a:rect l="l" t="t" r="r" b="b"/>
              <a:pathLst>
                <a:path w="375" h="314" extrusionOk="0">
                  <a:moveTo>
                    <a:pt x="263" y="88"/>
                  </a:moveTo>
                  <a:cubicBezTo>
                    <a:pt x="213" y="113"/>
                    <a:pt x="138" y="88"/>
                    <a:pt x="113" y="38"/>
                  </a:cubicBezTo>
                  <a:cubicBezTo>
                    <a:pt x="75" y="1"/>
                    <a:pt x="0" y="38"/>
                    <a:pt x="13" y="88"/>
                  </a:cubicBezTo>
                  <a:cubicBezTo>
                    <a:pt x="75" y="238"/>
                    <a:pt x="250" y="313"/>
                    <a:pt x="338" y="151"/>
                  </a:cubicBezTo>
                  <a:cubicBezTo>
                    <a:pt x="375" y="101"/>
                    <a:pt x="300" y="38"/>
                    <a:pt x="26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9"/>
            <p:cNvSpPr/>
            <p:nvPr/>
          </p:nvSpPr>
          <p:spPr>
            <a:xfrm>
              <a:off x="3783125" y="42807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775" y="538"/>
                  </a:moveTo>
                  <a:cubicBezTo>
                    <a:pt x="625" y="288"/>
                    <a:pt x="350" y="0"/>
                    <a:pt x="38" y="63"/>
                  </a:cubicBezTo>
                  <a:cubicBezTo>
                    <a:pt x="0" y="75"/>
                    <a:pt x="0" y="138"/>
                    <a:pt x="38" y="150"/>
                  </a:cubicBezTo>
                  <a:cubicBezTo>
                    <a:pt x="313" y="213"/>
                    <a:pt x="550" y="363"/>
                    <a:pt x="700" y="588"/>
                  </a:cubicBezTo>
                  <a:cubicBezTo>
                    <a:pt x="738" y="625"/>
                    <a:pt x="800" y="575"/>
                    <a:pt x="775" y="5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9"/>
            <p:cNvSpPr/>
            <p:nvPr/>
          </p:nvSpPr>
          <p:spPr>
            <a:xfrm>
              <a:off x="3783425" y="4276325"/>
              <a:ext cx="24400" cy="10325"/>
            </a:xfrm>
            <a:custGeom>
              <a:avLst/>
              <a:gdLst/>
              <a:ahLst/>
              <a:cxnLst/>
              <a:rect l="l" t="t" r="r" b="b"/>
              <a:pathLst>
                <a:path w="976" h="413" extrusionOk="0">
                  <a:moveTo>
                    <a:pt x="113" y="288"/>
                  </a:moveTo>
                  <a:cubicBezTo>
                    <a:pt x="363" y="125"/>
                    <a:pt x="613" y="188"/>
                    <a:pt x="838" y="363"/>
                  </a:cubicBezTo>
                  <a:cubicBezTo>
                    <a:pt x="888" y="413"/>
                    <a:pt x="976" y="325"/>
                    <a:pt x="913" y="275"/>
                  </a:cubicBezTo>
                  <a:cubicBezTo>
                    <a:pt x="688" y="25"/>
                    <a:pt x="313" y="0"/>
                    <a:pt x="51" y="213"/>
                  </a:cubicBezTo>
                  <a:cubicBezTo>
                    <a:pt x="1" y="250"/>
                    <a:pt x="63" y="325"/>
                    <a:pt x="113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9"/>
            <p:cNvSpPr/>
            <p:nvPr/>
          </p:nvSpPr>
          <p:spPr>
            <a:xfrm>
              <a:off x="3804375" y="4278500"/>
              <a:ext cx="13750" cy="8150"/>
            </a:xfrm>
            <a:custGeom>
              <a:avLst/>
              <a:gdLst/>
              <a:ahLst/>
              <a:cxnLst/>
              <a:rect l="l" t="t" r="r" b="b"/>
              <a:pathLst>
                <a:path w="550" h="326" extrusionOk="0">
                  <a:moveTo>
                    <a:pt x="138" y="276"/>
                  </a:moveTo>
                  <a:cubicBezTo>
                    <a:pt x="238" y="188"/>
                    <a:pt x="362" y="126"/>
                    <a:pt x="487" y="113"/>
                  </a:cubicBezTo>
                  <a:cubicBezTo>
                    <a:pt x="550" y="113"/>
                    <a:pt x="525" y="26"/>
                    <a:pt x="475" y="13"/>
                  </a:cubicBezTo>
                  <a:cubicBezTo>
                    <a:pt x="312" y="1"/>
                    <a:pt x="163" y="76"/>
                    <a:pt x="50" y="188"/>
                  </a:cubicBezTo>
                  <a:cubicBezTo>
                    <a:pt x="0" y="238"/>
                    <a:pt x="88" y="326"/>
                    <a:pt x="138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9"/>
            <p:cNvSpPr/>
            <p:nvPr/>
          </p:nvSpPr>
          <p:spPr>
            <a:xfrm>
              <a:off x="3798750" y="4264450"/>
              <a:ext cx="14375" cy="12525"/>
            </a:xfrm>
            <a:custGeom>
              <a:avLst/>
              <a:gdLst/>
              <a:ahLst/>
              <a:cxnLst/>
              <a:rect l="l" t="t" r="r" b="b"/>
              <a:pathLst>
                <a:path w="575" h="501" extrusionOk="0">
                  <a:moveTo>
                    <a:pt x="275" y="475"/>
                  </a:moveTo>
                  <a:cubicBezTo>
                    <a:pt x="400" y="463"/>
                    <a:pt x="537" y="425"/>
                    <a:pt x="550" y="288"/>
                  </a:cubicBezTo>
                  <a:cubicBezTo>
                    <a:pt x="575" y="163"/>
                    <a:pt x="475" y="63"/>
                    <a:pt x="363" y="63"/>
                  </a:cubicBezTo>
                  <a:cubicBezTo>
                    <a:pt x="63" y="0"/>
                    <a:pt x="0" y="463"/>
                    <a:pt x="300" y="488"/>
                  </a:cubicBezTo>
                  <a:cubicBezTo>
                    <a:pt x="375" y="500"/>
                    <a:pt x="400" y="375"/>
                    <a:pt x="325" y="363"/>
                  </a:cubicBezTo>
                  <a:lnTo>
                    <a:pt x="275" y="350"/>
                  </a:lnTo>
                  <a:cubicBezTo>
                    <a:pt x="200" y="350"/>
                    <a:pt x="200" y="475"/>
                    <a:pt x="2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9"/>
            <p:cNvSpPr/>
            <p:nvPr/>
          </p:nvSpPr>
          <p:spPr>
            <a:xfrm>
              <a:off x="6793275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3899" y="1800"/>
                  </a:moveTo>
                  <a:cubicBezTo>
                    <a:pt x="4087" y="3375"/>
                    <a:pt x="2275" y="4462"/>
                    <a:pt x="1062" y="3325"/>
                  </a:cubicBezTo>
                  <a:cubicBezTo>
                    <a:pt x="125" y="2450"/>
                    <a:pt x="563" y="988"/>
                    <a:pt x="1212" y="75"/>
                  </a:cubicBezTo>
                  <a:cubicBezTo>
                    <a:pt x="1237" y="38"/>
                    <a:pt x="1187" y="0"/>
                    <a:pt x="1150" y="25"/>
                  </a:cubicBezTo>
                  <a:cubicBezTo>
                    <a:pt x="213" y="1038"/>
                    <a:pt x="0" y="2975"/>
                    <a:pt x="1387" y="3712"/>
                  </a:cubicBezTo>
                  <a:cubicBezTo>
                    <a:pt x="2737" y="4424"/>
                    <a:pt x="4187" y="3237"/>
                    <a:pt x="3999" y="1800"/>
                  </a:cubicBezTo>
                  <a:cubicBezTo>
                    <a:pt x="3999" y="1738"/>
                    <a:pt x="3887" y="1738"/>
                    <a:pt x="3899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9"/>
            <p:cNvSpPr/>
            <p:nvPr/>
          </p:nvSpPr>
          <p:spPr>
            <a:xfrm>
              <a:off x="681857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75" y="10510"/>
                  </a:moveTo>
                  <a:cubicBezTo>
                    <a:pt x="1950" y="9186"/>
                    <a:pt x="4362" y="7986"/>
                    <a:pt x="5137" y="5674"/>
                  </a:cubicBezTo>
                  <a:cubicBezTo>
                    <a:pt x="5724" y="3950"/>
                    <a:pt x="5874" y="1463"/>
                    <a:pt x="4612" y="26"/>
                  </a:cubicBezTo>
                  <a:cubicBezTo>
                    <a:pt x="4587" y="1"/>
                    <a:pt x="4537" y="38"/>
                    <a:pt x="4562" y="63"/>
                  </a:cubicBezTo>
                  <a:cubicBezTo>
                    <a:pt x="5761" y="1700"/>
                    <a:pt x="5586" y="4462"/>
                    <a:pt x="4737" y="6224"/>
                  </a:cubicBezTo>
                  <a:cubicBezTo>
                    <a:pt x="3812" y="8124"/>
                    <a:pt x="1700" y="9236"/>
                    <a:pt x="38" y="10448"/>
                  </a:cubicBezTo>
                  <a:cubicBezTo>
                    <a:pt x="0" y="10473"/>
                    <a:pt x="38" y="10535"/>
                    <a:pt x="75" y="105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9"/>
            <p:cNvSpPr/>
            <p:nvPr/>
          </p:nvSpPr>
          <p:spPr>
            <a:xfrm>
              <a:off x="6840750" y="24483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350" y="1087"/>
                  </a:moveTo>
                  <a:cubicBezTo>
                    <a:pt x="2500" y="587"/>
                    <a:pt x="1313" y="387"/>
                    <a:pt x="576" y="1225"/>
                  </a:cubicBezTo>
                  <a:cubicBezTo>
                    <a:pt x="151" y="1700"/>
                    <a:pt x="1" y="2837"/>
                    <a:pt x="413" y="3387"/>
                  </a:cubicBezTo>
                  <a:cubicBezTo>
                    <a:pt x="900" y="4012"/>
                    <a:pt x="2038" y="3924"/>
                    <a:pt x="2375" y="3187"/>
                  </a:cubicBezTo>
                  <a:cubicBezTo>
                    <a:pt x="2575" y="2749"/>
                    <a:pt x="2550" y="2237"/>
                    <a:pt x="2300" y="1812"/>
                  </a:cubicBezTo>
                  <a:cubicBezTo>
                    <a:pt x="1938" y="1175"/>
                    <a:pt x="975" y="775"/>
                    <a:pt x="863" y="25"/>
                  </a:cubicBezTo>
                  <a:cubicBezTo>
                    <a:pt x="863" y="0"/>
                    <a:pt x="813" y="0"/>
                    <a:pt x="813" y="25"/>
                  </a:cubicBezTo>
                  <a:cubicBezTo>
                    <a:pt x="825" y="437"/>
                    <a:pt x="1100" y="675"/>
                    <a:pt x="1388" y="950"/>
                  </a:cubicBezTo>
                  <a:cubicBezTo>
                    <a:pt x="1675" y="1225"/>
                    <a:pt x="2050" y="1512"/>
                    <a:pt x="2200" y="1862"/>
                  </a:cubicBezTo>
                  <a:cubicBezTo>
                    <a:pt x="2563" y="2724"/>
                    <a:pt x="2313" y="3724"/>
                    <a:pt x="1200" y="3587"/>
                  </a:cubicBezTo>
                  <a:cubicBezTo>
                    <a:pt x="850" y="3649"/>
                    <a:pt x="626" y="3524"/>
                    <a:pt x="551" y="3174"/>
                  </a:cubicBezTo>
                  <a:cubicBezTo>
                    <a:pt x="426" y="3087"/>
                    <a:pt x="338" y="2949"/>
                    <a:pt x="338" y="2799"/>
                  </a:cubicBezTo>
                  <a:cubicBezTo>
                    <a:pt x="338" y="2737"/>
                    <a:pt x="338" y="2674"/>
                    <a:pt x="338" y="2612"/>
                  </a:cubicBezTo>
                  <a:cubicBezTo>
                    <a:pt x="313" y="2362"/>
                    <a:pt x="313" y="2100"/>
                    <a:pt x="363" y="1850"/>
                  </a:cubicBezTo>
                  <a:cubicBezTo>
                    <a:pt x="713" y="487"/>
                    <a:pt x="2375" y="612"/>
                    <a:pt x="3312" y="1150"/>
                  </a:cubicBezTo>
                  <a:cubicBezTo>
                    <a:pt x="3362" y="1175"/>
                    <a:pt x="3400" y="1112"/>
                    <a:pt x="3362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9"/>
            <p:cNvSpPr/>
            <p:nvPr/>
          </p:nvSpPr>
          <p:spPr>
            <a:xfrm>
              <a:off x="6857625" y="2386200"/>
              <a:ext cx="13450" cy="55325"/>
            </a:xfrm>
            <a:custGeom>
              <a:avLst/>
              <a:gdLst/>
              <a:ahLst/>
              <a:cxnLst/>
              <a:rect l="l" t="t" r="r" b="b"/>
              <a:pathLst>
                <a:path w="538" h="2213" extrusionOk="0">
                  <a:moveTo>
                    <a:pt x="138" y="2162"/>
                  </a:moveTo>
                  <a:cubicBezTo>
                    <a:pt x="63" y="1387"/>
                    <a:pt x="300" y="775"/>
                    <a:pt x="525" y="50"/>
                  </a:cubicBezTo>
                  <a:cubicBezTo>
                    <a:pt x="538" y="13"/>
                    <a:pt x="488" y="0"/>
                    <a:pt x="463" y="25"/>
                  </a:cubicBezTo>
                  <a:cubicBezTo>
                    <a:pt x="51" y="613"/>
                    <a:pt x="1" y="1475"/>
                    <a:pt x="63" y="2162"/>
                  </a:cubicBezTo>
                  <a:cubicBezTo>
                    <a:pt x="63" y="2212"/>
                    <a:pt x="150" y="2212"/>
                    <a:pt x="138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9"/>
            <p:cNvSpPr/>
            <p:nvPr/>
          </p:nvSpPr>
          <p:spPr>
            <a:xfrm>
              <a:off x="6804825" y="2632075"/>
              <a:ext cx="96875" cy="82175"/>
            </a:xfrm>
            <a:custGeom>
              <a:avLst/>
              <a:gdLst/>
              <a:ahLst/>
              <a:cxnLst/>
              <a:rect l="l" t="t" r="r" b="b"/>
              <a:pathLst>
                <a:path w="3875" h="3287" extrusionOk="0">
                  <a:moveTo>
                    <a:pt x="3800" y="2200"/>
                  </a:moveTo>
                  <a:cubicBezTo>
                    <a:pt x="3125" y="2712"/>
                    <a:pt x="2300" y="3174"/>
                    <a:pt x="1425" y="2937"/>
                  </a:cubicBezTo>
                  <a:cubicBezTo>
                    <a:pt x="963" y="2799"/>
                    <a:pt x="575" y="2474"/>
                    <a:pt x="363" y="2050"/>
                  </a:cubicBezTo>
                  <a:cubicBezTo>
                    <a:pt x="213" y="1762"/>
                    <a:pt x="126" y="1450"/>
                    <a:pt x="126" y="1137"/>
                  </a:cubicBezTo>
                  <a:cubicBezTo>
                    <a:pt x="138" y="400"/>
                    <a:pt x="563" y="250"/>
                    <a:pt x="1400" y="687"/>
                  </a:cubicBezTo>
                  <a:cubicBezTo>
                    <a:pt x="1363" y="712"/>
                    <a:pt x="1400" y="787"/>
                    <a:pt x="1438" y="750"/>
                  </a:cubicBezTo>
                  <a:cubicBezTo>
                    <a:pt x="1813" y="463"/>
                    <a:pt x="1400" y="125"/>
                    <a:pt x="1050" y="75"/>
                  </a:cubicBezTo>
                  <a:cubicBezTo>
                    <a:pt x="388" y="0"/>
                    <a:pt x="1" y="675"/>
                    <a:pt x="26" y="1262"/>
                  </a:cubicBezTo>
                  <a:cubicBezTo>
                    <a:pt x="63" y="2050"/>
                    <a:pt x="613" y="2837"/>
                    <a:pt x="1388" y="3049"/>
                  </a:cubicBezTo>
                  <a:cubicBezTo>
                    <a:pt x="2312" y="3287"/>
                    <a:pt x="3162" y="2824"/>
                    <a:pt x="3837" y="2237"/>
                  </a:cubicBezTo>
                  <a:cubicBezTo>
                    <a:pt x="3875" y="2212"/>
                    <a:pt x="3825" y="2175"/>
                    <a:pt x="3800" y="2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9"/>
            <p:cNvSpPr/>
            <p:nvPr/>
          </p:nvSpPr>
          <p:spPr>
            <a:xfrm>
              <a:off x="6762650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4324" y="26"/>
                  </a:moveTo>
                  <a:cubicBezTo>
                    <a:pt x="3325" y="876"/>
                    <a:pt x="1175" y="913"/>
                    <a:pt x="63" y="326"/>
                  </a:cubicBezTo>
                  <a:cubicBezTo>
                    <a:pt x="26" y="313"/>
                    <a:pt x="1" y="363"/>
                    <a:pt x="26" y="388"/>
                  </a:cubicBezTo>
                  <a:cubicBezTo>
                    <a:pt x="713" y="901"/>
                    <a:pt x="1700" y="826"/>
                    <a:pt x="2512" y="738"/>
                  </a:cubicBezTo>
                  <a:cubicBezTo>
                    <a:pt x="3175" y="663"/>
                    <a:pt x="3862" y="538"/>
                    <a:pt x="4387" y="88"/>
                  </a:cubicBezTo>
                  <a:cubicBezTo>
                    <a:pt x="4424" y="51"/>
                    <a:pt x="4374" y="1"/>
                    <a:pt x="4324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9"/>
            <p:cNvSpPr/>
            <p:nvPr/>
          </p:nvSpPr>
          <p:spPr>
            <a:xfrm>
              <a:off x="675110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350"/>
                  </a:moveTo>
                  <a:cubicBezTo>
                    <a:pt x="488" y="263"/>
                    <a:pt x="463" y="150"/>
                    <a:pt x="400" y="88"/>
                  </a:cubicBezTo>
                  <a:cubicBezTo>
                    <a:pt x="338" y="25"/>
                    <a:pt x="238" y="0"/>
                    <a:pt x="150" y="13"/>
                  </a:cubicBezTo>
                  <a:cubicBezTo>
                    <a:pt x="125" y="13"/>
                    <a:pt x="88" y="25"/>
                    <a:pt x="63" y="50"/>
                  </a:cubicBezTo>
                  <a:cubicBezTo>
                    <a:pt x="38" y="88"/>
                    <a:pt x="25" y="125"/>
                    <a:pt x="25" y="163"/>
                  </a:cubicBezTo>
                  <a:cubicBezTo>
                    <a:pt x="0" y="288"/>
                    <a:pt x="63" y="413"/>
                    <a:pt x="175" y="463"/>
                  </a:cubicBezTo>
                  <a:cubicBezTo>
                    <a:pt x="313" y="475"/>
                    <a:pt x="425" y="375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9"/>
            <p:cNvSpPr/>
            <p:nvPr/>
          </p:nvSpPr>
          <p:spPr>
            <a:xfrm>
              <a:off x="6748900" y="2702675"/>
              <a:ext cx="16275" cy="18450"/>
            </a:xfrm>
            <a:custGeom>
              <a:avLst/>
              <a:gdLst/>
              <a:ahLst/>
              <a:cxnLst/>
              <a:rect l="l" t="t" r="r" b="b"/>
              <a:pathLst>
                <a:path w="651" h="738" extrusionOk="0">
                  <a:moveTo>
                    <a:pt x="601" y="463"/>
                  </a:moveTo>
                  <a:cubicBezTo>
                    <a:pt x="650" y="300"/>
                    <a:pt x="563" y="113"/>
                    <a:pt x="388" y="63"/>
                  </a:cubicBezTo>
                  <a:cubicBezTo>
                    <a:pt x="251" y="0"/>
                    <a:pt x="76" y="88"/>
                    <a:pt x="63" y="250"/>
                  </a:cubicBezTo>
                  <a:cubicBezTo>
                    <a:pt x="1" y="650"/>
                    <a:pt x="563" y="738"/>
                    <a:pt x="563" y="338"/>
                  </a:cubicBezTo>
                  <a:cubicBezTo>
                    <a:pt x="563" y="288"/>
                    <a:pt x="501" y="275"/>
                    <a:pt x="488" y="325"/>
                  </a:cubicBezTo>
                  <a:cubicBezTo>
                    <a:pt x="163" y="438"/>
                    <a:pt x="88" y="425"/>
                    <a:pt x="263" y="275"/>
                  </a:cubicBezTo>
                  <a:cubicBezTo>
                    <a:pt x="376" y="100"/>
                    <a:pt x="438" y="150"/>
                    <a:pt x="476" y="425"/>
                  </a:cubicBezTo>
                  <a:cubicBezTo>
                    <a:pt x="451" y="513"/>
                    <a:pt x="576" y="538"/>
                    <a:pt x="601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9"/>
            <p:cNvSpPr/>
            <p:nvPr/>
          </p:nvSpPr>
          <p:spPr>
            <a:xfrm>
              <a:off x="6927925" y="24761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63" y="25"/>
                  </a:moveTo>
                  <a:lnTo>
                    <a:pt x="38" y="38"/>
                  </a:lnTo>
                  <a:cubicBezTo>
                    <a:pt x="0" y="50"/>
                    <a:pt x="0" y="88"/>
                    <a:pt x="38" y="100"/>
                  </a:cubicBezTo>
                  <a:lnTo>
                    <a:pt x="63" y="100"/>
                  </a:lnTo>
                  <a:cubicBezTo>
                    <a:pt x="125" y="113"/>
                    <a:pt x="138" y="0"/>
                    <a:pt x="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9"/>
            <p:cNvSpPr/>
            <p:nvPr/>
          </p:nvSpPr>
          <p:spPr>
            <a:xfrm>
              <a:off x="6869800" y="2346825"/>
              <a:ext cx="17850" cy="42200"/>
            </a:xfrm>
            <a:custGeom>
              <a:avLst/>
              <a:gdLst/>
              <a:ahLst/>
              <a:cxnLst/>
              <a:rect l="l" t="t" r="r" b="b"/>
              <a:pathLst>
                <a:path w="714" h="1688" extrusionOk="0">
                  <a:moveTo>
                    <a:pt x="101" y="1663"/>
                  </a:moveTo>
                  <a:cubicBezTo>
                    <a:pt x="638" y="1463"/>
                    <a:pt x="713" y="513"/>
                    <a:pt x="576" y="51"/>
                  </a:cubicBezTo>
                  <a:cubicBezTo>
                    <a:pt x="551" y="1"/>
                    <a:pt x="463" y="13"/>
                    <a:pt x="476" y="63"/>
                  </a:cubicBezTo>
                  <a:cubicBezTo>
                    <a:pt x="513" y="313"/>
                    <a:pt x="526" y="563"/>
                    <a:pt x="488" y="800"/>
                  </a:cubicBezTo>
                  <a:cubicBezTo>
                    <a:pt x="438" y="1038"/>
                    <a:pt x="326" y="1463"/>
                    <a:pt x="76" y="1550"/>
                  </a:cubicBezTo>
                  <a:cubicBezTo>
                    <a:pt x="1" y="1575"/>
                    <a:pt x="38" y="1688"/>
                    <a:pt x="101" y="1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9"/>
            <p:cNvSpPr/>
            <p:nvPr/>
          </p:nvSpPr>
          <p:spPr>
            <a:xfrm>
              <a:off x="6865425" y="23465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676" y="50"/>
                  </a:moveTo>
                  <a:cubicBezTo>
                    <a:pt x="313" y="400"/>
                    <a:pt x="1" y="1125"/>
                    <a:pt x="151" y="1625"/>
                  </a:cubicBezTo>
                  <a:cubicBezTo>
                    <a:pt x="163" y="1687"/>
                    <a:pt x="251" y="1662"/>
                    <a:pt x="238" y="1600"/>
                  </a:cubicBezTo>
                  <a:cubicBezTo>
                    <a:pt x="188" y="1062"/>
                    <a:pt x="376" y="513"/>
                    <a:pt x="751" y="113"/>
                  </a:cubicBezTo>
                  <a:cubicBezTo>
                    <a:pt x="788" y="63"/>
                    <a:pt x="726" y="0"/>
                    <a:pt x="676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9"/>
            <p:cNvSpPr/>
            <p:nvPr/>
          </p:nvSpPr>
          <p:spPr>
            <a:xfrm>
              <a:off x="6831375" y="241587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88" y="1275"/>
                  </a:moveTo>
                  <a:cubicBezTo>
                    <a:pt x="1200" y="938"/>
                    <a:pt x="1026" y="663"/>
                    <a:pt x="813" y="413"/>
                  </a:cubicBezTo>
                  <a:cubicBezTo>
                    <a:pt x="638" y="163"/>
                    <a:pt x="351" y="13"/>
                    <a:pt x="51" y="0"/>
                  </a:cubicBezTo>
                  <a:cubicBezTo>
                    <a:pt x="13" y="0"/>
                    <a:pt x="1" y="75"/>
                    <a:pt x="38" y="75"/>
                  </a:cubicBezTo>
                  <a:cubicBezTo>
                    <a:pt x="326" y="100"/>
                    <a:pt x="588" y="238"/>
                    <a:pt x="763" y="463"/>
                  </a:cubicBezTo>
                  <a:cubicBezTo>
                    <a:pt x="951" y="713"/>
                    <a:pt x="1125" y="950"/>
                    <a:pt x="1101" y="1275"/>
                  </a:cubicBezTo>
                  <a:cubicBezTo>
                    <a:pt x="1101" y="1325"/>
                    <a:pt x="1175" y="1325"/>
                    <a:pt x="1188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9"/>
            <p:cNvSpPr/>
            <p:nvPr/>
          </p:nvSpPr>
          <p:spPr>
            <a:xfrm>
              <a:off x="6831375" y="2415550"/>
              <a:ext cx="29400" cy="33475"/>
            </a:xfrm>
            <a:custGeom>
              <a:avLst/>
              <a:gdLst/>
              <a:ahLst/>
              <a:cxnLst/>
              <a:rect l="l" t="t" r="r" b="b"/>
              <a:pathLst>
                <a:path w="1176" h="1339" extrusionOk="0">
                  <a:moveTo>
                    <a:pt x="13" y="63"/>
                  </a:moveTo>
                  <a:cubicBezTo>
                    <a:pt x="101" y="626"/>
                    <a:pt x="501" y="1201"/>
                    <a:pt x="1076" y="1313"/>
                  </a:cubicBezTo>
                  <a:cubicBezTo>
                    <a:pt x="1138" y="1338"/>
                    <a:pt x="1175" y="1251"/>
                    <a:pt x="1125" y="1213"/>
                  </a:cubicBezTo>
                  <a:cubicBezTo>
                    <a:pt x="888" y="1076"/>
                    <a:pt x="651" y="1013"/>
                    <a:pt x="476" y="776"/>
                  </a:cubicBezTo>
                  <a:cubicBezTo>
                    <a:pt x="301" y="563"/>
                    <a:pt x="163" y="313"/>
                    <a:pt x="88" y="38"/>
                  </a:cubicBezTo>
                  <a:cubicBezTo>
                    <a:pt x="76" y="1"/>
                    <a:pt x="1" y="13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9"/>
            <p:cNvSpPr/>
            <p:nvPr/>
          </p:nvSpPr>
          <p:spPr>
            <a:xfrm>
              <a:off x="6767025" y="2718300"/>
              <a:ext cx="86575" cy="38750"/>
            </a:xfrm>
            <a:custGeom>
              <a:avLst/>
              <a:gdLst/>
              <a:ahLst/>
              <a:cxnLst/>
              <a:rect l="l" t="t" r="r" b="b"/>
              <a:pathLst>
                <a:path w="3463" h="1550" extrusionOk="0">
                  <a:moveTo>
                    <a:pt x="3387" y="38"/>
                  </a:moveTo>
                  <a:cubicBezTo>
                    <a:pt x="2387" y="738"/>
                    <a:pt x="1250" y="1225"/>
                    <a:pt x="50" y="1437"/>
                  </a:cubicBezTo>
                  <a:cubicBezTo>
                    <a:pt x="0" y="1450"/>
                    <a:pt x="25" y="1550"/>
                    <a:pt x="88" y="1537"/>
                  </a:cubicBezTo>
                  <a:cubicBezTo>
                    <a:pt x="1288" y="1312"/>
                    <a:pt x="2437" y="825"/>
                    <a:pt x="3425" y="100"/>
                  </a:cubicBezTo>
                  <a:cubicBezTo>
                    <a:pt x="3462" y="75"/>
                    <a:pt x="3425" y="0"/>
                    <a:pt x="338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9"/>
            <p:cNvSpPr/>
            <p:nvPr/>
          </p:nvSpPr>
          <p:spPr>
            <a:xfrm>
              <a:off x="6752975" y="2749525"/>
              <a:ext cx="16250" cy="17850"/>
            </a:xfrm>
            <a:custGeom>
              <a:avLst/>
              <a:gdLst/>
              <a:ahLst/>
              <a:cxnLst/>
              <a:rect l="l" t="t" r="r" b="b"/>
              <a:pathLst>
                <a:path w="650" h="714" extrusionOk="0">
                  <a:moveTo>
                    <a:pt x="575" y="188"/>
                  </a:moveTo>
                  <a:cubicBezTo>
                    <a:pt x="363" y="1"/>
                    <a:pt x="0" y="238"/>
                    <a:pt x="213" y="476"/>
                  </a:cubicBezTo>
                  <a:cubicBezTo>
                    <a:pt x="413" y="713"/>
                    <a:pt x="650" y="376"/>
                    <a:pt x="562" y="163"/>
                  </a:cubicBezTo>
                  <a:cubicBezTo>
                    <a:pt x="537" y="126"/>
                    <a:pt x="487" y="138"/>
                    <a:pt x="487" y="176"/>
                  </a:cubicBezTo>
                  <a:cubicBezTo>
                    <a:pt x="487" y="213"/>
                    <a:pt x="487" y="251"/>
                    <a:pt x="487" y="288"/>
                  </a:cubicBezTo>
                  <a:cubicBezTo>
                    <a:pt x="475" y="376"/>
                    <a:pt x="487" y="363"/>
                    <a:pt x="512" y="263"/>
                  </a:cubicBezTo>
                  <a:cubicBezTo>
                    <a:pt x="550" y="288"/>
                    <a:pt x="612" y="238"/>
                    <a:pt x="5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9"/>
            <p:cNvSpPr/>
            <p:nvPr/>
          </p:nvSpPr>
          <p:spPr>
            <a:xfrm>
              <a:off x="6783275" y="2681125"/>
              <a:ext cx="81875" cy="30625"/>
            </a:xfrm>
            <a:custGeom>
              <a:avLst/>
              <a:gdLst/>
              <a:ahLst/>
              <a:cxnLst/>
              <a:rect l="l" t="t" r="r" b="b"/>
              <a:pathLst>
                <a:path w="3275" h="1225" extrusionOk="0">
                  <a:moveTo>
                    <a:pt x="3212" y="1000"/>
                  </a:moveTo>
                  <a:cubicBezTo>
                    <a:pt x="2000" y="1137"/>
                    <a:pt x="988" y="800"/>
                    <a:pt x="63" y="25"/>
                  </a:cubicBezTo>
                  <a:cubicBezTo>
                    <a:pt x="25" y="0"/>
                    <a:pt x="0" y="38"/>
                    <a:pt x="13" y="75"/>
                  </a:cubicBezTo>
                  <a:cubicBezTo>
                    <a:pt x="738" y="1000"/>
                    <a:pt x="2112" y="1225"/>
                    <a:pt x="3212" y="1087"/>
                  </a:cubicBezTo>
                  <a:cubicBezTo>
                    <a:pt x="3274" y="1087"/>
                    <a:pt x="3274" y="987"/>
                    <a:pt x="3212" y="1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9"/>
            <p:cNvSpPr/>
            <p:nvPr/>
          </p:nvSpPr>
          <p:spPr>
            <a:xfrm>
              <a:off x="6773575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338" y="25"/>
                  </a:moveTo>
                  <a:cubicBezTo>
                    <a:pt x="38" y="0"/>
                    <a:pt x="1" y="450"/>
                    <a:pt x="301" y="488"/>
                  </a:cubicBezTo>
                  <a:cubicBezTo>
                    <a:pt x="601" y="513"/>
                    <a:pt x="563" y="75"/>
                    <a:pt x="276" y="88"/>
                  </a:cubicBezTo>
                  <a:cubicBezTo>
                    <a:pt x="238" y="88"/>
                    <a:pt x="226" y="138"/>
                    <a:pt x="263" y="150"/>
                  </a:cubicBezTo>
                  <a:cubicBezTo>
                    <a:pt x="313" y="213"/>
                    <a:pt x="338" y="188"/>
                    <a:pt x="338" y="100"/>
                  </a:cubicBezTo>
                  <a:cubicBezTo>
                    <a:pt x="388" y="100"/>
                    <a:pt x="388" y="25"/>
                    <a:pt x="338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9"/>
            <p:cNvSpPr/>
            <p:nvPr/>
          </p:nvSpPr>
          <p:spPr>
            <a:xfrm>
              <a:off x="6888250" y="2270600"/>
              <a:ext cx="60000" cy="237450"/>
            </a:xfrm>
            <a:custGeom>
              <a:avLst/>
              <a:gdLst/>
              <a:ahLst/>
              <a:cxnLst/>
              <a:rect l="l" t="t" r="r" b="b"/>
              <a:pathLst>
                <a:path w="2400" h="9498" extrusionOk="0">
                  <a:moveTo>
                    <a:pt x="2387" y="9448"/>
                  </a:moveTo>
                  <a:cubicBezTo>
                    <a:pt x="1137" y="6136"/>
                    <a:pt x="0" y="3450"/>
                    <a:pt x="2025" y="125"/>
                  </a:cubicBezTo>
                  <a:cubicBezTo>
                    <a:pt x="2062" y="50"/>
                    <a:pt x="1962" y="0"/>
                    <a:pt x="1925" y="63"/>
                  </a:cubicBezTo>
                  <a:cubicBezTo>
                    <a:pt x="975" y="1475"/>
                    <a:pt x="575" y="2750"/>
                    <a:pt x="738" y="4449"/>
                  </a:cubicBezTo>
                  <a:cubicBezTo>
                    <a:pt x="925" y="6386"/>
                    <a:pt x="1637" y="7686"/>
                    <a:pt x="2325" y="9460"/>
                  </a:cubicBezTo>
                  <a:cubicBezTo>
                    <a:pt x="2350" y="9498"/>
                    <a:pt x="2400" y="9485"/>
                    <a:pt x="2387" y="9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9"/>
            <p:cNvSpPr/>
            <p:nvPr/>
          </p:nvSpPr>
          <p:spPr>
            <a:xfrm>
              <a:off x="6844200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1962" y="1213"/>
                  </a:moveTo>
                  <a:cubicBezTo>
                    <a:pt x="1875" y="663"/>
                    <a:pt x="1525" y="125"/>
                    <a:pt x="912" y="63"/>
                  </a:cubicBezTo>
                  <a:cubicBezTo>
                    <a:pt x="425" y="0"/>
                    <a:pt x="0" y="375"/>
                    <a:pt x="0" y="875"/>
                  </a:cubicBezTo>
                  <a:cubicBezTo>
                    <a:pt x="0" y="938"/>
                    <a:pt x="113" y="938"/>
                    <a:pt x="113" y="875"/>
                  </a:cubicBezTo>
                  <a:cubicBezTo>
                    <a:pt x="125" y="300"/>
                    <a:pt x="700" y="13"/>
                    <a:pt x="1200" y="250"/>
                  </a:cubicBezTo>
                  <a:cubicBezTo>
                    <a:pt x="1612" y="425"/>
                    <a:pt x="1812" y="813"/>
                    <a:pt x="1900" y="1238"/>
                  </a:cubicBezTo>
                  <a:cubicBezTo>
                    <a:pt x="1912" y="1275"/>
                    <a:pt x="1975" y="1262"/>
                    <a:pt x="1962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9"/>
            <p:cNvSpPr/>
            <p:nvPr/>
          </p:nvSpPr>
          <p:spPr>
            <a:xfrm>
              <a:off x="6887300" y="25102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538" y="50"/>
                  </a:moveTo>
                  <a:cubicBezTo>
                    <a:pt x="563" y="675"/>
                    <a:pt x="1" y="1175"/>
                    <a:pt x="226" y="1812"/>
                  </a:cubicBezTo>
                  <a:cubicBezTo>
                    <a:pt x="376" y="2225"/>
                    <a:pt x="776" y="2500"/>
                    <a:pt x="1213" y="2487"/>
                  </a:cubicBezTo>
                  <a:cubicBezTo>
                    <a:pt x="1250" y="2487"/>
                    <a:pt x="1263" y="2425"/>
                    <a:pt x="1225" y="2412"/>
                  </a:cubicBezTo>
                  <a:cubicBezTo>
                    <a:pt x="438" y="2312"/>
                    <a:pt x="126" y="1625"/>
                    <a:pt x="426" y="925"/>
                  </a:cubicBezTo>
                  <a:cubicBezTo>
                    <a:pt x="563" y="650"/>
                    <a:pt x="626" y="350"/>
                    <a:pt x="626" y="50"/>
                  </a:cubicBezTo>
                  <a:cubicBezTo>
                    <a:pt x="626" y="0"/>
                    <a:pt x="538" y="0"/>
                    <a:pt x="538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9"/>
            <p:cNvSpPr/>
            <p:nvPr/>
          </p:nvSpPr>
          <p:spPr>
            <a:xfrm>
              <a:off x="6912925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38" y="1112"/>
                  </a:moveTo>
                  <a:cubicBezTo>
                    <a:pt x="338" y="1225"/>
                    <a:pt x="588" y="1062"/>
                    <a:pt x="700" y="775"/>
                  </a:cubicBezTo>
                  <a:cubicBezTo>
                    <a:pt x="788" y="550"/>
                    <a:pt x="863" y="163"/>
                    <a:pt x="613" y="13"/>
                  </a:cubicBezTo>
                  <a:cubicBezTo>
                    <a:pt x="588" y="0"/>
                    <a:pt x="550" y="25"/>
                    <a:pt x="575" y="63"/>
                  </a:cubicBezTo>
                  <a:cubicBezTo>
                    <a:pt x="825" y="387"/>
                    <a:pt x="588" y="1225"/>
                    <a:pt x="63" y="1050"/>
                  </a:cubicBezTo>
                  <a:cubicBezTo>
                    <a:pt x="13" y="1025"/>
                    <a:pt x="0" y="1100"/>
                    <a:pt x="38" y="11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9"/>
            <p:cNvSpPr/>
            <p:nvPr/>
          </p:nvSpPr>
          <p:spPr>
            <a:xfrm>
              <a:off x="6775150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162" y="38"/>
                  </a:moveTo>
                  <a:cubicBezTo>
                    <a:pt x="1213" y="825"/>
                    <a:pt x="0" y="1800"/>
                    <a:pt x="300" y="3199"/>
                  </a:cubicBezTo>
                  <a:cubicBezTo>
                    <a:pt x="313" y="3249"/>
                    <a:pt x="400" y="3224"/>
                    <a:pt x="388" y="3174"/>
                  </a:cubicBezTo>
                  <a:cubicBezTo>
                    <a:pt x="200" y="1787"/>
                    <a:pt x="1275" y="900"/>
                    <a:pt x="2225" y="88"/>
                  </a:cubicBezTo>
                  <a:cubicBezTo>
                    <a:pt x="2262" y="63"/>
                    <a:pt x="2200" y="0"/>
                    <a:pt x="2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9"/>
            <p:cNvSpPr/>
            <p:nvPr/>
          </p:nvSpPr>
          <p:spPr>
            <a:xfrm>
              <a:off x="6867625" y="2553650"/>
              <a:ext cx="15025" cy="30950"/>
            </a:xfrm>
            <a:custGeom>
              <a:avLst/>
              <a:gdLst/>
              <a:ahLst/>
              <a:cxnLst/>
              <a:rect l="l" t="t" r="r" b="b"/>
              <a:pathLst>
                <a:path w="601" h="1238" extrusionOk="0">
                  <a:moveTo>
                    <a:pt x="500" y="63"/>
                  </a:moveTo>
                  <a:cubicBezTo>
                    <a:pt x="475" y="463"/>
                    <a:pt x="313" y="850"/>
                    <a:pt x="25" y="1138"/>
                  </a:cubicBezTo>
                  <a:cubicBezTo>
                    <a:pt x="0" y="1175"/>
                    <a:pt x="38" y="1238"/>
                    <a:pt x="88" y="1213"/>
                  </a:cubicBezTo>
                  <a:cubicBezTo>
                    <a:pt x="250" y="1075"/>
                    <a:pt x="375" y="900"/>
                    <a:pt x="438" y="713"/>
                  </a:cubicBezTo>
                  <a:cubicBezTo>
                    <a:pt x="550" y="513"/>
                    <a:pt x="600" y="288"/>
                    <a:pt x="588" y="63"/>
                  </a:cubicBezTo>
                  <a:cubicBezTo>
                    <a:pt x="588" y="0"/>
                    <a:pt x="488" y="0"/>
                    <a:pt x="4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>
              <a:off x="68613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325" y="1275"/>
                  </a:moveTo>
                  <a:cubicBezTo>
                    <a:pt x="113" y="825"/>
                    <a:pt x="413" y="313"/>
                    <a:pt x="825" y="125"/>
                  </a:cubicBezTo>
                  <a:cubicBezTo>
                    <a:pt x="875" y="100"/>
                    <a:pt x="838" y="0"/>
                    <a:pt x="775" y="25"/>
                  </a:cubicBezTo>
                  <a:cubicBezTo>
                    <a:pt x="300" y="238"/>
                    <a:pt x="0" y="838"/>
                    <a:pt x="238" y="1325"/>
                  </a:cubicBezTo>
                  <a:cubicBezTo>
                    <a:pt x="275" y="1375"/>
                    <a:pt x="350" y="1325"/>
                    <a:pt x="32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>
              <a:off x="6864175" y="2216250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1813" y="5236"/>
                  </a:moveTo>
                  <a:cubicBezTo>
                    <a:pt x="2125" y="3649"/>
                    <a:pt x="2400" y="212"/>
                    <a:pt x="51" y="0"/>
                  </a:cubicBezTo>
                  <a:cubicBezTo>
                    <a:pt x="1" y="0"/>
                    <a:pt x="1" y="62"/>
                    <a:pt x="51" y="75"/>
                  </a:cubicBezTo>
                  <a:cubicBezTo>
                    <a:pt x="2338" y="375"/>
                    <a:pt x="2038" y="3687"/>
                    <a:pt x="1738" y="5211"/>
                  </a:cubicBezTo>
                  <a:cubicBezTo>
                    <a:pt x="1738" y="5261"/>
                    <a:pt x="1813" y="5286"/>
                    <a:pt x="1813" y="5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>
              <a:off x="6826700" y="2222800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2587" y="963"/>
                  </a:moveTo>
                  <a:cubicBezTo>
                    <a:pt x="2250" y="288"/>
                    <a:pt x="1425" y="0"/>
                    <a:pt x="788" y="450"/>
                  </a:cubicBezTo>
                  <a:cubicBezTo>
                    <a:pt x="200" y="863"/>
                    <a:pt x="0" y="1925"/>
                    <a:pt x="575" y="2425"/>
                  </a:cubicBezTo>
                  <a:cubicBezTo>
                    <a:pt x="638" y="2462"/>
                    <a:pt x="700" y="2387"/>
                    <a:pt x="650" y="2350"/>
                  </a:cubicBezTo>
                  <a:cubicBezTo>
                    <a:pt x="138" y="1875"/>
                    <a:pt x="300" y="900"/>
                    <a:pt x="838" y="525"/>
                  </a:cubicBezTo>
                  <a:cubicBezTo>
                    <a:pt x="1425" y="125"/>
                    <a:pt x="2237" y="350"/>
                    <a:pt x="2537" y="1000"/>
                  </a:cubicBezTo>
                  <a:cubicBezTo>
                    <a:pt x="2550" y="1038"/>
                    <a:pt x="2600" y="1000"/>
                    <a:pt x="2587" y="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>
              <a:off x="6837325" y="2258100"/>
              <a:ext cx="46875" cy="35950"/>
            </a:xfrm>
            <a:custGeom>
              <a:avLst/>
              <a:gdLst/>
              <a:ahLst/>
              <a:cxnLst/>
              <a:rect l="l" t="t" r="r" b="b"/>
              <a:pathLst>
                <a:path w="1875" h="1438" extrusionOk="0">
                  <a:moveTo>
                    <a:pt x="25" y="750"/>
                  </a:moveTo>
                  <a:cubicBezTo>
                    <a:pt x="200" y="1213"/>
                    <a:pt x="738" y="1438"/>
                    <a:pt x="1200" y="1250"/>
                  </a:cubicBezTo>
                  <a:cubicBezTo>
                    <a:pt x="1662" y="1050"/>
                    <a:pt x="1875" y="513"/>
                    <a:pt x="1662" y="51"/>
                  </a:cubicBezTo>
                  <a:cubicBezTo>
                    <a:pt x="1650" y="1"/>
                    <a:pt x="1575" y="38"/>
                    <a:pt x="1587" y="88"/>
                  </a:cubicBezTo>
                  <a:cubicBezTo>
                    <a:pt x="1712" y="513"/>
                    <a:pt x="1587" y="963"/>
                    <a:pt x="1150" y="1150"/>
                  </a:cubicBezTo>
                  <a:cubicBezTo>
                    <a:pt x="738" y="1313"/>
                    <a:pt x="263" y="1125"/>
                    <a:pt x="88" y="713"/>
                  </a:cubicBezTo>
                  <a:cubicBezTo>
                    <a:pt x="63" y="675"/>
                    <a:pt x="0" y="713"/>
                    <a:pt x="2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>
              <a:off x="6849500" y="2246850"/>
              <a:ext cx="30650" cy="17200"/>
            </a:xfrm>
            <a:custGeom>
              <a:avLst/>
              <a:gdLst/>
              <a:ahLst/>
              <a:cxnLst/>
              <a:rect l="l" t="t" r="r" b="b"/>
              <a:pathLst>
                <a:path w="1226" h="688" extrusionOk="0">
                  <a:moveTo>
                    <a:pt x="1200" y="638"/>
                  </a:moveTo>
                  <a:cubicBezTo>
                    <a:pt x="1225" y="301"/>
                    <a:pt x="863" y="51"/>
                    <a:pt x="550" y="63"/>
                  </a:cubicBezTo>
                  <a:cubicBezTo>
                    <a:pt x="238" y="63"/>
                    <a:pt x="1" y="338"/>
                    <a:pt x="113" y="626"/>
                  </a:cubicBezTo>
                  <a:cubicBezTo>
                    <a:pt x="138" y="676"/>
                    <a:pt x="213" y="663"/>
                    <a:pt x="201" y="601"/>
                  </a:cubicBezTo>
                  <a:cubicBezTo>
                    <a:pt x="13" y="1"/>
                    <a:pt x="1163" y="51"/>
                    <a:pt x="1125" y="638"/>
                  </a:cubicBezTo>
                  <a:cubicBezTo>
                    <a:pt x="1125" y="688"/>
                    <a:pt x="1200" y="688"/>
                    <a:pt x="120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>
              <a:off x="6819200" y="2492725"/>
              <a:ext cx="71575" cy="55025"/>
            </a:xfrm>
            <a:custGeom>
              <a:avLst/>
              <a:gdLst/>
              <a:ahLst/>
              <a:cxnLst/>
              <a:rect l="l" t="t" r="r" b="b"/>
              <a:pathLst>
                <a:path w="2863" h="2201" extrusionOk="0">
                  <a:moveTo>
                    <a:pt x="2787" y="1750"/>
                  </a:moveTo>
                  <a:cubicBezTo>
                    <a:pt x="1463" y="2100"/>
                    <a:pt x="375" y="1288"/>
                    <a:pt x="50" y="26"/>
                  </a:cubicBezTo>
                  <a:cubicBezTo>
                    <a:pt x="50" y="1"/>
                    <a:pt x="0" y="1"/>
                    <a:pt x="0" y="26"/>
                  </a:cubicBezTo>
                  <a:cubicBezTo>
                    <a:pt x="100" y="1425"/>
                    <a:pt x="1538" y="2200"/>
                    <a:pt x="2812" y="1813"/>
                  </a:cubicBezTo>
                  <a:cubicBezTo>
                    <a:pt x="2862" y="1800"/>
                    <a:pt x="2837" y="1725"/>
                    <a:pt x="2787" y="1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>
              <a:off x="6793275" y="2835125"/>
              <a:ext cx="104675" cy="111575"/>
            </a:xfrm>
            <a:custGeom>
              <a:avLst/>
              <a:gdLst/>
              <a:ahLst/>
              <a:cxnLst/>
              <a:rect l="l" t="t" r="r" b="b"/>
              <a:pathLst>
                <a:path w="4187" h="4463" extrusionOk="0">
                  <a:moveTo>
                    <a:pt x="3999" y="2663"/>
                  </a:moveTo>
                  <a:cubicBezTo>
                    <a:pt x="4187" y="1213"/>
                    <a:pt x="2737" y="38"/>
                    <a:pt x="1387" y="751"/>
                  </a:cubicBezTo>
                  <a:cubicBezTo>
                    <a:pt x="0" y="1488"/>
                    <a:pt x="225" y="3425"/>
                    <a:pt x="1162" y="4437"/>
                  </a:cubicBezTo>
                  <a:cubicBezTo>
                    <a:pt x="1187" y="4462"/>
                    <a:pt x="1237" y="4425"/>
                    <a:pt x="1212" y="4387"/>
                  </a:cubicBezTo>
                  <a:cubicBezTo>
                    <a:pt x="563" y="3488"/>
                    <a:pt x="125" y="2013"/>
                    <a:pt x="1062" y="1138"/>
                  </a:cubicBezTo>
                  <a:cubicBezTo>
                    <a:pt x="2275" y="1"/>
                    <a:pt x="4087" y="1088"/>
                    <a:pt x="3899" y="2663"/>
                  </a:cubicBezTo>
                  <a:cubicBezTo>
                    <a:pt x="3887" y="2738"/>
                    <a:pt x="3999" y="2725"/>
                    <a:pt x="4012" y="2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>
              <a:off x="6818575" y="2941350"/>
              <a:ext cx="146550" cy="263725"/>
            </a:xfrm>
            <a:custGeom>
              <a:avLst/>
              <a:gdLst/>
              <a:ahLst/>
              <a:cxnLst/>
              <a:rect l="l" t="t" r="r" b="b"/>
              <a:pathLst>
                <a:path w="5862" h="10549" extrusionOk="0">
                  <a:moveTo>
                    <a:pt x="38" y="101"/>
                  </a:moveTo>
                  <a:cubicBezTo>
                    <a:pt x="1700" y="1313"/>
                    <a:pt x="3812" y="2425"/>
                    <a:pt x="4737" y="4325"/>
                  </a:cubicBezTo>
                  <a:cubicBezTo>
                    <a:pt x="5586" y="6087"/>
                    <a:pt x="5761" y="8849"/>
                    <a:pt x="4562" y="10486"/>
                  </a:cubicBezTo>
                  <a:cubicBezTo>
                    <a:pt x="4537" y="10511"/>
                    <a:pt x="4587" y="10548"/>
                    <a:pt x="4612" y="10523"/>
                  </a:cubicBezTo>
                  <a:cubicBezTo>
                    <a:pt x="5861" y="9086"/>
                    <a:pt x="5724" y="6587"/>
                    <a:pt x="5137" y="4875"/>
                  </a:cubicBezTo>
                  <a:cubicBezTo>
                    <a:pt x="4349" y="2550"/>
                    <a:pt x="1950" y="1363"/>
                    <a:pt x="75" y="26"/>
                  </a:cubicBezTo>
                  <a:cubicBezTo>
                    <a:pt x="38" y="1"/>
                    <a:pt x="0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9"/>
            <p:cNvSpPr/>
            <p:nvPr/>
          </p:nvSpPr>
          <p:spPr>
            <a:xfrm>
              <a:off x="6841075" y="3137250"/>
              <a:ext cx="84375" cy="100925"/>
            </a:xfrm>
            <a:custGeom>
              <a:avLst/>
              <a:gdLst/>
              <a:ahLst/>
              <a:cxnLst/>
              <a:rect l="l" t="t" r="r" b="b"/>
              <a:pathLst>
                <a:path w="3375" h="4037" extrusionOk="0">
                  <a:moveTo>
                    <a:pt x="3299" y="2875"/>
                  </a:moveTo>
                  <a:cubicBezTo>
                    <a:pt x="2362" y="3412"/>
                    <a:pt x="987" y="3537"/>
                    <a:pt x="438" y="2375"/>
                  </a:cubicBezTo>
                  <a:cubicBezTo>
                    <a:pt x="313" y="2100"/>
                    <a:pt x="275" y="1787"/>
                    <a:pt x="325" y="1487"/>
                  </a:cubicBezTo>
                  <a:cubicBezTo>
                    <a:pt x="325" y="1412"/>
                    <a:pt x="313" y="1325"/>
                    <a:pt x="325" y="1250"/>
                  </a:cubicBezTo>
                  <a:cubicBezTo>
                    <a:pt x="450" y="488"/>
                    <a:pt x="650" y="513"/>
                    <a:pt x="1175" y="450"/>
                  </a:cubicBezTo>
                  <a:cubicBezTo>
                    <a:pt x="2075" y="338"/>
                    <a:pt x="2425" y="938"/>
                    <a:pt x="2275" y="1725"/>
                  </a:cubicBezTo>
                  <a:cubicBezTo>
                    <a:pt x="2162" y="2300"/>
                    <a:pt x="1875" y="2600"/>
                    <a:pt x="1462" y="3000"/>
                  </a:cubicBezTo>
                  <a:cubicBezTo>
                    <a:pt x="1150" y="3299"/>
                    <a:pt x="825" y="3549"/>
                    <a:pt x="800" y="3999"/>
                  </a:cubicBezTo>
                  <a:cubicBezTo>
                    <a:pt x="800" y="4024"/>
                    <a:pt x="850" y="4037"/>
                    <a:pt x="850" y="3999"/>
                  </a:cubicBezTo>
                  <a:cubicBezTo>
                    <a:pt x="950" y="3287"/>
                    <a:pt x="1862" y="2900"/>
                    <a:pt x="2225" y="2312"/>
                  </a:cubicBezTo>
                  <a:cubicBezTo>
                    <a:pt x="2525" y="1875"/>
                    <a:pt x="2575" y="1325"/>
                    <a:pt x="2362" y="850"/>
                  </a:cubicBezTo>
                  <a:cubicBezTo>
                    <a:pt x="2025" y="113"/>
                    <a:pt x="887" y="0"/>
                    <a:pt x="400" y="650"/>
                  </a:cubicBezTo>
                  <a:cubicBezTo>
                    <a:pt x="0" y="1163"/>
                    <a:pt x="138" y="2237"/>
                    <a:pt x="500" y="2725"/>
                  </a:cubicBezTo>
                  <a:cubicBezTo>
                    <a:pt x="1200" y="3662"/>
                    <a:pt x="2450" y="3462"/>
                    <a:pt x="3337" y="2950"/>
                  </a:cubicBezTo>
                  <a:cubicBezTo>
                    <a:pt x="3374" y="2912"/>
                    <a:pt x="3337" y="2850"/>
                    <a:pt x="3299" y="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857325" y="3245025"/>
              <a:ext cx="13750" cy="55325"/>
            </a:xfrm>
            <a:custGeom>
              <a:avLst/>
              <a:gdLst/>
              <a:ahLst/>
              <a:cxnLst/>
              <a:rect l="l" t="t" r="r" b="b"/>
              <a:pathLst>
                <a:path w="550" h="2213" extrusionOk="0">
                  <a:moveTo>
                    <a:pt x="75" y="51"/>
                  </a:moveTo>
                  <a:cubicBezTo>
                    <a:pt x="0" y="738"/>
                    <a:pt x="63" y="1588"/>
                    <a:pt x="475" y="2188"/>
                  </a:cubicBezTo>
                  <a:cubicBezTo>
                    <a:pt x="500" y="2213"/>
                    <a:pt x="550" y="2200"/>
                    <a:pt x="537" y="2163"/>
                  </a:cubicBezTo>
                  <a:cubicBezTo>
                    <a:pt x="300" y="1438"/>
                    <a:pt x="75" y="825"/>
                    <a:pt x="150" y="51"/>
                  </a:cubicBezTo>
                  <a:cubicBezTo>
                    <a:pt x="150" y="1"/>
                    <a:pt x="87" y="1"/>
                    <a:pt x="7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9"/>
            <p:cNvSpPr/>
            <p:nvPr/>
          </p:nvSpPr>
          <p:spPr>
            <a:xfrm>
              <a:off x="6805150" y="2972925"/>
              <a:ext cx="96550" cy="81550"/>
            </a:xfrm>
            <a:custGeom>
              <a:avLst/>
              <a:gdLst/>
              <a:ahLst/>
              <a:cxnLst/>
              <a:rect l="l" t="t" r="r" b="b"/>
              <a:pathLst>
                <a:path w="3862" h="3262" extrusionOk="0">
                  <a:moveTo>
                    <a:pt x="3824" y="1025"/>
                  </a:moveTo>
                  <a:cubicBezTo>
                    <a:pt x="3187" y="475"/>
                    <a:pt x="2362" y="0"/>
                    <a:pt x="1487" y="187"/>
                  </a:cubicBezTo>
                  <a:cubicBezTo>
                    <a:pt x="662" y="375"/>
                    <a:pt x="50" y="1175"/>
                    <a:pt x="25" y="2012"/>
                  </a:cubicBezTo>
                  <a:cubicBezTo>
                    <a:pt x="0" y="2587"/>
                    <a:pt x="375" y="3262"/>
                    <a:pt x="1037" y="3187"/>
                  </a:cubicBezTo>
                  <a:cubicBezTo>
                    <a:pt x="1387" y="3149"/>
                    <a:pt x="1812" y="2799"/>
                    <a:pt x="1437" y="2512"/>
                  </a:cubicBezTo>
                  <a:cubicBezTo>
                    <a:pt x="1387" y="2487"/>
                    <a:pt x="1350" y="2549"/>
                    <a:pt x="1387" y="2587"/>
                  </a:cubicBezTo>
                  <a:cubicBezTo>
                    <a:pt x="562" y="3012"/>
                    <a:pt x="138" y="2862"/>
                    <a:pt x="125" y="2124"/>
                  </a:cubicBezTo>
                  <a:cubicBezTo>
                    <a:pt x="125" y="1812"/>
                    <a:pt x="200" y="1500"/>
                    <a:pt x="362" y="1225"/>
                  </a:cubicBezTo>
                  <a:cubicBezTo>
                    <a:pt x="562" y="787"/>
                    <a:pt x="950" y="462"/>
                    <a:pt x="1412" y="325"/>
                  </a:cubicBezTo>
                  <a:cubicBezTo>
                    <a:pt x="2299" y="88"/>
                    <a:pt x="3124" y="550"/>
                    <a:pt x="3787" y="1075"/>
                  </a:cubicBezTo>
                  <a:cubicBezTo>
                    <a:pt x="3824" y="1087"/>
                    <a:pt x="3862" y="1050"/>
                    <a:pt x="3837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6762350" y="2958850"/>
              <a:ext cx="110600" cy="22825"/>
            </a:xfrm>
            <a:custGeom>
              <a:avLst/>
              <a:gdLst/>
              <a:ahLst/>
              <a:cxnLst/>
              <a:rect l="l" t="t" r="r" b="b"/>
              <a:pathLst>
                <a:path w="4424" h="913" extrusionOk="0">
                  <a:moveTo>
                    <a:pt x="4399" y="825"/>
                  </a:moveTo>
                  <a:cubicBezTo>
                    <a:pt x="3874" y="376"/>
                    <a:pt x="3187" y="251"/>
                    <a:pt x="2524" y="176"/>
                  </a:cubicBezTo>
                  <a:cubicBezTo>
                    <a:pt x="1700" y="88"/>
                    <a:pt x="725" y="1"/>
                    <a:pt x="38" y="526"/>
                  </a:cubicBezTo>
                  <a:cubicBezTo>
                    <a:pt x="0" y="551"/>
                    <a:pt x="25" y="601"/>
                    <a:pt x="63" y="588"/>
                  </a:cubicBezTo>
                  <a:cubicBezTo>
                    <a:pt x="1187" y="1"/>
                    <a:pt x="3324" y="38"/>
                    <a:pt x="4324" y="875"/>
                  </a:cubicBezTo>
                  <a:cubicBezTo>
                    <a:pt x="4374" y="913"/>
                    <a:pt x="4424" y="863"/>
                    <a:pt x="4386" y="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9"/>
            <p:cNvSpPr/>
            <p:nvPr/>
          </p:nvSpPr>
          <p:spPr>
            <a:xfrm>
              <a:off x="675110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126"/>
                  </a:moveTo>
                  <a:cubicBezTo>
                    <a:pt x="488" y="213"/>
                    <a:pt x="463" y="313"/>
                    <a:pt x="400" y="388"/>
                  </a:cubicBezTo>
                  <a:cubicBezTo>
                    <a:pt x="338" y="450"/>
                    <a:pt x="238" y="475"/>
                    <a:pt x="150" y="463"/>
                  </a:cubicBezTo>
                  <a:cubicBezTo>
                    <a:pt x="125" y="450"/>
                    <a:pt x="88" y="438"/>
                    <a:pt x="63" y="425"/>
                  </a:cubicBezTo>
                  <a:cubicBezTo>
                    <a:pt x="38" y="388"/>
                    <a:pt x="25" y="350"/>
                    <a:pt x="25" y="313"/>
                  </a:cubicBezTo>
                  <a:cubicBezTo>
                    <a:pt x="0" y="188"/>
                    <a:pt x="63" y="63"/>
                    <a:pt x="175" y="13"/>
                  </a:cubicBezTo>
                  <a:cubicBezTo>
                    <a:pt x="313" y="1"/>
                    <a:pt x="425" y="101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9"/>
            <p:cNvSpPr/>
            <p:nvPr/>
          </p:nvSpPr>
          <p:spPr>
            <a:xfrm>
              <a:off x="6748600" y="2965425"/>
              <a:ext cx="17200" cy="22200"/>
            </a:xfrm>
            <a:custGeom>
              <a:avLst/>
              <a:gdLst/>
              <a:ahLst/>
              <a:cxnLst/>
              <a:rect l="l" t="t" r="r" b="b"/>
              <a:pathLst>
                <a:path w="688" h="888" extrusionOk="0">
                  <a:moveTo>
                    <a:pt x="475" y="300"/>
                  </a:moveTo>
                  <a:cubicBezTo>
                    <a:pt x="450" y="587"/>
                    <a:pt x="375" y="637"/>
                    <a:pt x="275" y="462"/>
                  </a:cubicBezTo>
                  <a:cubicBezTo>
                    <a:pt x="100" y="300"/>
                    <a:pt x="163" y="288"/>
                    <a:pt x="488" y="413"/>
                  </a:cubicBezTo>
                  <a:cubicBezTo>
                    <a:pt x="488" y="450"/>
                    <a:pt x="575" y="438"/>
                    <a:pt x="575" y="400"/>
                  </a:cubicBezTo>
                  <a:cubicBezTo>
                    <a:pt x="575" y="0"/>
                    <a:pt x="0" y="88"/>
                    <a:pt x="63" y="487"/>
                  </a:cubicBezTo>
                  <a:cubicBezTo>
                    <a:pt x="125" y="887"/>
                    <a:pt x="687" y="650"/>
                    <a:pt x="600" y="275"/>
                  </a:cubicBezTo>
                  <a:cubicBezTo>
                    <a:pt x="575" y="200"/>
                    <a:pt x="475" y="2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6927925" y="3207225"/>
              <a:ext cx="3450" cy="2850"/>
            </a:xfrm>
            <a:custGeom>
              <a:avLst/>
              <a:gdLst/>
              <a:ahLst/>
              <a:cxnLst/>
              <a:rect l="l" t="t" r="r" b="b"/>
              <a:pathLst>
                <a:path w="138" h="114" extrusionOk="0">
                  <a:moveTo>
                    <a:pt x="63" y="13"/>
                  </a:moveTo>
                  <a:lnTo>
                    <a:pt x="38" y="26"/>
                  </a:lnTo>
                  <a:cubicBezTo>
                    <a:pt x="0" y="38"/>
                    <a:pt x="0" y="76"/>
                    <a:pt x="38" y="88"/>
                  </a:cubicBezTo>
                  <a:lnTo>
                    <a:pt x="63" y="101"/>
                  </a:lnTo>
                  <a:cubicBezTo>
                    <a:pt x="125" y="113"/>
                    <a:pt x="138" y="1"/>
                    <a:pt x="6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6870125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" y="138"/>
                  </a:moveTo>
                  <a:cubicBezTo>
                    <a:pt x="313" y="225"/>
                    <a:pt x="425" y="662"/>
                    <a:pt x="475" y="887"/>
                  </a:cubicBezTo>
                  <a:cubicBezTo>
                    <a:pt x="513" y="1125"/>
                    <a:pt x="500" y="1375"/>
                    <a:pt x="463" y="1625"/>
                  </a:cubicBezTo>
                  <a:cubicBezTo>
                    <a:pt x="463" y="1675"/>
                    <a:pt x="550" y="1687"/>
                    <a:pt x="563" y="1637"/>
                  </a:cubicBezTo>
                  <a:cubicBezTo>
                    <a:pt x="700" y="1175"/>
                    <a:pt x="625" y="225"/>
                    <a:pt x="100" y="25"/>
                  </a:cubicBezTo>
                  <a:cubicBezTo>
                    <a:pt x="25" y="0"/>
                    <a:pt x="0" y="113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6865425" y="32978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751" y="1575"/>
                  </a:moveTo>
                  <a:cubicBezTo>
                    <a:pt x="376" y="1175"/>
                    <a:pt x="188" y="625"/>
                    <a:pt x="238" y="88"/>
                  </a:cubicBezTo>
                  <a:cubicBezTo>
                    <a:pt x="238" y="26"/>
                    <a:pt x="163" y="1"/>
                    <a:pt x="151" y="63"/>
                  </a:cubicBezTo>
                  <a:cubicBezTo>
                    <a:pt x="1" y="563"/>
                    <a:pt x="313" y="1288"/>
                    <a:pt x="676" y="1638"/>
                  </a:cubicBezTo>
                  <a:cubicBezTo>
                    <a:pt x="726" y="1688"/>
                    <a:pt x="788" y="1613"/>
                    <a:pt x="751" y="15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6831375" y="323752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01" y="51"/>
                  </a:moveTo>
                  <a:cubicBezTo>
                    <a:pt x="1125" y="363"/>
                    <a:pt x="951" y="613"/>
                    <a:pt x="763" y="863"/>
                  </a:cubicBezTo>
                  <a:cubicBezTo>
                    <a:pt x="588" y="1088"/>
                    <a:pt x="326" y="1225"/>
                    <a:pt x="38" y="1250"/>
                  </a:cubicBezTo>
                  <a:cubicBezTo>
                    <a:pt x="1" y="1250"/>
                    <a:pt x="13" y="1325"/>
                    <a:pt x="51" y="1325"/>
                  </a:cubicBezTo>
                  <a:cubicBezTo>
                    <a:pt x="351" y="1313"/>
                    <a:pt x="638" y="1163"/>
                    <a:pt x="813" y="913"/>
                  </a:cubicBezTo>
                  <a:cubicBezTo>
                    <a:pt x="1013" y="663"/>
                    <a:pt x="1200" y="388"/>
                    <a:pt x="1188" y="51"/>
                  </a:cubicBezTo>
                  <a:cubicBezTo>
                    <a:pt x="1188" y="1"/>
                    <a:pt x="1101" y="1"/>
                    <a:pt x="11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6831700" y="3237850"/>
              <a:ext cx="29075" cy="33125"/>
            </a:xfrm>
            <a:custGeom>
              <a:avLst/>
              <a:gdLst/>
              <a:ahLst/>
              <a:cxnLst/>
              <a:rect l="l" t="t" r="r" b="b"/>
              <a:pathLst>
                <a:path w="1163" h="1325" extrusionOk="0">
                  <a:moveTo>
                    <a:pt x="75" y="1275"/>
                  </a:moveTo>
                  <a:cubicBezTo>
                    <a:pt x="150" y="1012"/>
                    <a:pt x="288" y="763"/>
                    <a:pt x="463" y="538"/>
                  </a:cubicBezTo>
                  <a:cubicBezTo>
                    <a:pt x="638" y="313"/>
                    <a:pt x="875" y="250"/>
                    <a:pt x="1112" y="113"/>
                  </a:cubicBezTo>
                  <a:cubicBezTo>
                    <a:pt x="1162" y="75"/>
                    <a:pt x="1125" y="0"/>
                    <a:pt x="1063" y="13"/>
                  </a:cubicBezTo>
                  <a:cubicBezTo>
                    <a:pt x="488" y="125"/>
                    <a:pt x="88" y="700"/>
                    <a:pt x="0" y="1262"/>
                  </a:cubicBezTo>
                  <a:cubicBezTo>
                    <a:pt x="0" y="1300"/>
                    <a:pt x="63" y="1325"/>
                    <a:pt x="7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6767025" y="2929475"/>
              <a:ext cx="86575" cy="38475"/>
            </a:xfrm>
            <a:custGeom>
              <a:avLst/>
              <a:gdLst/>
              <a:ahLst/>
              <a:cxnLst/>
              <a:rect l="l" t="t" r="r" b="b"/>
              <a:pathLst>
                <a:path w="3463" h="1539" extrusionOk="0">
                  <a:moveTo>
                    <a:pt x="3425" y="1451"/>
                  </a:moveTo>
                  <a:cubicBezTo>
                    <a:pt x="2437" y="713"/>
                    <a:pt x="1288" y="226"/>
                    <a:pt x="88" y="13"/>
                  </a:cubicBezTo>
                  <a:cubicBezTo>
                    <a:pt x="25" y="1"/>
                    <a:pt x="0" y="88"/>
                    <a:pt x="50" y="101"/>
                  </a:cubicBezTo>
                  <a:cubicBezTo>
                    <a:pt x="1250" y="326"/>
                    <a:pt x="2387" y="801"/>
                    <a:pt x="3387" y="1513"/>
                  </a:cubicBezTo>
                  <a:cubicBezTo>
                    <a:pt x="3425" y="1538"/>
                    <a:pt x="3462" y="1476"/>
                    <a:pt x="3425" y="1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6752650" y="2919175"/>
              <a:ext cx="16575" cy="17825"/>
            </a:xfrm>
            <a:custGeom>
              <a:avLst/>
              <a:gdLst/>
              <a:ahLst/>
              <a:cxnLst/>
              <a:rect l="l" t="t" r="r" b="b"/>
              <a:pathLst>
                <a:path w="663" h="713" extrusionOk="0">
                  <a:moveTo>
                    <a:pt x="525" y="463"/>
                  </a:moveTo>
                  <a:cubicBezTo>
                    <a:pt x="488" y="363"/>
                    <a:pt x="488" y="351"/>
                    <a:pt x="500" y="425"/>
                  </a:cubicBezTo>
                  <a:cubicBezTo>
                    <a:pt x="500" y="463"/>
                    <a:pt x="500" y="500"/>
                    <a:pt x="500" y="538"/>
                  </a:cubicBezTo>
                  <a:cubicBezTo>
                    <a:pt x="500" y="575"/>
                    <a:pt x="550" y="600"/>
                    <a:pt x="563" y="563"/>
                  </a:cubicBezTo>
                  <a:cubicBezTo>
                    <a:pt x="663" y="338"/>
                    <a:pt x="438" y="1"/>
                    <a:pt x="213" y="238"/>
                  </a:cubicBezTo>
                  <a:cubicBezTo>
                    <a:pt x="1" y="488"/>
                    <a:pt x="376" y="713"/>
                    <a:pt x="575" y="525"/>
                  </a:cubicBezTo>
                  <a:cubicBezTo>
                    <a:pt x="625" y="488"/>
                    <a:pt x="563" y="425"/>
                    <a:pt x="513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6783275" y="2974800"/>
              <a:ext cx="81875" cy="30325"/>
            </a:xfrm>
            <a:custGeom>
              <a:avLst/>
              <a:gdLst/>
              <a:ahLst/>
              <a:cxnLst/>
              <a:rect l="l" t="t" r="r" b="b"/>
              <a:pathLst>
                <a:path w="3275" h="1213" extrusionOk="0">
                  <a:moveTo>
                    <a:pt x="3212" y="137"/>
                  </a:moveTo>
                  <a:cubicBezTo>
                    <a:pt x="2112" y="0"/>
                    <a:pt x="738" y="225"/>
                    <a:pt x="13" y="1150"/>
                  </a:cubicBezTo>
                  <a:cubicBezTo>
                    <a:pt x="0" y="1187"/>
                    <a:pt x="25" y="1212"/>
                    <a:pt x="63" y="1200"/>
                  </a:cubicBezTo>
                  <a:cubicBezTo>
                    <a:pt x="1000" y="412"/>
                    <a:pt x="2000" y="87"/>
                    <a:pt x="3212" y="225"/>
                  </a:cubicBezTo>
                  <a:cubicBezTo>
                    <a:pt x="3274" y="225"/>
                    <a:pt x="3274" y="137"/>
                    <a:pt x="3212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6773575" y="3001650"/>
              <a:ext cx="14725" cy="13150"/>
            </a:xfrm>
            <a:custGeom>
              <a:avLst/>
              <a:gdLst/>
              <a:ahLst/>
              <a:cxnLst/>
              <a:rect l="l" t="t" r="r" b="b"/>
              <a:pathLst>
                <a:path w="589" h="526" extrusionOk="0">
                  <a:moveTo>
                    <a:pt x="338" y="426"/>
                  </a:moveTo>
                  <a:cubicBezTo>
                    <a:pt x="338" y="326"/>
                    <a:pt x="313" y="313"/>
                    <a:pt x="263" y="376"/>
                  </a:cubicBezTo>
                  <a:cubicBezTo>
                    <a:pt x="226" y="388"/>
                    <a:pt x="238" y="438"/>
                    <a:pt x="276" y="438"/>
                  </a:cubicBezTo>
                  <a:cubicBezTo>
                    <a:pt x="563" y="438"/>
                    <a:pt x="588" y="1"/>
                    <a:pt x="301" y="38"/>
                  </a:cubicBezTo>
                  <a:cubicBezTo>
                    <a:pt x="1" y="63"/>
                    <a:pt x="38" y="526"/>
                    <a:pt x="338" y="488"/>
                  </a:cubicBezTo>
                  <a:cubicBezTo>
                    <a:pt x="376" y="488"/>
                    <a:pt x="376" y="426"/>
                    <a:pt x="338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6888250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337" y="38"/>
                  </a:moveTo>
                  <a:cubicBezTo>
                    <a:pt x="1650" y="1800"/>
                    <a:pt x="925" y="3125"/>
                    <a:pt x="738" y="5050"/>
                  </a:cubicBezTo>
                  <a:cubicBezTo>
                    <a:pt x="575" y="6762"/>
                    <a:pt x="975" y="8011"/>
                    <a:pt x="1925" y="9436"/>
                  </a:cubicBezTo>
                  <a:cubicBezTo>
                    <a:pt x="1975" y="9498"/>
                    <a:pt x="2075" y="9436"/>
                    <a:pt x="2037" y="9373"/>
                  </a:cubicBezTo>
                  <a:cubicBezTo>
                    <a:pt x="0" y="6049"/>
                    <a:pt x="1137" y="3375"/>
                    <a:pt x="2400" y="51"/>
                  </a:cubicBezTo>
                  <a:cubicBezTo>
                    <a:pt x="2412" y="13"/>
                    <a:pt x="2350" y="1"/>
                    <a:pt x="233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6844200" y="2899500"/>
              <a:ext cx="49375" cy="31575"/>
            </a:xfrm>
            <a:custGeom>
              <a:avLst/>
              <a:gdLst/>
              <a:ahLst/>
              <a:cxnLst/>
              <a:rect l="l" t="t" r="r" b="b"/>
              <a:pathLst>
                <a:path w="1975" h="1263" extrusionOk="0">
                  <a:moveTo>
                    <a:pt x="1912" y="25"/>
                  </a:moveTo>
                  <a:cubicBezTo>
                    <a:pt x="1825" y="450"/>
                    <a:pt x="1612" y="838"/>
                    <a:pt x="1212" y="1025"/>
                  </a:cubicBezTo>
                  <a:cubicBezTo>
                    <a:pt x="712" y="1237"/>
                    <a:pt x="125" y="975"/>
                    <a:pt x="113" y="400"/>
                  </a:cubicBezTo>
                  <a:cubicBezTo>
                    <a:pt x="113" y="325"/>
                    <a:pt x="0" y="325"/>
                    <a:pt x="0" y="400"/>
                  </a:cubicBezTo>
                  <a:cubicBezTo>
                    <a:pt x="0" y="888"/>
                    <a:pt x="438" y="1262"/>
                    <a:pt x="925" y="1212"/>
                  </a:cubicBezTo>
                  <a:cubicBezTo>
                    <a:pt x="1525" y="1150"/>
                    <a:pt x="1875" y="613"/>
                    <a:pt x="1975" y="50"/>
                  </a:cubicBezTo>
                  <a:cubicBezTo>
                    <a:pt x="1975" y="13"/>
                    <a:pt x="1912" y="0"/>
                    <a:pt x="191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9"/>
            <p:cNvSpPr/>
            <p:nvPr/>
          </p:nvSpPr>
          <p:spPr>
            <a:xfrm>
              <a:off x="6887300" y="31138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626" y="2449"/>
                  </a:moveTo>
                  <a:cubicBezTo>
                    <a:pt x="626" y="2149"/>
                    <a:pt x="563" y="1850"/>
                    <a:pt x="426" y="1575"/>
                  </a:cubicBezTo>
                  <a:cubicBezTo>
                    <a:pt x="126" y="875"/>
                    <a:pt x="426" y="200"/>
                    <a:pt x="1225" y="88"/>
                  </a:cubicBezTo>
                  <a:cubicBezTo>
                    <a:pt x="1263" y="88"/>
                    <a:pt x="1250" y="13"/>
                    <a:pt x="1213" y="13"/>
                  </a:cubicBezTo>
                  <a:cubicBezTo>
                    <a:pt x="776" y="0"/>
                    <a:pt x="376" y="275"/>
                    <a:pt x="226" y="687"/>
                  </a:cubicBezTo>
                  <a:cubicBezTo>
                    <a:pt x="1" y="1325"/>
                    <a:pt x="563" y="1825"/>
                    <a:pt x="538" y="2449"/>
                  </a:cubicBezTo>
                  <a:cubicBezTo>
                    <a:pt x="538" y="2499"/>
                    <a:pt x="613" y="2499"/>
                    <a:pt x="6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9"/>
            <p:cNvSpPr/>
            <p:nvPr/>
          </p:nvSpPr>
          <p:spPr>
            <a:xfrm>
              <a:off x="6912925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63" y="175"/>
                  </a:moveTo>
                  <a:cubicBezTo>
                    <a:pt x="588" y="0"/>
                    <a:pt x="825" y="837"/>
                    <a:pt x="575" y="1162"/>
                  </a:cubicBezTo>
                  <a:cubicBezTo>
                    <a:pt x="550" y="1200"/>
                    <a:pt x="588" y="1225"/>
                    <a:pt x="613" y="1212"/>
                  </a:cubicBezTo>
                  <a:cubicBezTo>
                    <a:pt x="863" y="1062"/>
                    <a:pt x="788" y="675"/>
                    <a:pt x="700" y="437"/>
                  </a:cubicBezTo>
                  <a:cubicBezTo>
                    <a:pt x="588" y="163"/>
                    <a:pt x="338" y="0"/>
                    <a:pt x="38" y="113"/>
                  </a:cubicBezTo>
                  <a:cubicBezTo>
                    <a:pt x="0" y="125"/>
                    <a:pt x="13" y="200"/>
                    <a:pt x="63" y="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9"/>
            <p:cNvSpPr/>
            <p:nvPr/>
          </p:nvSpPr>
          <p:spPr>
            <a:xfrm>
              <a:off x="6775450" y="287262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213" y="3162"/>
                  </a:moveTo>
                  <a:cubicBezTo>
                    <a:pt x="1263" y="2350"/>
                    <a:pt x="201" y="1463"/>
                    <a:pt x="388" y="76"/>
                  </a:cubicBezTo>
                  <a:cubicBezTo>
                    <a:pt x="388" y="26"/>
                    <a:pt x="301" y="1"/>
                    <a:pt x="288" y="51"/>
                  </a:cubicBezTo>
                  <a:cubicBezTo>
                    <a:pt x="1" y="1450"/>
                    <a:pt x="1213" y="2425"/>
                    <a:pt x="2163" y="3212"/>
                  </a:cubicBezTo>
                  <a:cubicBezTo>
                    <a:pt x="2200" y="3250"/>
                    <a:pt x="2263" y="3187"/>
                    <a:pt x="2213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6867625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588" y="1175"/>
                  </a:moveTo>
                  <a:cubicBezTo>
                    <a:pt x="613" y="950"/>
                    <a:pt x="563" y="725"/>
                    <a:pt x="450" y="525"/>
                  </a:cubicBezTo>
                  <a:cubicBezTo>
                    <a:pt x="375" y="325"/>
                    <a:pt x="250" y="150"/>
                    <a:pt x="88" y="25"/>
                  </a:cubicBezTo>
                  <a:cubicBezTo>
                    <a:pt x="50" y="0"/>
                    <a:pt x="0" y="63"/>
                    <a:pt x="38" y="100"/>
                  </a:cubicBezTo>
                  <a:cubicBezTo>
                    <a:pt x="313" y="388"/>
                    <a:pt x="488" y="775"/>
                    <a:pt x="500" y="1175"/>
                  </a:cubicBezTo>
                  <a:cubicBezTo>
                    <a:pt x="500" y="1237"/>
                    <a:pt x="588" y="1237"/>
                    <a:pt x="600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6861375" y="3101625"/>
              <a:ext cx="21900" cy="34075"/>
            </a:xfrm>
            <a:custGeom>
              <a:avLst/>
              <a:gdLst/>
              <a:ahLst/>
              <a:cxnLst/>
              <a:rect l="l" t="t" r="r" b="b"/>
              <a:pathLst>
                <a:path w="876" h="1363" extrusionOk="0">
                  <a:moveTo>
                    <a:pt x="238" y="51"/>
                  </a:moveTo>
                  <a:cubicBezTo>
                    <a:pt x="0" y="538"/>
                    <a:pt x="300" y="1150"/>
                    <a:pt x="775" y="1350"/>
                  </a:cubicBezTo>
                  <a:cubicBezTo>
                    <a:pt x="838" y="1363"/>
                    <a:pt x="875" y="1275"/>
                    <a:pt x="825" y="1250"/>
                  </a:cubicBezTo>
                  <a:cubicBezTo>
                    <a:pt x="413" y="1050"/>
                    <a:pt x="113" y="551"/>
                    <a:pt x="325" y="101"/>
                  </a:cubicBezTo>
                  <a:cubicBezTo>
                    <a:pt x="350" y="51"/>
                    <a:pt x="275" y="1"/>
                    <a:pt x="238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6864175" y="3338125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1738" y="63"/>
                  </a:moveTo>
                  <a:cubicBezTo>
                    <a:pt x="2038" y="1600"/>
                    <a:pt x="2350" y="4912"/>
                    <a:pt x="51" y="5212"/>
                  </a:cubicBezTo>
                  <a:cubicBezTo>
                    <a:pt x="1" y="5212"/>
                    <a:pt x="1" y="5287"/>
                    <a:pt x="51" y="5287"/>
                  </a:cubicBezTo>
                  <a:cubicBezTo>
                    <a:pt x="2388" y="5074"/>
                    <a:pt x="2125" y="1638"/>
                    <a:pt x="1813" y="51"/>
                  </a:cubicBezTo>
                  <a:cubicBezTo>
                    <a:pt x="1813" y="1"/>
                    <a:pt x="1738" y="26"/>
                    <a:pt x="17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9"/>
            <p:cNvSpPr/>
            <p:nvPr/>
          </p:nvSpPr>
          <p:spPr>
            <a:xfrm>
              <a:off x="6826700" y="3402175"/>
              <a:ext cx="65000" cy="61250"/>
            </a:xfrm>
            <a:custGeom>
              <a:avLst/>
              <a:gdLst/>
              <a:ahLst/>
              <a:cxnLst/>
              <a:rect l="l" t="t" r="r" b="b"/>
              <a:pathLst>
                <a:path w="2600" h="2450" extrusionOk="0">
                  <a:moveTo>
                    <a:pt x="2537" y="1475"/>
                  </a:moveTo>
                  <a:cubicBezTo>
                    <a:pt x="2212" y="2100"/>
                    <a:pt x="1437" y="2362"/>
                    <a:pt x="838" y="1938"/>
                  </a:cubicBezTo>
                  <a:cubicBezTo>
                    <a:pt x="300" y="1563"/>
                    <a:pt x="138" y="588"/>
                    <a:pt x="650" y="125"/>
                  </a:cubicBezTo>
                  <a:cubicBezTo>
                    <a:pt x="700" y="76"/>
                    <a:pt x="638" y="1"/>
                    <a:pt x="575" y="51"/>
                  </a:cubicBezTo>
                  <a:cubicBezTo>
                    <a:pt x="0" y="538"/>
                    <a:pt x="200" y="1613"/>
                    <a:pt x="788" y="2012"/>
                  </a:cubicBezTo>
                  <a:cubicBezTo>
                    <a:pt x="1412" y="2450"/>
                    <a:pt x="2275" y="2200"/>
                    <a:pt x="2587" y="1500"/>
                  </a:cubicBezTo>
                  <a:cubicBezTo>
                    <a:pt x="2600" y="1475"/>
                    <a:pt x="2550" y="1438"/>
                    <a:pt x="2537" y="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9"/>
            <p:cNvSpPr/>
            <p:nvPr/>
          </p:nvSpPr>
          <p:spPr>
            <a:xfrm>
              <a:off x="6837325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75" y="738"/>
                  </a:moveTo>
                  <a:cubicBezTo>
                    <a:pt x="263" y="326"/>
                    <a:pt x="738" y="138"/>
                    <a:pt x="1150" y="301"/>
                  </a:cubicBezTo>
                  <a:cubicBezTo>
                    <a:pt x="1587" y="488"/>
                    <a:pt x="1712" y="938"/>
                    <a:pt x="1575" y="1363"/>
                  </a:cubicBezTo>
                  <a:cubicBezTo>
                    <a:pt x="1562" y="1413"/>
                    <a:pt x="1637" y="1438"/>
                    <a:pt x="1662" y="1400"/>
                  </a:cubicBezTo>
                  <a:cubicBezTo>
                    <a:pt x="1862" y="938"/>
                    <a:pt x="1650" y="401"/>
                    <a:pt x="1200" y="201"/>
                  </a:cubicBezTo>
                  <a:cubicBezTo>
                    <a:pt x="738" y="1"/>
                    <a:pt x="200" y="226"/>
                    <a:pt x="13" y="700"/>
                  </a:cubicBezTo>
                  <a:cubicBezTo>
                    <a:pt x="0" y="738"/>
                    <a:pt x="50" y="775"/>
                    <a:pt x="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9"/>
            <p:cNvSpPr/>
            <p:nvPr/>
          </p:nvSpPr>
          <p:spPr>
            <a:xfrm>
              <a:off x="6849500" y="3422475"/>
              <a:ext cx="30950" cy="17525"/>
            </a:xfrm>
            <a:custGeom>
              <a:avLst/>
              <a:gdLst/>
              <a:ahLst/>
              <a:cxnLst/>
              <a:rect l="l" t="t" r="r" b="b"/>
              <a:pathLst>
                <a:path w="1238" h="701" extrusionOk="0">
                  <a:moveTo>
                    <a:pt x="1125" y="51"/>
                  </a:moveTo>
                  <a:cubicBezTo>
                    <a:pt x="1163" y="638"/>
                    <a:pt x="13" y="701"/>
                    <a:pt x="201" y="88"/>
                  </a:cubicBezTo>
                  <a:cubicBezTo>
                    <a:pt x="226" y="26"/>
                    <a:pt x="138" y="13"/>
                    <a:pt x="113" y="63"/>
                  </a:cubicBezTo>
                  <a:cubicBezTo>
                    <a:pt x="1" y="351"/>
                    <a:pt x="263" y="626"/>
                    <a:pt x="550" y="626"/>
                  </a:cubicBezTo>
                  <a:cubicBezTo>
                    <a:pt x="838" y="626"/>
                    <a:pt x="1238" y="388"/>
                    <a:pt x="1200" y="51"/>
                  </a:cubicBezTo>
                  <a:cubicBezTo>
                    <a:pt x="1200" y="1"/>
                    <a:pt x="1125" y="1"/>
                    <a:pt x="1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6819200" y="3138500"/>
              <a:ext cx="71575" cy="55325"/>
            </a:xfrm>
            <a:custGeom>
              <a:avLst/>
              <a:gdLst/>
              <a:ahLst/>
              <a:cxnLst/>
              <a:rect l="l" t="t" r="r" b="b"/>
              <a:pathLst>
                <a:path w="2863" h="2213" extrusionOk="0">
                  <a:moveTo>
                    <a:pt x="2812" y="388"/>
                  </a:moveTo>
                  <a:cubicBezTo>
                    <a:pt x="1538" y="0"/>
                    <a:pt x="100" y="788"/>
                    <a:pt x="0" y="2175"/>
                  </a:cubicBezTo>
                  <a:cubicBezTo>
                    <a:pt x="0" y="2212"/>
                    <a:pt x="50" y="2212"/>
                    <a:pt x="50" y="2187"/>
                  </a:cubicBezTo>
                  <a:cubicBezTo>
                    <a:pt x="375" y="925"/>
                    <a:pt x="1463" y="113"/>
                    <a:pt x="2787" y="463"/>
                  </a:cubicBezTo>
                  <a:cubicBezTo>
                    <a:pt x="2837" y="475"/>
                    <a:pt x="2862" y="400"/>
                    <a:pt x="2800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6798275" y="2819200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550" y="688"/>
                  </a:moveTo>
                  <a:cubicBezTo>
                    <a:pt x="325" y="538"/>
                    <a:pt x="163" y="313"/>
                    <a:pt x="100" y="51"/>
                  </a:cubicBezTo>
                  <a:cubicBezTo>
                    <a:pt x="88" y="1"/>
                    <a:pt x="0" y="1"/>
                    <a:pt x="0" y="63"/>
                  </a:cubicBezTo>
                  <a:cubicBezTo>
                    <a:pt x="50" y="363"/>
                    <a:pt x="238" y="625"/>
                    <a:pt x="513" y="775"/>
                  </a:cubicBezTo>
                  <a:cubicBezTo>
                    <a:pt x="562" y="800"/>
                    <a:pt x="612" y="713"/>
                    <a:pt x="550" y="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6794825" y="2818575"/>
              <a:ext cx="5975" cy="16900"/>
            </a:xfrm>
            <a:custGeom>
              <a:avLst/>
              <a:gdLst/>
              <a:ahLst/>
              <a:cxnLst/>
              <a:rect l="l" t="t" r="r" b="b"/>
              <a:pathLst>
                <a:path w="239" h="676" extrusionOk="0">
                  <a:moveTo>
                    <a:pt x="101" y="76"/>
                  </a:moveTo>
                  <a:cubicBezTo>
                    <a:pt x="26" y="238"/>
                    <a:pt x="1" y="426"/>
                    <a:pt x="26" y="613"/>
                  </a:cubicBezTo>
                  <a:cubicBezTo>
                    <a:pt x="38" y="675"/>
                    <a:pt x="138" y="663"/>
                    <a:pt x="138" y="601"/>
                  </a:cubicBezTo>
                  <a:cubicBezTo>
                    <a:pt x="138" y="426"/>
                    <a:pt x="163" y="263"/>
                    <a:pt x="213" y="101"/>
                  </a:cubicBezTo>
                  <a:cubicBezTo>
                    <a:pt x="238" y="26"/>
                    <a:pt x="126" y="1"/>
                    <a:pt x="10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6810775" y="2837625"/>
              <a:ext cx="7500" cy="9400"/>
            </a:xfrm>
            <a:custGeom>
              <a:avLst/>
              <a:gdLst/>
              <a:ahLst/>
              <a:cxnLst/>
              <a:rect l="l" t="t" r="r" b="b"/>
              <a:pathLst>
                <a:path w="300" h="376" extrusionOk="0">
                  <a:moveTo>
                    <a:pt x="75" y="101"/>
                  </a:moveTo>
                  <a:cubicBezTo>
                    <a:pt x="112" y="163"/>
                    <a:pt x="87" y="226"/>
                    <a:pt x="38" y="263"/>
                  </a:cubicBezTo>
                  <a:cubicBezTo>
                    <a:pt x="0" y="301"/>
                    <a:pt x="38" y="376"/>
                    <a:pt x="87" y="351"/>
                  </a:cubicBezTo>
                  <a:cubicBezTo>
                    <a:pt x="237" y="288"/>
                    <a:pt x="300" y="113"/>
                    <a:pt x="137" y="26"/>
                  </a:cubicBezTo>
                  <a:cubicBezTo>
                    <a:pt x="87" y="1"/>
                    <a:pt x="38" y="63"/>
                    <a:pt x="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6797325" y="2844825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526" y="25"/>
                  </a:moveTo>
                  <a:cubicBezTo>
                    <a:pt x="288" y="188"/>
                    <a:pt x="1" y="450"/>
                    <a:pt x="63" y="763"/>
                  </a:cubicBezTo>
                  <a:cubicBezTo>
                    <a:pt x="76" y="813"/>
                    <a:pt x="138" y="813"/>
                    <a:pt x="151" y="763"/>
                  </a:cubicBezTo>
                  <a:cubicBezTo>
                    <a:pt x="201" y="500"/>
                    <a:pt x="363" y="263"/>
                    <a:pt x="588" y="100"/>
                  </a:cubicBezTo>
                  <a:cubicBezTo>
                    <a:pt x="625" y="63"/>
                    <a:pt x="576" y="0"/>
                    <a:pt x="526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6792950" y="2840450"/>
              <a:ext cx="10025" cy="24075"/>
            </a:xfrm>
            <a:custGeom>
              <a:avLst/>
              <a:gdLst/>
              <a:ahLst/>
              <a:cxnLst/>
              <a:rect l="l" t="t" r="r" b="b"/>
              <a:pathLst>
                <a:path w="401" h="963" extrusionOk="0">
                  <a:moveTo>
                    <a:pt x="288" y="850"/>
                  </a:moveTo>
                  <a:cubicBezTo>
                    <a:pt x="113" y="613"/>
                    <a:pt x="188" y="350"/>
                    <a:pt x="351" y="138"/>
                  </a:cubicBezTo>
                  <a:cubicBezTo>
                    <a:pt x="401" y="75"/>
                    <a:pt x="326" y="0"/>
                    <a:pt x="276" y="50"/>
                  </a:cubicBezTo>
                  <a:cubicBezTo>
                    <a:pt x="26" y="275"/>
                    <a:pt x="1" y="663"/>
                    <a:pt x="201" y="925"/>
                  </a:cubicBezTo>
                  <a:cubicBezTo>
                    <a:pt x="238" y="963"/>
                    <a:pt x="326" y="900"/>
                    <a:pt x="2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6795150" y="2829825"/>
              <a:ext cx="8150" cy="14075"/>
            </a:xfrm>
            <a:custGeom>
              <a:avLst/>
              <a:gdLst/>
              <a:ahLst/>
              <a:cxnLst/>
              <a:rect l="l" t="t" r="r" b="b"/>
              <a:pathLst>
                <a:path w="326" h="563" extrusionOk="0">
                  <a:moveTo>
                    <a:pt x="263" y="425"/>
                  </a:moveTo>
                  <a:cubicBezTo>
                    <a:pt x="175" y="325"/>
                    <a:pt x="125" y="200"/>
                    <a:pt x="113" y="63"/>
                  </a:cubicBezTo>
                  <a:cubicBezTo>
                    <a:pt x="100" y="1"/>
                    <a:pt x="13" y="26"/>
                    <a:pt x="13" y="76"/>
                  </a:cubicBezTo>
                  <a:cubicBezTo>
                    <a:pt x="0" y="238"/>
                    <a:pt x="63" y="400"/>
                    <a:pt x="188" y="500"/>
                  </a:cubicBezTo>
                  <a:cubicBezTo>
                    <a:pt x="238" y="563"/>
                    <a:pt x="325" y="475"/>
                    <a:pt x="263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6781075" y="2835125"/>
              <a:ext cx="12525" cy="14400"/>
            </a:xfrm>
            <a:custGeom>
              <a:avLst/>
              <a:gdLst/>
              <a:ahLst/>
              <a:cxnLst/>
              <a:rect l="l" t="t" r="r" b="b"/>
              <a:pathLst>
                <a:path w="501" h="576" extrusionOk="0">
                  <a:moveTo>
                    <a:pt x="476" y="288"/>
                  </a:moveTo>
                  <a:cubicBezTo>
                    <a:pt x="463" y="163"/>
                    <a:pt x="426" y="38"/>
                    <a:pt x="288" y="13"/>
                  </a:cubicBezTo>
                  <a:cubicBezTo>
                    <a:pt x="163" y="1"/>
                    <a:pt x="63" y="88"/>
                    <a:pt x="63" y="213"/>
                  </a:cubicBezTo>
                  <a:cubicBezTo>
                    <a:pt x="1" y="501"/>
                    <a:pt x="463" y="576"/>
                    <a:pt x="488" y="263"/>
                  </a:cubicBezTo>
                  <a:cubicBezTo>
                    <a:pt x="501" y="188"/>
                    <a:pt x="376" y="176"/>
                    <a:pt x="363" y="251"/>
                  </a:cubicBezTo>
                  <a:cubicBezTo>
                    <a:pt x="363" y="263"/>
                    <a:pt x="363" y="276"/>
                    <a:pt x="351" y="288"/>
                  </a:cubicBezTo>
                  <a:cubicBezTo>
                    <a:pt x="351" y="376"/>
                    <a:pt x="488" y="376"/>
                    <a:pt x="476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695500" y="2835450"/>
              <a:ext cx="104675" cy="111250"/>
            </a:xfrm>
            <a:custGeom>
              <a:avLst/>
              <a:gdLst/>
              <a:ahLst/>
              <a:cxnLst/>
              <a:rect l="l" t="t" r="r" b="b"/>
              <a:pathLst>
                <a:path w="4187" h="4450" extrusionOk="0">
                  <a:moveTo>
                    <a:pt x="288" y="2650"/>
                  </a:moveTo>
                  <a:cubicBezTo>
                    <a:pt x="100" y="1075"/>
                    <a:pt x="1912" y="0"/>
                    <a:pt x="3124" y="1125"/>
                  </a:cubicBezTo>
                  <a:cubicBezTo>
                    <a:pt x="4062" y="2000"/>
                    <a:pt x="3624" y="3475"/>
                    <a:pt x="2974" y="4374"/>
                  </a:cubicBezTo>
                  <a:cubicBezTo>
                    <a:pt x="2949" y="4412"/>
                    <a:pt x="2999" y="4449"/>
                    <a:pt x="3037" y="4424"/>
                  </a:cubicBezTo>
                  <a:cubicBezTo>
                    <a:pt x="3974" y="3412"/>
                    <a:pt x="4187" y="1475"/>
                    <a:pt x="2799" y="738"/>
                  </a:cubicBezTo>
                  <a:cubicBezTo>
                    <a:pt x="1450" y="25"/>
                    <a:pt x="0" y="1213"/>
                    <a:pt x="188" y="2650"/>
                  </a:cubicBezTo>
                  <a:cubicBezTo>
                    <a:pt x="188" y="2712"/>
                    <a:pt x="300" y="2725"/>
                    <a:pt x="2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9"/>
            <p:cNvSpPr/>
            <p:nvPr/>
          </p:nvSpPr>
          <p:spPr>
            <a:xfrm>
              <a:off x="628000" y="2941675"/>
              <a:ext cx="146875" cy="263700"/>
            </a:xfrm>
            <a:custGeom>
              <a:avLst/>
              <a:gdLst/>
              <a:ahLst/>
              <a:cxnLst/>
              <a:rect l="l" t="t" r="r" b="b"/>
              <a:pathLst>
                <a:path w="5875" h="10548" extrusionOk="0">
                  <a:moveTo>
                    <a:pt x="5812" y="25"/>
                  </a:moveTo>
                  <a:cubicBezTo>
                    <a:pt x="3937" y="1350"/>
                    <a:pt x="1513" y="2550"/>
                    <a:pt x="738" y="4862"/>
                  </a:cubicBezTo>
                  <a:cubicBezTo>
                    <a:pt x="151" y="6599"/>
                    <a:pt x="1" y="9073"/>
                    <a:pt x="1263" y="10523"/>
                  </a:cubicBezTo>
                  <a:cubicBezTo>
                    <a:pt x="1288" y="10548"/>
                    <a:pt x="1338" y="10510"/>
                    <a:pt x="1313" y="10485"/>
                  </a:cubicBezTo>
                  <a:cubicBezTo>
                    <a:pt x="113" y="8848"/>
                    <a:pt x="288" y="6086"/>
                    <a:pt x="1138" y="4324"/>
                  </a:cubicBezTo>
                  <a:cubicBezTo>
                    <a:pt x="2063" y="2412"/>
                    <a:pt x="4175" y="1300"/>
                    <a:pt x="5837" y="100"/>
                  </a:cubicBezTo>
                  <a:cubicBezTo>
                    <a:pt x="5874" y="63"/>
                    <a:pt x="5837" y="0"/>
                    <a:pt x="5799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9"/>
            <p:cNvSpPr/>
            <p:nvPr/>
          </p:nvSpPr>
          <p:spPr>
            <a:xfrm>
              <a:off x="668000" y="31378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8" y="2925"/>
                  </a:moveTo>
                  <a:cubicBezTo>
                    <a:pt x="900" y="3424"/>
                    <a:pt x="2075" y="3624"/>
                    <a:pt x="2812" y="2787"/>
                  </a:cubicBezTo>
                  <a:cubicBezTo>
                    <a:pt x="3237" y="2312"/>
                    <a:pt x="3400" y="1175"/>
                    <a:pt x="2975" y="625"/>
                  </a:cubicBezTo>
                  <a:cubicBezTo>
                    <a:pt x="2500" y="0"/>
                    <a:pt x="1350" y="88"/>
                    <a:pt x="1025" y="825"/>
                  </a:cubicBezTo>
                  <a:cubicBezTo>
                    <a:pt x="813" y="1262"/>
                    <a:pt x="838" y="1775"/>
                    <a:pt x="1088" y="2200"/>
                  </a:cubicBezTo>
                  <a:cubicBezTo>
                    <a:pt x="1450" y="2837"/>
                    <a:pt x="2425" y="3237"/>
                    <a:pt x="2537" y="3987"/>
                  </a:cubicBezTo>
                  <a:cubicBezTo>
                    <a:pt x="2537" y="4012"/>
                    <a:pt x="2575" y="4012"/>
                    <a:pt x="2575" y="3987"/>
                  </a:cubicBezTo>
                  <a:cubicBezTo>
                    <a:pt x="2562" y="3574"/>
                    <a:pt x="2287" y="3337"/>
                    <a:pt x="2000" y="3062"/>
                  </a:cubicBezTo>
                  <a:cubicBezTo>
                    <a:pt x="1713" y="2787"/>
                    <a:pt x="1350" y="2500"/>
                    <a:pt x="1188" y="2150"/>
                  </a:cubicBezTo>
                  <a:cubicBezTo>
                    <a:pt x="825" y="1287"/>
                    <a:pt x="1075" y="288"/>
                    <a:pt x="2200" y="425"/>
                  </a:cubicBezTo>
                  <a:cubicBezTo>
                    <a:pt x="2550" y="350"/>
                    <a:pt x="2762" y="488"/>
                    <a:pt x="2837" y="838"/>
                  </a:cubicBezTo>
                  <a:cubicBezTo>
                    <a:pt x="2975" y="913"/>
                    <a:pt x="3050" y="1063"/>
                    <a:pt x="3050" y="1212"/>
                  </a:cubicBezTo>
                  <a:cubicBezTo>
                    <a:pt x="3062" y="1275"/>
                    <a:pt x="3062" y="1337"/>
                    <a:pt x="3050" y="1400"/>
                  </a:cubicBezTo>
                  <a:cubicBezTo>
                    <a:pt x="3087" y="1650"/>
                    <a:pt x="3075" y="1912"/>
                    <a:pt x="3025" y="2162"/>
                  </a:cubicBezTo>
                  <a:cubicBezTo>
                    <a:pt x="2687" y="3524"/>
                    <a:pt x="1025" y="3399"/>
                    <a:pt x="75" y="2862"/>
                  </a:cubicBezTo>
                  <a:cubicBezTo>
                    <a:pt x="38" y="2837"/>
                    <a:pt x="0" y="2900"/>
                    <a:pt x="38" y="2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9"/>
            <p:cNvSpPr/>
            <p:nvPr/>
          </p:nvSpPr>
          <p:spPr>
            <a:xfrm>
              <a:off x="722350" y="3245025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01" y="51"/>
                  </a:moveTo>
                  <a:cubicBezTo>
                    <a:pt x="476" y="825"/>
                    <a:pt x="238" y="1438"/>
                    <a:pt x="13" y="2163"/>
                  </a:cubicBezTo>
                  <a:cubicBezTo>
                    <a:pt x="1" y="2200"/>
                    <a:pt x="51" y="2213"/>
                    <a:pt x="76" y="2188"/>
                  </a:cubicBezTo>
                  <a:cubicBezTo>
                    <a:pt x="488" y="1588"/>
                    <a:pt x="551" y="738"/>
                    <a:pt x="476" y="51"/>
                  </a:cubicBezTo>
                  <a:cubicBezTo>
                    <a:pt x="476" y="1"/>
                    <a:pt x="388" y="1"/>
                    <a:pt x="4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692050" y="2972300"/>
              <a:ext cx="96575" cy="82175"/>
            </a:xfrm>
            <a:custGeom>
              <a:avLst/>
              <a:gdLst/>
              <a:ahLst/>
              <a:cxnLst/>
              <a:rect l="l" t="t" r="r" b="b"/>
              <a:pathLst>
                <a:path w="3863" h="3287" extrusionOk="0">
                  <a:moveTo>
                    <a:pt x="63" y="1100"/>
                  </a:moveTo>
                  <a:cubicBezTo>
                    <a:pt x="738" y="575"/>
                    <a:pt x="1563" y="113"/>
                    <a:pt x="2450" y="350"/>
                  </a:cubicBezTo>
                  <a:cubicBezTo>
                    <a:pt x="2900" y="487"/>
                    <a:pt x="3287" y="812"/>
                    <a:pt x="3500" y="1250"/>
                  </a:cubicBezTo>
                  <a:cubicBezTo>
                    <a:pt x="3650" y="1525"/>
                    <a:pt x="3737" y="1837"/>
                    <a:pt x="3737" y="2149"/>
                  </a:cubicBezTo>
                  <a:cubicBezTo>
                    <a:pt x="3725" y="2887"/>
                    <a:pt x="3300" y="3037"/>
                    <a:pt x="2463" y="2612"/>
                  </a:cubicBezTo>
                  <a:cubicBezTo>
                    <a:pt x="2500" y="2574"/>
                    <a:pt x="2463" y="2512"/>
                    <a:pt x="2425" y="2537"/>
                  </a:cubicBezTo>
                  <a:cubicBezTo>
                    <a:pt x="2050" y="2824"/>
                    <a:pt x="2463" y="3162"/>
                    <a:pt x="2812" y="3212"/>
                  </a:cubicBezTo>
                  <a:cubicBezTo>
                    <a:pt x="3475" y="3287"/>
                    <a:pt x="3862" y="2612"/>
                    <a:pt x="3837" y="2037"/>
                  </a:cubicBezTo>
                  <a:cubicBezTo>
                    <a:pt x="3812" y="1237"/>
                    <a:pt x="3250" y="450"/>
                    <a:pt x="2475" y="250"/>
                  </a:cubicBezTo>
                  <a:cubicBezTo>
                    <a:pt x="1550" y="0"/>
                    <a:pt x="701" y="475"/>
                    <a:pt x="26" y="1050"/>
                  </a:cubicBezTo>
                  <a:cubicBezTo>
                    <a:pt x="1" y="1075"/>
                    <a:pt x="38" y="1112"/>
                    <a:pt x="63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720175" y="2958850"/>
              <a:ext cx="110625" cy="22825"/>
            </a:xfrm>
            <a:custGeom>
              <a:avLst/>
              <a:gdLst/>
              <a:ahLst/>
              <a:cxnLst/>
              <a:rect l="l" t="t" r="r" b="b"/>
              <a:pathLst>
                <a:path w="4425" h="913" extrusionOk="0">
                  <a:moveTo>
                    <a:pt x="100" y="875"/>
                  </a:moveTo>
                  <a:cubicBezTo>
                    <a:pt x="1100" y="38"/>
                    <a:pt x="3250" y="1"/>
                    <a:pt x="4362" y="588"/>
                  </a:cubicBezTo>
                  <a:cubicBezTo>
                    <a:pt x="4399" y="601"/>
                    <a:pt x="4424" y="551"/>
                    <a:pt x="4399" y="526"/>
                  </a:cubicBezTo>
                  <a:cubicBezTo>
                    <a:pt x="3712" y="1"/>
                    <a:pt x="2725" y="88"/>
                    <a:pt x="1912" y="176"/>
                  </a:cubicBezTo>
                  <a:cubicBezTo>
                    <a:pt x="1250" y="251"/>
                    <a:pt x="563" y="376"/>
                    <a:pt x="38" y="825"/>
                  </a:cubicBezTo>
                  <a:cubicBezTo>
                    <a:pt x="0" y="863"/>
                    <a:pt x="63" y="913"/>
                    <a:pt x="100" y="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83015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126"/>
                  </a:moveTo>
                  <a:cubicBezTo>
                    <a:pt x="0" y="213"/>
                    <a:pt x="25" y="325"/>
                    <a:pt x="88" y="388"/>
                  </a:cubicBezTo>
                  <a:cubicBezTo>
                    <a:pt x="163" y="450"/>
                    <a:pt x="250" y="475"/>
                    <a:pt x="338" y="463"/>
                  </a:cubicBezTo>
                  <a:cubicBezTo>
                    <a:pt x="375" y="450"/>
                    <a:pt x="400" y="438"/>
                    <a:pt x="425" y="425"/>
                  </a:cubicBezTo>
                  <a:cubicBezTo>
                    <a:pt x="450" y="388"/>
                    <a:pt x="463" y="350"/>
                    <a:pt x="463" y="313"/>
                  </a:cubicBezTo>
                  <a:cubicBezTo>
                    <a:pt x="488" y="188"/>
                    <a:pt x="425" y="63"/>
                    <a:pt x="300" y="13"/>
                  </a:cubicBezTo>
                  <a:cubicBezTo>
                    <a:pt x="175" y="1"/>
                    <a:pt x="50" y="101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828275" y="296542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63" y="275"/>
                  </a:moveTo>
                  <a:cubicBezTo>
                    <a:pt x="0" y="438"/>
                    <a:pt x="88" y="625"/>
                    <a:pt x="263" y="675"/>
                  </a:cubicBezTo>
                  <a:cubicBezTo>
                    <a:pt x="425" y="712"/>
                    <a:pt x="575" y="650"/>
                    <a:pt x="588" y="487"/>
                  </a:cubicBezTo>
                  <a:cubicBezTo>
                    <a:pt x="650" y="88"/>
                    <a:pt x="88" y="0"/>
                    <a:pt x="88" y="400"/>
                  </a:cubicBezTo>
                  <a:cubicBezTo>
                    <a:pt x="88" y="438"/>
                    <a:pt x="163" y="450"/>
                    <a:pt x="163" y="413"/>
                  </a:cubicBezTo>
                  <a:cubicBezTo>
                    <a:pt x="488" y="288"/>
                    <a:pt x="563" y="313"/>
                    <a:pt x="388" y="462"/>
                  </a:cubicBezTo>
                  <a:cubicBezTo>
                    <a:pt x="275" y="637"/>
                    <a:pt x="213" y="587"/>
                    <a:pt x="175" y="300"/>
                  </a:cubicBezTo>
                  <a:cubicBezTo>
                    <a:pt x="188" y="238"/>
                    <a:pt x="88" y="200"/>
                    <a:pt x="63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662375" y="3207225"/>
              <a:ext cx="3150" cy="2850"/>
            </a:xfrm>
            <a:custGeom>
              <a:avLst/>
              <a:gdLst/>
              <a:ahLst/>
              <a:cxnLst/>
              <a:rect l="l" t="t" r="r" b="b"/>
              <a:pathLst>
                <a:path w="126" h="114" extrusionOk="0">
                  <a:moveTo>
                    <a:pt x="63" y="101"/>
                  </a:moveTo>
                  <a:lnTo>
                    <a:pt x="88" y="88"/>
                  </a:lnTo>
                  <a:cubicBezTo>
                    <a:pt x="126" y="76"/>
                    <a:pt x="126" y="38"/>
                    <a:pt x="88" y="26"/>
                  </a:cubicBezTo>
                  <a:lnTo>
                    <a:pt x="63" y="13"/>
                  </a:lnTo>
                  <a:cubicBezTo>
                    <a:pt x="1" y="1"/>
                    <a:pt x="1" y="113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705800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13" y="25"/>
                  </a:moveTo>
                  <a:cubicBezTo>
                    <a:pt x="76" y="225"/>
                    <a:pt x="1" y="1175"/>
                    <a:pt x="138" y="1637"/>
                  </a:cubicBezTo>
                  <a:cubicBezTo>
                    <a:pt x="163" y="1687"/>
                    <a:pt x="251" y="1675"/>
                    <a:pt x="238" y="1612"/>
                  </a:cubicBezTo>
                  <a:cubicBezTo>
                    <a:pt x="201" y="1375"/>
                    <a:pt x="188" y="1125"/>
                    <a:pt x="226" y="887"/>
                  </a:cubicBezTo>
                  <a:cubicBezTo>
                    <a:pt x="263" y="650"/>
                    <a:pt x="375" y="225"/>
                    <a:pt x="638" y="125"/>
                  </a:cubicBezTo>
                  <a:cubicBezTo>
                    <a:pt x="700" y="100"/>
                    <a:pt x="675" y="0"/>
                    <a:pt x="60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708300" y="32978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113" y="1638"/>
                  </a:moveTo>
                  <a:cubicBezTo>
                    <a:pt x="475" y="1288"/>
                    <a:pt x="788" y="563"/>
                    <a:pt x="638" y="63"/>
                  </a:cubicBezTo>
                  <a:cubicBezTo>
                    <a:pt x="625" y="1"/>
                    <a:pt x="538" y="26"/>
                    <a:pt x="550" y="88"/>
                  </a:cubicBezTo>
                  <a:cubicBezTo>
                    <a:pt x="600" y="625"/>
                    <a:pt x="413" y="1175"/>
                    <a:pt x="38" y="1575"/>
                  </a:cubicBezTo>
                  <a:cubicBezTo>
                    <a:pt x="1" y="1613"/>
                    <a:pt x="63" y="1688"/>
                    <a:pt x="113" y="1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732050" y="323752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25" y="51"/>
                  </a:moveTo>
                  <a:cubicBezTo>
                    <a:pt x="0" y="388"/>
                    <a:pt x="175" y="663"/>
                    <a:pt x="388" y="913"/>
                  </a:cubicBezTo>
                  <a:cubicBezTo>
                    <a:pt x="563" y="1163"/>
                    <a:pt x="850" y="1313"/>
                    <a:pt x="1150" y="1325"/>
                  </a:cubicBezTo>
                  <a:cubicBezTo>
                    <a:pt x="1200" y="1325"/>
                    <a:pt x="1200" y="1250"/>
                    <a:pt x="1163" y="1250"/>
                  </a:cubicBezTo>
                  <a:cubicBezTo>
                    <a:pt x="875" y="1225"/>
                    <a:pt x="613" y="1088"/>
                    <a:pt x="450" y="863"/>
                  </a:cubicBezTo>
                  <a:cubicBezTo>
                    <a:pt x="263" y="613"/>
                    <a:pt x="88" y="363"/>
                    <a:pt x="100" y="51"/>
                  </a:cubicBezTo>
                  <a:cubicBezTo>
                    <a:pt x="100" y="1"/>
                    <a:pt x="25" y="1"/>
                    <a:pt x="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732675" y="3237850"/>
              <a:ext cx="29375" cy="33125"/>
            </a:xfrm>
            <a:custGeom>
              <a:avLst/>
              <a:gdLst/>
              <a:ahLst/>
              <a:cxnLst/>
              <a:rect l="l" t="t" r="r" b="b"/>
              <a:pathLst>
                <a:path w="1175" h="1325" extrusionOk="0">
                  <a:moveTo>
                    <a:pt x="1163" y="1262"/>
                  </a:moveTo>
                  <a:cubicBezTo>
                    <a:pt x="1088" y="700"/>
                    <a:pt x="675" y="125"/>
                    <a:pt x="100" y="13"/>
                  </a:cubicBezTo>
                  <a:cubicBezTo>
                    <a:pt x="38" y="0"/>
                    <a:pt x="0" y="75"/>
                    <a:pt x="50" y="113"/>
                  </a:cubicBezTo>
                  <a:cubicBezTo>
                    <a:pt x="288" y="250"/>
                    <a:pt x="525" y="313"/>
                    <a:pt x="700" y="550"/>
                  </a:cubicBezTo>
                  <a:cubicBezTo>
                    <a:pt x="875" y="763"/>
                    <a:pt x="1013" y="1012"/>
                    <a:pt x="1100" y="1287"/>
                  </a:cubicBezTo>
                  <a:cubicBezTo>
                    <a:pt x="1113" y="1325"/>
                    <a:pt x="1175" y="1312"/>
                    <a:pt x="1163" y="1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739850" y="2929475"/>
              <a:ext cx="86875" cy="38475"/>
            </a:xfrm>
            <a:custGeom>
              <a:avLst/>
              <a:gdLst/>
              <a:ahLst/>
              <a:cxnLst/>
              <a:rect l="l" t="t" r="r" b="b"/>
              <a:pathLst>
                <a:path w="3475" h="1539" extrusionOk="0">
                  <a:moveTo>
                    <a:pt x="76" y="1513"/>
                  </a:moveTo>
                  <a:cubicBezTo>
                    <a:pt x="1075" y="801"/>
                    <a:pt x="2213" y="326"/>
                    <a:pt x="3412" y="101"/>
                  </a:cubicBezTo>
                  <a:cubicBezTo>
                    <a:pt x="3475" y="88"/>
                    <a:pt x="3450" y="1"/>
                    <a:pt x="3387" y="13"/>
                  </a:cubicBezTo>
                  <a:cubicBezTo>
                    <a:pt x="2175" y="226"/>
                    <a:pt x="1025" y="726"/>
                    <a:pt x="38" y="1451"/>
                  </a:cubicBezTo>
                  <a:cubicBezTo>
                    <a:pt x="1" y="1476"/>
                    <a:pt x="38" y="1538"/>
                    <a:pt x="76" y="1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824200" y="291917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88" y="525"/>
                  </a:moveTo>
                  <a:cubicBezTo>
                    <a:pt x="288" y="713"/>
                    <a:pt x="651" y="475"/>
                    <a:pt x="451" y="238"/>
                  </a:cubicBezTo>
                  <a:cubicBezTo>
                    <a:pt x="238" y="1"/>
                    <a:pt x="1" y="338"/>
                    <a:pt x="101" y="563"/>
                  </a:cubicBezTo>
                  <a:cubicBezTo>
                    <a:pt x="113" y="600"/>
                    <a:pt x="176" y="575"/>
                    <a:pt x="176" y="538"/>
                  </a:cubicBezTo>
                  <a:cubicBezTo>
                    <a:pt x="163" y="500"/>
                    <a:pt x="163" y="463"/>
                    <a:pt x="176" y="425"/>
                  </a:cubicBezTo>
                  <a:cubicBezTo>
                    <a:pt x="176" y="351"/>
                    <a:pt x="176" y="351"/>
                    <a:pt x="151" y="463"/>
                  </a:cubicBezTo>
                  <a:cubicBezTo>
                    <a:pt x="101" y="425"/>
                    <a:pt x="38" y="488"/>
                    <a:pt x="88" y="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728300" y="2974800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225"/>
                  </a:moveTo>
                  <a:cubicBezTo>
                    <a:pt x="1288" y="87"/>
                    <a:pt x="2287" y="425"/>
                    <a:pt x="3225" y="1200"/>
                  </a:cubicBezTo>
                  <a:cubicBezTo>
                    <a:pt x="3250" y="1225"/>
                    <a:pt x="3287" y="1187"/>
                    <a:pt x="3262" y="1150"/>
                  </a:cubicBezTo>
                  <a:cubicBezTo>
                    <a:pt x="2537" y="212"/>
                    <a:pt x="1163" y="0"/>
                    <a:pt x="63" y="137"/>
                  </a:cubicBezTo>
                  <a:cubicBezTo>
                    <a:pt x="0" y="137"/>
                    <a:pt x="0" y="237"/>
                    <a:pt x="6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05150" y="3001975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475"/>
                  </a:moveTo>
                  <a:cubicBezTo>
                    <a:pt x="550" y="513"/>
                    <a:pt x="600" y="50"/>
                    <a:pt x="288" y="25"/>
                  </a:cubicBezTo>
                  <a:cubicBezTo>
                    <a:pt x="1" y="0"/>
                    <a:pt x="26" y="425"/>
                    <a:pt x="313" y="425"/>
                  </a:cubicBezTo>
                  <a:cubicBezTo>
                    <a:pt x="350" y="425"/>
                    <a:pt x="363" y="375"/>
                    <a:pt x="325" y="363"/>
                  </a:cubicBezTo>
                  <a:cubicBezTo>
                    <a:pt x="275" y="300"/>
                    <a:pt x="250" y="325"/>
                    <a:pt x="250" y="413"/>
                  </a:cubicBezTo>
                  <a:cubicBezTo>
                    <a:pt x="213" y="413"/>
                    <a:pt x="213" y="475"/>
                    <a:pt x="25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9"/>
            <p:cNvSpPr/>
            <p:nvPr/>
          </p:nvSpPr>
          <p:spPr>
            <a:xfrm>
              <a:off x="644875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6" y="51"/>
                  </a:moveTo>
                  <a:cubicBezTo>
                    <a:pt x="1275" y="3362"/>
                    <a:pt x="2413" y="6049"/>
                    <a:pt x="388" y="9373"/>
                  </a:cubicBezTo>
                  <a:cubicBezTo>
                    <a:pt x="338" y="9448"/>
                    <a:pt x="451" y="9498"/>
                    <a:pt x="488" y="9436"/>
                  </a:cubicBezTo>
                  <a:cubicBezTo>
                    <a:pt x="1438" y="8024"/>
                    <a:pt x="1838" y="6749"/>
                    <a:pt x="1675" y="5050"/>
                  </a:cubicBezTo>
                  <a:cubicBezTo>
                    <a:pt x="1488" y="3113"/>
                    <a:pt x="776" y="1813"/>
                    <a:pt x="76" y="38"/>
                  </a:cubicBezTo>
                  <a:cubicBezTo>
                    <a:pt x="63" y="1"/>
                    <a:pt x="1" y="13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9"/>
            <p:cNvSpPr/>
            <p:nvPr/>
          </p:nvSpPr>
          <p:spPr>
            <a:xfrm>
              <a:off x="699875" y="2899175"/>
              <a:ext cx="49375" cy="31900"/>
            </a:xfrm>
            <a:custGeom>
              <a:avLst/>
              <a:gdLst/>
              <a:ahLst/>
              <a:cxnLst/>
              <a:rect l="l" t="t" r="r" b="b"/>
              <a:pathLst>
                <a:path w="1975" h="1276" extrusionOk="0">
                  <a:moveTo>
                    <a:pt x="13" y="63"/>
                  </a:moveTo>
                  <a:cubicBezTo>
                    <a:pt x="100" y="613"/>
                    <a:pt x="450" y="1151"/>
                    <a:pt x="1062" y="1213"/>
                  </a:cubicBezTo>
                  <a:cubicBezTo>
                    <a:pt x="1550" y="1275"/>
                    <a:pt x="1975" y="888"/>
                    <a:pt x="1975" y="401"/>
                  </a:cubicBezTo>
                  <a:cubicBezTo>
                    <a:pt x="1975" y="326"/>
                    <a:pt x="1862" y="326"/>
                    <a:pt x="1862" y="401"/>
                  </a:cubicBezTo>
                  <a:cubicBezTo>
                    <a:pt x="1850" y="976"/>
                    <a:pt x="1275" y="1263"/>
                    <a:pt x="775" y="1026"/>
                  </a:cubicBezTo>
                  <a:cubicBezTo>
                    <a:pt x="363" y="838"/>
                    <a:pt x="163" y="463"/>
                    <a:pt x="75" y="38"/>
                  </a:cubicBezTo>
                  <a:cubicBezTo>
                    <a:pt x="63" y="1"/>
                    <a:pt x="0" y="13"/>
                    <a:pt x="13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9"/>
            <p:cNvSpPr/>
            <p:nvPr/>
          </p:nvSpPr>
          <p:spPr>
            <a:xfrm>
              <a:off x="674550" y="3113825"/>
              <a:ext cx="31600" cy="62800"/>
            </a:xfrm>
            <a:custGeom>
              <a:avLst/>
              <a:gdLst/>
              <a:ahLst/>
              <a:cxnLst/>
              <a:rect l="l" t="t" r="r" b="b"/>
              <a:pathLst>
                <a:path w="1264" h="2512" extrusionOk="0">
                  <a:moveTo>
                    <a:pt x="726" y="2449"/>
                  </a:moveTo>
                  <a:cubicBezTo>
                    <a:pt x="713" y="1825"/>
                    <a:pt x="1263" y="1325"/>
                    <a:pt x="1038" y="687"/>
                  </a:cubicBezTo>
                  <a:cubicBezTo>
                    <a:pt x="888" y="275"/>
                    <a:pt x="488" y="0"/>
                    <a:pt x="51" y="13"/>
                  </a:cubicBezTo>
                  <a:cubicBezTo>
                    <a:pt x="13" y="13"/>
                    <a:pt x="1" y="75"/>
                    <a:pt x="38" y="88"/>
                  </a:cubicBezTo>
                  <a:cubicBezTo>
                    <a:pt x="838" y="200"/>
                    <a:pt x="1138" y="875"/>
                    <a:pt x="838" y="1575"/>
                  </a:cubicBezTo>
                  <a:cubicBezTo>
                    <a:pt x="701" y="1850"/>
                    <a:pt x="638" y="2149"/>
                    <a:pt x="651" y="2449"/>
                  </a:cubicBezTo>
                  <a:cubicBezTo>
                    <a:pt x="651" y="2499"/>
                    <a:pt x="726" y="2512"/>
                    <a:pt x="7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9"/>
            <p:cNvSpPr/>
            <p:nvPr/>
          </p:nvSpPr>
          <p:spPr>
            <a:xfrm>
              <a:off x="658950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25" y="113"/>
                  </a:moveTo>
                  <a:cubicBezTo>
                    <a:pt x="525" y="0"/>
                    <a:pt x="275" y="163"/>
                    <a:pt x="163" y="437"/>
                  </a:cubicBezTo>
                  <a:cubicBezTo>
                    <a:pt x="75" y="675"/>
                    <a:pt x="0" y="1062"/>
                    <a:pt x="250" y="1212"/>
                  </a:cubicBezTo>
                  <a:cubicBezTo>
                    <a:pt x="275" y="1225"/>
                    <a:pt x="313" y="1200"/>
                    <a:pt x="300" y="1162"/>
                  </a:cubicBezTo>
                  <a:cubicBezTo>
                    <a:pt x="50" y="837"/>
                    <a:pt x="275" y="0"/>
                    <a:pt x="800" y="175"/>
                  </a:cubicBezTo>
                  <a:cubicBezTo>
                    <a:pt x="850" y="200"/>
                    <a:pt x="862" y="125"/>
                    <a:pt x="825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9"/>
            <p:cNvSpPr/>
            <p:nvPr/>
          </p:nvSpPr>
          <p:spPr>
            <a:xfrm>
              <a:off x="762050" y="2872625"/>
              <a:ext cx="56250" cy="81250"/>
            </a:xfrm>
            <a:custGeom>
              <a:avLst/>
              <a:gdLst/>
              <a:ahLst/>
              <a:cxnLst/>
              <a:rect l="l" t="t" r="r" b="b"/>
              <a:pathLst>
                <a:path w="2250" h="3250" extrusionOk="0">
                  <a:moveTo>
                    <a:pt x="87" y="3212"/>
                  </a:moveTo>
                  <a:cubicBezTo>
                    <a:pt x="1037" y="2425"/>
                    <a:pt x="2249" y="1450"/>
                    <a:pt x="1962" y="51"/>
                  </a:cubicBezTo>
                  <a:cubicBezTo>
                    <a:pt x="1949" y="1"/>
                    <a:pt x="1862" y="26"/>
                    <a:pt x="1875" y="76"/>
                  </a:cubicBezTo>
                  <a:cubicBezTo>
                    <a:pt x="2062" y="1463"/>
                    <a:pt x="987" y="2350"/>
                    <a:pt x="37" y="3162"/>
                  </a:cubicBezTo>
                  <a:cubicBezTo>
                    <a:pt x="0" y="3187"/>
                    <a:pt x="62" y="3250"/>
                    <a:pt x="100" y="32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9"/>
            <p:cNvSpPr/>
            <p:nvPr/>
          </p:nvSpPr>
          <p:spPr>
            <a:xfrm>
              <a:off x="710800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101" y="1175"/>
                  </a:moveTo>
                  <a:cubicBezTo>
                    <a:pt x="126" y="775"/>
                    <a:pt x="288" y="388"/>
                    <a:pt x="575" y="100"/>
                  </a:cubicBezTo>
                  <a:cubicBezTo>
                    <a:pt x="613" y="63"/>
                    <a:pt x="563" y="0"/>
                    <a:pt x="525" y="25"/>
                  </a:cubicBezTo>
                  <a:cubicBezTo>
                    <a:pt x="350" y="150"/>
                    <a:pt x="225" y="325"/>
                    <a:pt x="163" y="525"/>
                  </a:cubicBezTo>
                  <a:cubicBezTo>
                    <a:pt x="51" y="725"/>
                    <a:pt x="1" y="950"/>
                    <a:pt x="13" y="1175"/>
                  </a:cubicBezTo>
                  <a:cubicBezTo>
                    <a:pt x="13" y="1237"/>
                    <a:pt x="113" y="1237"/>
                    <a:pt x="11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710175" y="31016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550" y="101"/>
                  </a:moveTo>
                  <a:cubicBezTo>
                    <a:pt x="763" y="538"/>
                    <a:pt x="475" y="1050"/>
                    <a:pt x="51" y="1250"/>
                  </a:cubicBezTo>
                  <a:cubicBezTo>
                    <a:pt x="1" y="1275"/>
                    <a:pt x="38" y="1375"/>
                    <a:pt x="101" y="1350"/>
                  </a:cubicBezTo>
                  <a:cubicBezTo>
                    <a:pt x="575" y="1138"/>
                    <a:pt x="875" y="538"/>
                    <a:pt x="638" y="51"/>
                  </a:cubicBezTo>
                  <a:cubicBezTo>
                    <a:pt x="613" y="1"/>
                    <a:pt x="525" y="51"/>
                    <a:pt x="550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9"/>
            <p:cNvSpPr/>
            <p:nvPr/>
          </p:nvSpPr>
          <p:spPr>
            <a:xfrm>
              <a:off x="669550" y="3338125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576" y="51"/>
                  </a:moveTo>
                  <a:cubicBezTo>
                    <a:pt x="263" y="1638"/>
                    <a:pt x="1" y="5074"/>
                    <a:pt x="2350" y="5287"/>
                  </a:cubicBezTo>
                  <a:cubicBezTo>
                    <a:pt x="2400" y="5287"/>
                    <a:pt x="2388" y="5224"/>
                    <a:pt x="2350" y="5212"/>
                  </a:cubicBezTo>
                  <a:cubicBezTo>
                    <a:pt x="63" y="4912"/>
                    <a:pt x="363" y="1600"/>
                    <a:pt x="651" y="63"/>
                  </a:cubicBezTo>
                  <a:cubicBezTo>
                    <a:pt x="663" y="13"/>
                    <a:pt x="588" y="1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9"/>
            <p:cNvSpPr/>
            <p:nvPr/>
          </p:nvSpPr>
          <p:spPr>
            <a:xfrm>
              <a:off x="701750" y="3402175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13" y="1500"/>
                  </a:moveTo>
                  <a:cubicBezTo>
                    <a:pt x="350" y="2175"/>
                    <a:pt x="1175" y="2462"/>
                    <a:pt x="1825" y="2012"/>
                  </a:cubicBezTo>
                  <a:cubicBezTo>
                    <a:pt x="2400" y="1600"/>
                    <a:pt x="2599" y="538"/>
                    <a:pt x="2025" y="38"/>
                  </a:cubicBezTo>
                  <a:cubicBezTo>
                    <a:pt x="1975" y="1"/>
                    <a:pt x="1900" y="76"/>
                    <a:pt x="1950" y="113"/>
                  </a:cubicBezTo>
                  <a:cubicBezTo>
                    <a:pt x="2462" y="588"/>
                    <a:pt x="2300" y="1563"/>
                    <a:pt x="1762" y="1938"/>
                  </a:cubicBezTo>
                  <a:cubicBezTo>
                    <a:pt x="1150" y="2350"/>
                    <a:pt x="400" y="2112"/>
                    <a:pt x="75" y="1463"/>
                  </a:cubicBezTo>
                  <a:cubicBezTo>
                    <a:pt x="50" y="1425"/>
                    <a:pt x="0" y="1463"/>
                    <a:pt x="13" y="1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9"/>
            <p:cNvSpPr/>
            <p:nvPr/>
          </p:nvSpPr>
          <p:spPr>
            <a:xfrm>
              <a:off x="709550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1850" y="700"/>
                  </a:moveTo>
                  <a:cubicBezTo>
                    <a:pt x="1663" y="226"/>
                    <a:pt x="1125" y="1"/>
                    <a:pt x="663" y="201"/>
                  </a:cubicBezTo>
                  <a:cubicBezTo>
                    <a:pt x="200" y="401"/>
                    <a:pt x="1" y="938"/>
                    <a:pt x="200" y="1400"/>
                  </a:cubicBezTo>
                  <a:cubicBezTo>
                    <a:pt x="225" y="1438"/>
                    <a:pt x="300" y="1413"/>
                    <a:pt x="288" y="1363"/>
                  </a:cubicBezTo>
                  <a:cubicBezTo>
                    <a:pt x="163" y="938"/>
                    <a:pt x="275" y="488"/>
                    <a:pt x="713" y="301"/>
                  </a:cubicBezTo>
                  <a:cubicBezTo>
                    <a:pt x="1125" y="138"/>
                    <a:pt x="1600" y="326"/>
                    <a:pt x="1788" y="738"/>
                  </a:cubicBezTo>
                  <a:cubicBezTo>
                    <a:pt x="1800" y="775"/>
                    <a:pt x="1863" y="738"/>
                    <a:pt x="1838" y="7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9"/>
            <p:cNvSpPr/>
            <p:nvPr/>
          </p:nvSpPr>
          <p:spPr>
            <a:xfrm>
              <a:off x="713300" y="3422475"/>
              <a:ext cx="30950" cy="17225"/>
            </a:xfrm>
            <a:custGeom>
              <a:avLst/>
              <a:gdLst/>
              <a:ahLst/>
              <a:cxnLst/>
              <a:rect l="l" t="t" r="r" b="b"/>
              <a:pathLst>
                <a:path w="1238" h="689" extrusionOk="0">
                  <a:moveTo>
                    <a:pt x="26" y="51"/>
                  </a:moveTo>
                  <a:cubicBezTo>
                    <a:pt x="1" y="388"/>
                    <a:pt x="375" y="638"/>
                    <a:pt x="688" y="626"/>
                  </a:cubicBezTo>
                  <a:cubicBezTo>
                    <a:pt x="1000" y="626"/>
                    <a:pt x="1238" y="351"/>
                    <a:pt x="1113" y="63"/>
                  </a:cubicBezTo>
                  <a:cubicBezTo>
                    <a:pt x="1100" y="13"/>
                    <a:pt x="1013" y="26"/>
                    <a:pt x="1025" y="88"/>
                  </a:cubicBezTo>
                  <a:cubicBezTo>
                    <a:pt x="1213" y="688"/>
                    <a:pt x="75" y="638"/>
                    <a:pt x="100" y="51"/>
                  </a:cubicBezTo>
                  <a:cubicBezTo>
                    <a:pt x="100" y="1"/>
                    <a:pt x="38" y="1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702675" y="3138500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88" y="463"/>
                  </a:moveTo>
                  <a:cubicBezTo>
                    <a:pt x="1400" y="113"/>
                    <a:pt x="2487" y="925"/>
                    <a:pt x="2812" y="2187"/>
                  </a:cubicBezTo>
                  <a:cubicBezTo>
                    <a:pt x="2812" y="2212"/>
                    <a:pt x="2875" y="2212"/>
                    <a:pt x="2862" y="2175"/>
                  </a:cubicBezTo>
                  <a:cubicBezTo>
                    <a:pt x="2762" y="788"/>
                    <a:pt x="1325" y="0"/>
                    <a:pt x="51" y="388"/>
                  </a:cubicBezTo>
                  <a:cubicBezTo>
                    <a:pt x="1" y="400"/>
                    <a:pt x="26" y="475"/>
                    <a:pt x="76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9"/>
            <p:cNvSpPr/>
            <p:nvPr/>
          </p:nvSpPr>
          <p:spPr>
            <a:xfrm>
              <a:off x="695500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188" y="1800"/>
                  </a:moveTo>
                  <a:cubicBezTo>
                    <a:pt x="0" y="3250"/>
                    <a:pt x="1450" y="4424"/>
                    <a:pt x="2799" y="3712"/>
                  </a:cubicBezTo>
                  <a:cubicBezTo>
                    <a:pt x="4187" y="2975"/>
                    <a:pt x="3962" y="1038"/>
                    <a:pt x="3024" y="25"/>
                  </a:cubicBezTo>
                  <a:cubicBezTo>
                    <a:pt x="2999" y="0"/>
                    <a:pt x="2949" y="38"/>
                    <a:pt x="2974" y="75"/>
                  </a:cubicBezTo>
                  <a:cubicBezTo>
                    <a:pt x="3624" y="975"/>
                    <a:pt x="4074" y="2450"/>
                    <a:pt x="3124" y="3325"/>
                  </a:cubicBezTo>
                  <a:cubicBezTo>
                    <a:pt x="1912" y="4462"/>
                    <a:pt x="100" y="3375"/>
                    <a:pt x="288" y="1800"/>
                  </a:cubicBezTo>
                  <a:cubicBezTo>
                    <a:pt x="300" y="1738"/>
                    <a:pt x="188" y="1738"/>
                    <a:pt x="175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9"/>
            <p:cNvSpPr/>
            <p:nvPr/>
          </p:nvSpPr>
          <p:spPr>
            <a:xfrm>
              <a:off x="62832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5836" y="10448"/>
                  </a:moveTo>
                  <a:cubicBezTo>
                    <a:pt x="4162" y="9236"/>
                    <a:pt x="2050" y="8124"/>
                    <a:pt x="1125" y="6224"/>
                  </a:cubicBezTo>
                  <a:cubicBezTo>
                    <a:pt x="275" y="4462"/>
                    <a:pt x="100" y="1688"/>
                    <a:pt x="1300" y="63"/>
                  </a:cubicBezTo>
                  <a:cubicBezTo>
                    <a:pt x="1325" y="38"/>
                    <a:pt x="1275" y="1"/>
                    <a:pt x="1250" y="26"/>
                  </a:cubicBezTo>
                  <a:cubicBezTo>
                    <a:pt x="0" y="1463"/>
                    <a:pt x="138" y="3950"/>
                    <a:pt x="725" y="5674"/>
                  </a:cubicBezTo>
                  <a:cubicBezTo>
                    <a:pt x="1513" y="7986"/>
                    <a:pt x="3912" y="9186"/>
                    <a:pt x="5799" y="10510"/>
                  </a:cubicBezTo>
                  <a:cubicBezTo>
                    <a:pt x="5836" y="10535"/>
                    <a:pt x="5874" y="10473"/>
                    <a:pt x="5836" y="10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667675" y="2448375"/>
              <a:ext cx="84700" cy="100925"/>
            </a:xfrm>
            <a:custGeom>
              <a:avLst/>
              <a:gdLst/>
              <a:ahLst/>
              <a:cxnLst/>
              <a:rect l="l" t="t" r="r" b="b"/>
              <a:pathLst>
                <a:path w="3388" h="4037" extrusionOk="0">
                  <a:moveTo>
                    <a:pt x="88" y="1150"/>
                  </a:moveTo>
                  <a:cubicBezTo>
                    <a:pt x="1026" y="625"/>
                    <a:pt x="2413" y="500"/>
                    <a:pt x="2950" y="1662"/>
                  </a:cubicBezTo>
                  <a:cubicBezTo>
                    <a:pt x="3075" y="1937"/>
                    <a:pt x="3113" y="2249"/>
                    <a:pt x="3075" y="2549"/>
                  </a:cubicBezTo>
                  <a:cubicBezTo>
                    <a:pt x="3063" y="2624"/>
                    <a:pt x="3075" y="2712"/>
                    <a:pt x="3075" y="2774"/>
                  </a:cubicBezTo>
                  <a:cubicBezTo>
                    <a:pt x="2938" y="3549"/>
                    <a:pt x="2738" y="3524"/>
                    <a:pt x="2213" y="3587"/>
                  </a:cubicBezTo>
                  <a:cubicBezTo>
                    <a:pt x="1313" y="3699"/>
                    <a:pt x="976" y="3087"/>
                    <a:pt x="1113" y="2312"/>
                  </a:cubicBezTo>
                  <a:cubicBezTo>
                    <a:pt x="1226" y="1737"/>
                    <a:pt x="1526" y="1425"/>
                    <a:pt x="1938" y="1037"/>
                  </a:cubicBezTo>
                  <a:cubicBezTo>
                    <a:pt x="2250" y="737"/>
                    <a:pt x="2575" y="487"/>
                    <a:pt x="2588" y="25"/>
                  </a:cubicBezTo>
                  <a:cubicBezTo>
                    <a:pt x="2588" y="0"/>
                    <a:pt x="2550" y="0"/>
                    <a:pt x="2538" y="25"/>
                  </a:cubicBezTo>
                  <a:cubicBezTo>
                    <a:pt x="2438" y="750"/>
                    <a:pt x="1538" y="1137"/>
                    <a:pt x="1163" y="1725"/>
                  </a:cubicBezTo>
                  <a:cubicBezTo>
                    <a:pt x="863" y="2149"/>
                    <a:pt x="813" y="2712"/>
                    <a:pt x="1026" y="3187"/>
                  </a:cubicBezTo>
                  <a:cubicBezTo>
                    <a:pt x="1363" y="3912"/>
                    <a:pt x="2500" y="4036"/>
                    <a:pt x="2988" y="3387"/>
                  </a:cubicBezTo>
                  <a:cubicBezTo>
                    <a:pt x="3388" y="2874"/>
                    <a:pt x="3263" y="1800"/>
                    <a:pt x="2900" y="1312"/>
                  </a:cubicBezTo>
                  <a:cubicBezTo>
                    <a:pt x="2200" y="387"/>
                    <a:pt x="938" y="575"/>
                    <a:pt x="51" y="1087"/>
                  </a:cubicBezTo>
                  <a:cubicBezTo>
                    <a:pt x="1" y="1112"/>
                    <a:pt x="51" y="1187"/>
                    <a:pt x="88" y="1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9"/>
            <p:cNvSpPr/>
            <p:nvPr/>
          </p:nvSpPr>
          <p:spPr>
            <a:xfrm>
              <a:off x="722350" y="2386200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76" y="2162"/>
                  </a:moveTo>
                  <a:cubicBezTo>
                    <a:pt x="551" y="1475"/>
                    <a:pt x="488" y="625"/>
                    <a:pt x="76" y="25"/>
                  </a:cubicBezTo>
                  <a:cubicBezTo>
                    <a:pt x="51" y="0"/>
                    <a:pt x="1" y="13"/>
                    <a:pt x="13" y="50"/>
                  </a:cubicBezTo>
                  <a:cubicBezTo>
                    <a:pt x="251" y="775"/>
                    <a:pt x="476" y="1387"/>
                    <a:pt x="401" y="2162"/>
                  </a:cubicBezTo>
                  <a:cubicBezTo>
                    <a:pt x="401" y="2212"/>
                    <a:pt x="476" y="2212"/>
                    <a:pt x="476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9"/>
            <p:cNvSpPr/>
            <p:nvPr/>
          </p:nvSpPr>
          <p:spPr>
            <a:xfrm>
              <a:off x="691750" y="2632075"/>
              <a:ext cx="96875" cy="81550"/>
            </a:xfrm>
            <a:custGeom>
              <a:avLst/>
              <a:gdLst/>
              <a:ahLst/>
              <a:cxnLst/>
              <a:rect l="l" t="t" r="r" b="b"/>
              <a:pathLst>
                <a:path w="3875" h="3262" extrusionOk="0">
                  <a:moveTo>
                    <a:pt x="38" y="2237"/>
                  </a:moveTo>
                  <a:cubicBezTo>
                    <a:pt x="688" y="2787"/>
                    <a:pt x="1500" y="3262"/>
                    <a:pt x="2375" y="3074"/>
                  </a:cubicBezTo>
                  <a:cubicBezTo>
                    <a:pt x="3212" y="2887"/>
                    <a:pt x="3812" y="2087"/>
                    <a:pt x="3849" y="1250"/>
                  </a:cubicBezTo>
                  <a:cubicBezTo>
                    <a:pt x="3874" y="675"/>
                    <a:pt x="3487" y="0"/>
                    <a:pt x="2824" y="75"/>
                  </a:cubicBezTo>
                  <a:cubicBezTo>
                    <a:pt x="2475" y="113"/>
                    <a:pt x="2062" y="463"/>
                    <a:pt x="2437" y="750"/>
                  </a:cubicBezTo>
                  <a:cubicBezTo>
                    <a:pt x="2475" y="775"/>
                    <a:pt x="2512" y="712"/>
                    <a:pt x="2475" y="675"/>
                  </a:cubicBezTo>
                  <a:cubicBezTo>
                    <a:pt x="3299" y="250"/>
                    <a:pt x="3724" y="400"/>
                    <a:pt x="3749" y="1137"/>
                  </a:cubicBezTo>
                  <a:cubicBezTo>
                    <a:pt x="3737" y="1450"/>
                    <a:pt x="3662" y="1762"/>
                    <a:pt x="3499" y="2037"/>
                  </a:cubicBezTo>
                  <a:cubicBezTo>
                    <a:pt x="3299" y="2474"/>
                    <a:pt x="2912" y="2799"/>
                    <a:pt x="2450" y="2937"/>
                  </a:cubicBezTo>
                  <a:cubicBezTo>
                    <a:pt x="1562" y="3174"/>
                    <a:pt x="750" y="2712"/>
                    <a:pt x="75" y="2187"/>
                  </a:cubicBezTo>
                  <a:cubicBezTo>
                    <a:pt x="50" y="2162"/>
                    <a:pt x="0" y="2212"/>
                    <a:pt x="38" y="2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720475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38" y="88"/>
                  </a:moveTo>
                  <a:cubicBezTo>
                    <a:pt x="551" y="538"/>
                    <a:pt x="1238" y="663"/>
                    <a:pt x="1913" y="738"/>
                  </a:cubicBezTo>
                  <a:cubicBezTo>
                    <a:pt x="2725" y="826"/>
                    <a:pt x="3712" y="913"/>
                    <a:pt x="4400" y="388"/>
                  </a:cubicBezTo>
                  <a:cubicBezTo>
                    <a:pt x="4425" y="363"/>
                    <a:pt x="4400" y="313"/>
                    <a:pt x="4362" y="326"/>
                  </a:cubicBezTo>
                  <a:cubicBezTo>
                    <a:pt x="3238" y="913"/>
                    <a:pt x="1101" y="876"/>
                    <a:pt x="101" y="26"/>
                  </a:cubicBezTo>
                  <a:cubicBezTo>
                    <a:pt x="63" y="1"/>
                    <a:pt x="1" y="51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9"/>
            <p:cNvSpPr/>
            <p:nvPr/>
          </p:nvSpPr>
          <p:spPr>
            <a:xfrm>
              <a:off x="83015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350"/>
                  </a:moveTo>
                  <a:cubicBezTo>
                    <a:pt x="0" y="263"/>
                    <a:pt x="25" y="150"/>
                    <a:pt x="88" y="88"/>
                  </a:cubicBezTo>
                  <a:cubicBezTo>
                    <a:pt x="163" y="25"/>
                    <a:pt x="250" y="0"/>
                    <a:pt x="338" y="13"/>
                  </a:cubicBezTo>
                  <a:cubicBezTo>
                    <a:pt x="375" y="13"/>
                    <a:pt x="400" y="25"/>
                    <a:pt x="425" y="50"/>
                  </a:cubicBezTo>
                  <a:cubicBezTo>
                    <a:pt x="450" y="88"/>
                    <a:pt x="463" y="125"/>
                    <a:pt x="463" y="163"/>
                  </a:cubicBezTo>
                  <a:cubicBezTo>
                    <a:pt x="488" y="288"/>
                    <a:pt x="425" y="413"/>
                    <a:pt x="300" y="463"/>
                  </a:cubicBezTo>
                  <a:cubicBezTo>
                    <a:pt x="175" y="475"/>
                    <a:pt x="50" y="375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9"/>
            <p:cNvSpPr/>
            <p:nvPr/>
          </p:nvSpPr>
          <p:spPr>
            <a:xfrm>
              <a:off x="827325" y="2698925"/>
              <a:ext cx="17225" cy="22200"/>
            </a:xfrm>
            <a:custGeom>
              <a:avLst/>
              <a:gdLst/>
              <a:ahLst/>
              <a:cxnLst/>
              <a:rect l="l" t="t" r="r" b="b"/>
              <a:pathLst>
                <a:path w="689" h="888" extrusionOk="0">
                  <a:moveTo>
                    <a:pt x="213" y="588"/>
                  </a:moveTo>
                  <a:cubicBezTo>
                    <a:pt x="251" y="300"/>
                    <a:pt x="313" y="250"/>
                    <a:pt x="426" y="425"/>
                  </a:cubicBezTo>
                  <a:cubicBezTo>
                    <a:pt x="601" y="575"/>
                    <a:pt x="526" y="588"/>
                    <a:pt x="201" y="475"/>
                  </a:cubicBezTo>
                  <a:cubicBezTo>
                    <a:pt x="201" y="438"/>
                    <a:pt x="126" y="450"/>
                    <a:pt x="126" y="488"/>
                  </a:cubicBezTo>
                  <a:cubicBezTo>
                    <a:pt x="126" y="888"/>
                    <a:pt x="688" y="800"/>
                    <a:pt x="626" y="400"/>
                  </a:cubicBezTo>
                  <a:cubicBezTo>
                    <a:pt x="576" y="0"/>
                    <a:pt x="1" y="238"/>
                    <a:pt x="101" y="613"/>
                  </a:cubicBezTo>
                  <a:cubicBezTo>
                    <a:pt x="113" y="700"/>
                    <a:pt x="238" y="663"/>
                    <a:pt x="213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9"/>
            <p:cNvSpPr/>
            <p:nvPr/>
          </p:nvSpPr>
          <p:spPr>
            <a:xfrm>
              <a:off x="662375" y="24764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88"/>
                  </a:moveTo>
                  <a:lnTo>
                    <a:pt x="88" y="88"/>
                  </a:lnTo>
                  <a:cubicBezTo>
                    <a:pt x="126" y="88"/>
                    <a:pt x="126" y="38"/>
                    <a:pt x="88" y="26"/>
                  </a:cubicBezTo>
                  <a:lnTo>
                    <a:pt x="63" y="26"/>
                  </a:lnTo>
                  <a:cubicBezTo>
                    <a:pt x="1" y="1"/>
                    <a:pt x="1" y="126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9"/>
            <p:cNvSpPr/>
            <p:nvPr/>
          </p:nvSpPr>
          <p:spPr>
            <a:xfrm>
              <a:off x="705800" y="23468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8" y="1550"/>
                  </a:moveTo>
                  <a:cubicBezTo>
                    <a:pt x="388" y="1463"/>
                    <a:pt x="276" y="1025"/>
                    <a:pt x="226" y="800"/>
                  </a:cubicBezTo>
                  <a:cubicBezTo>
                    <a:pt x="188" y="563"/>
                    <a:pt x="201" y="313"/>
                    <a:pt x="238" y="63"/>
                  </a:cubicBezTo>
                  <a:cubicBezTo>
                    <a:pt x="238" y="13"/>
                    <a:pt x="163" y="1"/>
                    <a:pt x="138" y="51"/>
                  </a:cubicBezTo>
                  <a:cubicBezTo>
                    <a:pt x="1" y="513"/>
                    <a:pt x="76" y="1463"/>
                    <a:pt x="613" y="1663"/>
                  </a:cubicBezTo>
                  <a:cubicBezTo>
                    <a:pt x="675" y="1688"/>
                    <a:pt x="700" y="1575"/>
                    <a:pt x="638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9"/>
            <p:cNvSpPr/>
            <p:nvPr/>
          </p:nvSpPr>
          <p:spPr>
            <a:xfrm>
              <a:off x="708300" y="23465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38" y="113"/>
                  </a:moveTo>
                  <a:cubicBezTo>
                    <a:pt x="413" y="513"/>
                    <a:pt x="600" y="1062"/>
                    <a:pt x="550" y="1600"/>
                  </a:cubicBezTo>
                  <a:cubicBezTo>
                    <a:pt x="550" y="1662"/>
                    <a:pt x="625" y="1687"/>
                    <a:pt x="638" y="1625"/>
                  </a:cubicBezTo>
                  <a:cubicBezTo>
                    <a:pt x="788" y="1125"/>
                    <a:pt x="475" y="400"/>
                    <a:pt x="113" y="50"/>
                  </a:cubicBezTo>
                  <a:cubicBezTo>
                    <a:pt x="63" y="0"/>
                    <a:pt x="1" y="63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9"/>
            <p:cNvSpPr/>
            <p:nvPr/>
          </p:nvSpPr>
          <p:spPr>
            <a:xfrm>
              <a:off x="732050" y="241587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100" y="1275"/>
                  </a:moveTo>
                  <a:cubicBezTo>
                    <a:pt x="88" y="963"/>
                    <a:pt x="250" y="713"/>
                    <a:pt x="450" y="463"/>
                  </a:cubicBezTo>
                  <a:cubicBezTo>
                    <a:pt x="613" y="238"/>
                    <a:pt x="875" y="100"/>
                    <a:pt x="1163" y="75"/>
                  </a:cubicBezTo>
                  <a:cubicBezTo>
                    <a:pt x="1200" y="75"/>
                    <a:pt x="1200" y="0"/>
                    <a:pt x="1150" y="0"/>
                  </a:cubicBezTo>
                  <a:cubicBezTo>
                    <a:pt x="850" y="13"/>
                    <a:pt x="563" y="163"/>
                    <a:pt x="388" y="413"/>
                  </a:cubicBezTo>
                  <a:cubicBezTo>
                    <a:pt x="188" y="663"/>
                    <a:pt x="0" y="938"/>
                    <a:pt x="25" y="1275"/>
                  </a:cubicBezTo>
                  <a:cubicBezTo>
                    <a:pt x="25" y="1325"/>
                    <a:pt x="100" y="1325"/>
                    <a:pt x="100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9"/>
            <p:cNvSpPr/>
            <p:nvPr/>
          </p:nvSpPr>
          <p:spPr>
            <a:xfrm>
              <a:off x="732675" y="2415550"/>
              <a:ext cx="29075" cy="33475"/>
            </a:xfrm>
            <a:custGeom>
              <a:avLst/>
              <a:gdLst/>
              <a:ahLst/>
              <a:cxnLst/>
              <a:rect l="l" t="t" r="r" b="b"/>
              <a:pathLst>
                <a:path w="1163" h="1339" extrusionOk="0">
                  <a:moveTo>
                    <a:pt x="1100" y="51"/>
                  </a:moveTo>
                  <a:cubicBezTo>
                    <a:pt x="1013" y="313"/>
                    <a:pt x="875" y="563"/>
                    <a:pt x="700" y="788"/>
                  </a:cubicBezTo>
                  <a:cubicBezTo>
                    <a:pt x="525" y="1013"/>
                    <a:pt x="288" y="1076"/>
                    <a:pt x="50" y="1213"/>
                  </a:cubicBezTo>
                  <a:cubicBezTo>
                    <a:pt x="0" y="1251"/>
                    <a:pt x="38" y="1338"/>
                    <a:pt x="100" y="1313"/>
                  </a:cubicBezTo>
                  <a:cubicBezTo>
                    <a:pt x="675" y="1201"/>
                    <a:pt x="1088" y="626"/>
                    <a:pt x="1163" y="63"/>
                  </a:cubicBezTo>
                  <a:cubicBezTo>
                    <a:pt x="1163" y="26"/>
                    <a:pt x="1113" y="1"/>
                    <a:pt x="110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9"/>
            <p:cNvSpPr/>
            <p:nvPr/>
          </p:nvSpPr>
          <p:spPr>
            <a:xfrm>
              <a:off x="739850" y="2718600"/>
              <a:ext cx="86875" cy="38450"/>
            </a:xfrm>
            <a:custGeom>
              <a:avLst/>
              <a:gdLst/>
              <a:ahLst/>
              <a:cxnLst/>
              <a:rect l="l" t="t" r="r" b="b"/>
              <a:pathLst>
                <a:path w="3475" h="1538" extrusionOk="0">
                  <a:moveTo>
                    <a:pt x="38" y="88"/>
                  </a:moveTo>
                  <a:cubicBezTo>
                    <a:pt x="1025" y="813"/>
                    <a:pt x="2175" y="1313"/>
                    <a:pt x="3387" y="1525"/>
                  </a:cubicBezTo>
                  <a:cubicBezTo>
                    <a:pt x="3450" y="1538"/>
                    <a:pt x="3475" y="1450"/>
                    <a:pt x="3412" y="1438"/>
                  </a:cubicBezTo>
                  <a:cubicBezTo>
                    <a:pt x="2213" y="1213"/>
                    <a:pt x="1075" y="738"/>
                    <a:pt x="76" y="26"/>
                  </a:cubicBezTo>
                  <a:cubicBezTo>
                    <a:pt x="38" y="1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824200" y="2749525"/>
              <a:ext cx="16600" cy="17850"/>
            </a:xfrm>
            <a:custGeom>
              <a:avLst/>
              <a:gdLst/>
              <a:ahLst/>
              <a:cxnLst/>
              <a:rect l="l" t="t" r="r" b="b"/>
              <a:pathLst>
                <a:path w="664" h="714" extrusionOk="0">
                  <a:moveTo>
                    <a:pt x="151" y="251"/>
                  </a:moveTo>
                  <a:cubicBezTo>
                    <a:pt x="176" y="351"/>
                    <a:pt x="188" y="363"/>
                    <a:pt x="176" y="288"/>
                  </a:cubicBezTo>
                  <a:cubicBezTo>
                    <a:pt x="163" y="251"/>
                    <a:pt x="163" y="213"/>
                    <a:pt x="176" y="176"/>
                  </a:cubicBezTo>
                  <a:cubicBezTo>
                    <a:pt x="176" y="138"/>
                    <a:pt x="113" y="113"/>
                    <a:pt x="101" y="151"/>
                  </a:cubicBezTo>
                  <a:cubicBezTo>
                    <a:pt x="1" y="376"/>
                    <a:pt x="238" y="713"/>
                    <a:pt x="451" y="463"/>
                  </a:cubicBezTo>
                  <a:cubicBezTo>
                    <a:pt x="663" y="213"/>
                    <a:pt x="288" y="1"/>
                    <a:pt x="88" y="176"/>
                  </a:cubicBezTo>
                  <a:cubicBezTo>
                    <a:pt x="38" y="213"/>
                    <a:pt x="101" y="276"/>
                    <a:pt x="151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9"/>
            <p:cNvSpPr/>
            <p:nvPr/>
          </p:nvSpPr>
          <p:spPr>
            <a:xfrm>
              <a:off x="728300" y="2681125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1087"/>
                  </a:moveTo>
                  <a:cubicBezTo>
                    <a:pt x="1163" y="1225"/>
                    <a:pt x="2537" y="1000"/>
                    <a:pt x="3262" y="75"/>
                  </a:cubicBezTo>
                  <a:cubicBezTo>
                    <a:pt x="3287" y="38"/>
                    <a:pt x="3250" y="0"/>
                    <a:pt x="3225" y="25"/>
                  </a:cubicBezTo>
                  <a:cubicBezTo>
                    <a:pt x="2287" y="812"/>
                    <a:pt x="1288" y="1137"/>
                    <a:pt x="63" y="1000"/>
                  </a:cubicBezTo>
                  <a:cubicBezTo>
                    <a:pt x="0" y="987"/>
                    <a:pt x="0" y="1087"/>
                    <a:pt x="63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9"/>
            <p:cNvSpPr/>
            <p:nvPr/>
          </p:nvSpPr>
          <p:spPr>
            <a:xfrm>
              <a:off x="805150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100"/>
                  </a:moveTo>
                  <a:cubicBezTo>
                    <a:pt x="250" y="188"/>
                    <a:pt x="275" y="213"/>
                    <a:pt x="325" y="150"/>
                  </a:cubicBezTo>
                  <a:cubicBezTo>
                    <a:pt x="363" y="138"/>
                    <a:pt x="350" y="88"/>
                    <a:pt x="313" y="88"/>
                  </a:cubicBezTo>
                  <a:cubicBezTo>
                    <a:pt x="26" y="88"/>
                    <a:pt x="1" y="513"/>
                    <a:pt x="288" y="488"/>
                  </a:cubicBezTo>
                  <a:cubicBezTo>
                    <a:pt x="600" y="450"/>
                    <a:pt x="550" y="0"/>
                    <a:pt x="250" y="25"/>
                  </a:cubicBezTo>
                  <a:cubicBezTo>
                    <a:pt x="213" y="25"/>
                    <a:pt x="213" y="100"/>
                    <a:pt x="2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644875" y="2270600"/>
              <a:ext cx="60325" cy="237450"/>
            </a:xfrm>
            <a:custGeom>
              <a:avLst/>
              <a:gdLst/>
              <a:ahLst/>
              <a:cxnLst/>
              <a:rect l="l" t="t" r="r" b="b"/>
              <a:pathLst>
                <a:path w="2413" h="9498" extrusionOk="0">
                  <a:moveTo>
                    <a:pt x="76" y="9473"/>
                  </a:moveTo>
                  <a:cubicBezTo>
                    <a:pt x="776" y="7698"/>
                    <a:pt x="1488" y="6374"/>
                    <a:pt x="1675" y="4462"/>
                  </a:cubicBezTo>
                  <a:cubicBezTo>
                    <a:pt x="1838" y="2737"/>
                    <a:pt x="1438" y="1488"/>
                    <a:pt x="488" y="63"/>
                  </a:cubicBezTo>
                  <a:cubicBezTo>
                    <a:pt x="451" y="0"/>
                    <a:pt x="338" y="63"/>
                    <a:pt x="388" y="125"/>
                  </a:cubicBezTo>
                  <a:cubicBezTo>
                    <a:pt x="2413" y="3450"/>
                    <a:pt x="1275" y="6124"/>
                    <a:pt x="26" y="9448"/>
                  </a:cubicBezTo>
                  <a:cubicBezTo>
                    <a:pt x="1" y="9485"/>
                    <a:pt x="63" y="9498"/>
                    <a:pt x="76" y="94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9"/>
            <p:cNvSpPr/>
            <p:nvPr/>
          </p:nvSpPr>
          <p:spPr>
            <a:xfrm>
              <a:off x="699875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75" y="1238"/>
                  </a:moveTo>
                  <a:cubicBezTo>
                    <a:pt x="163" y="813"/>
                    <a:pt x="363" y="425"/>
                    <a:pt x="775" y="238"/>
                  </a:cubicBezTo>
                  <a:cubicBezTo>
                    <a:pt x="1262" y="25"/>
                    <a:pt x="1850" y="288"/>
                    <a:pt x="1862" y="863"/>
                  </a:cubicBezTo>
                  <a:cubicBezTo>
                    <a:pt x="1862" y="938"/>
                    <a:pt x="1975" y="938"/>
                    <a:pt x="1975" y="863"/>
                  </a:cubicBezTo>
                  <a:cubicBezTo>
                    <a:pt x="1975" y="375"/>
                    <a:pt x="1550" y="0"/>
                    <a:pt x="1062" y="50"/>
                  </a:cubicBezTo>
                  <a:cubicBezTo>
                    <a:pt x="450" y="113"/>
                    <a:pt x="100" y="663"/>
                    <a:pt x="13" y="1213"/>
                  </a:cubicBezTo>
                  <a:cubicBezTo>
                    <a:pt x="0" y="1250"/>
                    <a:pt x="63" y="1275"/>
                    <a:pt x="75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9"/>
            <p:cNvSpPr/>
            <p:nvPr/>
          </p:nvSpPr>
          <p:spPr>
            <a:xfrm>
              <a:off x="674550" y="2510225"/>
              <a:ext cx="31600" cy="62500"/>
            </a:xfrm>
            <a:custGeom>
              <a:avLst/>
              <a:gdLst/>
              <a:ahLst/>
              <a:cxnLst/>
              <a:rect l="l" t="t" r="r" b="b"/>
              <a:pathLst>
                <a:path w="1264" h="2500" extrusionOk="0">
                  <a:moveTo>
                    <a:pt x="651" y="50"/>
                  </a:moveTo>
                  <a:cubicBezTo>
                    <a:pt x="638" y="350"/>
                    <a:pt x="701" y="650"/>
                    <a:pt x="838" y="925"/>
                  </a:cubicBezTo>
                  <a:cubicBezTo>
                    <a:pt x="1138" y="1625"/>
                    <a:pt x="838" y="2312"/>
                    <a:pt x="38" y="2412"/>
                  </a:cubicBezTo>
                  <a:cubicBezTo>
                    <a:pt x="1" y="2412"/>
                    <a:pt x="13" y="2487"/>
                    <a:pt x="51" y="2487"/>
                  </a:cubicBezTo>
                  <a:cubicBezTo>
                    <a:pt x="488" y="2500"/>
                    <a:pt x="888" y="2225"/>
                    <a:pt x="1038" y="1812"/>
                  </a:cubicBezTo>
                  <a:cubicBezTo>
                    <a:pt x="1263" y="1175"/>
                    <a:pt x="713" y="675"/>
                    <a:pt x="726" y="50"/>
                  </a:cubicBezTo>
                  <a:cubicBezTo>
                    <a:pt x="726" y="0"/>
                    <a:pt x="651" y="0"/>
                    <a:pt x="651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9"/>
            <p:cNvSpPr/>
            <p:nvPr/>
          </p:nvSpPr>
          <p:spPr>
            <a:xfrm>
              <a:off x="658950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00" y="1050"/>
                  </a:moveTo>
                  <a:cubicBezTo>
                    <a:pt x="288" y="1225"/>
                    <a:pt x="38" y="387"/>
                    <a:pt x="300" y="63"/>
                  </a:cubicBezTo>
                  <a:cubicBezTo>
                    <a:pt x="313" y="25"/>
                    <a:pt x="275" y="0"/>
                    <a:pt x="250" y="13"/>
                  </a:cubicBezTo>
                  <a:cubicBezTo>
                    <a:pt x="0" y="163"/>
                    <a:pt x="75" y="550"/>
                    <a:pt x="163" y="775"/>
                  </a:cubicBezTo>
                  <a:cubicBezTo>
                    <a:pt x="275" y="1062"/>
                    <a:pt x="525" y="1225"/>
                    <a:pt x="825" y="1112"/>
                  </a:cubicBezTo>
                  <a:cubicBezTo>
                    <a:pt x="862" y="1100"/>
                    <a:pt x="850" y="1025"/>
                    <a:pt x="800" y="1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9"/>
            <p:cNvSpPr/>
            <p:nvPr/>
          </p:nvSpPr>
          <p:spPr>
            <a:xfrm>
              <a:off x="761725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50" y="88"/>
                  </a:moveTo>
                  <a:cubicBezTo>
                    <a:pt x="988" y="900"/>
                    <a:pt x="2062" y="1787"/>
                    <a:pt x="1875" y="3174"/>
                  </a:cubicBezTo>
                  <a:cubicBezTo>
                    <a:pt x="1875" y="3224"/>
                    <a:pt x="1950" y="3249"/>
                    <a:pt x="1962" y="3199"/>
                  </a:cubicBezTo>
                  <a:cubicBezTo>
                    <a:pt x="2262" y="1800"/>
                    <a:pt x="1050" y="825"/>
                    <a:pt x="88" y="38"/>
                  </a:cubicBezTo>
                  <a:cubicBezTo>
                    <a:pt x="50" y="0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9"/>
            <p:cNvSpPr/>
            <p:nvPr/>
          </p:nvSpPr>
          <p:spPr>
            <a:xfrm>
              <a:off x="710500" y="25536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25" y="63"/>
                  </a:moveTo>
                  <a:cubicBezTo>
                    <a:pt x="0" y="288"/>
                    <a:pt x="50" y="513"/>
                    <a:pt x="162" y="713"/>
                  </a:cubicBezTo>
                  <a:cubicBezTo>
                    <a:pt x="237" y="900"/>
                    <a:pt x="362" y="1075"/>
                    <a:pt x="525" y="1213"/>
                  </a:cubicBezTo>
                  <a:cubicBezTo>
                    <a:pt x="575" y="1238"/>
                    <a:pt x="612" y="1175"/>
                    <a:pt x="587" y="1138"/>
                  </a:cubicBezTo>
                  <a:cubicBezTo>
                    <a:pt x="300" y="850"/>
                    <a:pt x="125" y="463"/>
                    <a:pt x="113" y="63"/>
                  </a:cubicBezTo>
                  <a:cubicBezTo>
                    <a:pt x="113" y="0"/>
                    <a:pt x="25" y="0"/>
                    <a:pt x="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9"/>
            <p:cNvSpPr/>
            <p:nvPr/>
          </p:nvSpPr>
          <p:spPr>
            <a:xfrm>
              <a:off x="7101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638" y="1325"/>
                  </a:moveTo>
                  <a:cubicBezTo>
                    <a:pt x="875" y="838"/>
                    <a:pt x="575" y="225"/>
                    <a:pt x="101" y="25"/>
                  </a:cubicBezTo>
                  <a:cubicBezTo>
                    <a:pt x="38" y="0"/>
                    <a:pt x="1" y="100"/>
                    <a:pt x="51" y="125"/>
                  </a:cubicBezTo>
                  <a:cubicBezTo>
                    <a:pt x="475" y="313"/>
                    <a:pt x="763" y="825"/>
                    <a:pt x="550" y="1275"/>
                  </a:cubicBezTo>
                  <a:cubicBezTo>
                    <a:pt x="525" y="1325"/>
                    <a:pt x="613" y="1375"/>
                    <a:pt x="638" y="1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9"/>
            <p:cNvSpPr/>
            <p:nvPr/>
          </p:nvSpPr>
          <p:spPr>
            <a:xfrm>
              <a:off x="669550" y="2216250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651" y="5211"/>
                  </a:moveTo>
                  <a:cubicBezTo>
                    <a:pt x="363" y="3674"/>
                    <a:pt x="51" y="375"/>
                    <a:pt x="2338" y="75"/>
                  </a:cubicBezTo>
                  <a:cubicBezTo>
                    <a:pt x="2388" y="75"/>
                    <a:pt x="2388" y="0"/>
                    <a:pt x="2338" y="0"/>
                  </a:cubicBezTo>
                  <a:cubicBezTo>
                    <a:pt x="1" y="212"/>
                    <a:pt x="263" y="3649"/>
                    <a:pt x="576" y="5236"/>
                  </a:cubicBezTo>
                  <a:cubicBezTo>
                    <a:pt x="588" y="5286"/>
                    <a:pt x="663" y="5261"/>
                    <a:pt x="651" y="5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9"/>
            <p:cNvSpPr/>
            <p:nvPr/>
          </p:nvSpPr>
          <p:spPr>
            <a:xfrm>
              <a:off x="701750" y="2223100"/>
              <a:ext cx="65000" cy="61275"/>
            </a:xfrm>
            <a:custGeom>
              <a:avLst/>
              <a:gdLst/>
              <a:ahLst/>
              <a:cxnLst/>
              <a:rect l="l" t="t" r="r" b="b"/>
              <a:pathLst>
                <a:path w="2600" h="2451" extrusionOk="0">
                  <a:moveTo>
                    <a:pt x="75" y="976"/>
                  </a:moveTo>
                  <a:cubicBezTo>
                    <a:pt x="400" y="351"/>
                    <a:pt x="1162" y="88"/>
                    <a:pt x="1762" y="513"/>
                  </a:cubicBezTo>
                  <a:cubicBezTo>
                    <a:pt x="2300" y="888"/>
                    <a:pt x="2474" y="1863"/>
                    <a:pt x="1950" y="2325"/>
                  </a:cubicBezTo>
                  <a:cubicBezTo>
                    <a:pt x="1900" y="2375"/>
                    <a:pt x="1975" y="2450"/>
                    <a:pt x="2025" y="2400"/>
                  </a:cubicBezTo>
                  <a:cubicBezTo>
                    <a:pt x="2599" y="1913"/>
                    <a:pt x="2412" y="838"/>
                    <a:pt x="1825" y="438"/>
                  </a:cubicBezTo>
                  <a:cubicBezTo>
                    <a:pt x="1187" y="1"/>
                    <a:pt x="325" y="251"/>
                    <a:pt x="13" y="938"/>
                  </a:cubicBezTo>
                  <a:cubicBezTo>
                    <a:pt x="0" y="976"/>
                    <a:pt x="50" y="1013"/>
                    <a:pt x="7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9"/>
            <p:cNvSpPr/>
            <p:nvPr/>
          </p:nvSpPr>
          <p:spPr>
            <a:xfrm>
              <a:off x="709550" y="2258100"/>
              <a:ext cx="46900" cy="35950"/>
            </a:xfrm>
            <a:custGeom>
              <a:avLst/>
              <a:gdLst/>
              <a:ahLst/>
              <a:cxnLst/>
              <a:rect l="l" t="t" r="r" b="b"/>
              <a:pathLst>
                <a:path w="1876" h="1438" extrusionOk="0">
                  <a:moveTo>
                    <a:pt x="1788" y="713"/>
                  </a:moveTo>
                  <a:cubicBezTo>
                    <a:pt x="1600" y="1125"/>
                    <a:pt x="1138" y="1313"/>
                    <a:pt x="725" y="1150"/>
                  </a:cubicBezTo>
                  <a:cubicBezTo>
                    <a:pt x="288" y="963"/>
                    <a:pt x="163" y="513"/>
                    <a:pt x="288" y="88"/>
                  </a:cubicBezTo>
                  <a:cubicBezTo>
                    <a:pt x="300" y="38"/>
                    <a:pt x="225" y="1"/>
                    <a:pt x="213" y="51"/>
                  </a:cubicBezTo>
                  <a:cubicBezTo>
                    <a:pt x="1" y="513"/>
                    <a:pt x="213" y="1050"/>
                    <a:pt x="675" y="1250"/>
                  </a:cubicBezTo>
                  <a:cubicBezTo>
                    <a:pt x="1138" y="1438"/>
                    <a:pt x="1675" y="1225"/>
                    <a:pt x="1850" y="750"/>
                  </a:cubicBezTo>
                  <a:cubicBezTo>
                    <a:pt x="1875" y="713"/>
                    <a:pt x="1813" y="675"/>
                    <a:pt x="1800" y="7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9"/>
            <p:cNvSpPr/>
            <p:nvPr/>
          </p:nvSpPr>
          <p:spPr>
            <a:xfrm>
              <a:off x="713300" y="2246550"/>
              <a:ext cx="30950" cy="17500"/>
            </a:xfrm>
            <a:custGeom>
              <a:avLst/>
              <a:gdLst/>
              <a:ahLst/>
              <a:cxnLst/>
              <a:rect l="l" t="t" r="r" b="b"/>
              <a:pathLst>
                <a:path w="1238" h="700" extrusionOk="0">
                  <a:moveTo>
                    <a:pt x="100" y="650"/>
                  </a:moveTo>
                  <a:cubicBezTo>
                    <a:pt x="75" y="63"/>
                    <a:pt x="1213" y="0"/>
                    <a:pt x="1025" y="613"/>
                  </a:cubicBezTo>
                  <a:cubicBezTo>
                    <a:pt x="1013" y="675"/>
                    <a:pt x="1100" y="688"/>
                    <a:pt x="1113" y="638"/>
                  </a:cubicBezTo>
                  <a:cubicBezTo>
                    <a:pt x="1238" y="350"/>
                    <a:pt x="975" y="75"/>
                    <a:pt x="688" y="75"/>
                  </a:cubicBezTo>
                  <a:cubicBezTo>
                    <a:pt x="388" y="75"/>
                    <a:pt x="1" y="313"/>
                    <a:pt x="26" y="650"/>
                  </a:cubicBezTo>
                  <a:cubicBezTo>
                    <a:pt x="26" y="700"/>
                    <a:pt x="113" y="700"/>
                    <a:pt x="10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9"/>
            <p:cNvSpPr/>
            <p:nvPr/>
          </p:nvSpPr>
          <p:spPr>
            <a:xfrm>
              <a:off x="703000" y="2492725"/>
              <a:ext cx="71550" cy="55325"/>
            </a:xfrm>
            <a:custGeom>
              <a:avLst/>
              <a:gdLst/>
              <a:ahLst/>
              <a:cxnLst/>
              <a:rect l="l" t="t" r="r" b="b"/>
              <a:pathLst>
                <a:path w="2862" h="2213" extrusionOk="0">
                  <a:moveTo>
                    <a:pt x="50" y="1838"/>
                  </a:moveTo>
                  <a:cubicBezTo>
                    <a:pt x="1312" y="2213"/>
                    <a:pt x="2749" y="1438"/>
                    <a:pt x="2862" y="38"/>
                  </a:cubicBezTo>
                  <a:cubicBezTo>
                    <a:pt x="2862" y="13"/>
                    <a:pt x="2812" y="1"/>
                    <a:pt x="2799" y="38"/>
                  </a:cubicBezTo>
                  <a:cubicBezTo>
                    <a:pt x="2474" y="1300"/>
                    <a:pt x="1400" y="2113"/>
                    <a:pt x="75" y="1763"/>
                  </a:cubicBezTo>
                  <a:cubicBezTo>
                    <a:pt x="25" y="1750"/>
                    <a:pt x="0" y="1825"/>
                    <a:pt x="50" y="1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9"/>
            <p:cNvSpPr/>
            <p:nvPr/>
          </p:nvSpPr>
          <p:spPr>
            <a:xfrm>
              <a:off x="779850" y="2847325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63" y="113"/>
                  </a:moveTo>
                  <a:cubicBezTo>
                    <a:pt x="288" y="263"/>
                    <a:pt x="450" y="488"/>
                    <a:pt x="513" y="750"/>
                  </a:cubicBezTo>
                  <a:cubicBezTo>
                    <a:pt x="525" y="800"/>
                    <a:pt x="613" y="800"/>
                    <a:pt x="613" y="738"/>
                  </a:cubicBezTo>
                  <a:cubicBezTo>
                    <a:pt x="575" y="438"/>
                    <a:pt x="388" y="163"/>
                    <a:pt x="113" y="25"/>
                  </a:cubicBezTo>
                  <a:cubicBezTo>
                    <a:pt x="50" y="0"/>
                    <a:pt x="0" y="88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9"/>
            <p:cNvSpPr/>
            <p:nvPr/>
          </p:nvSpPr>
          <p:spPr>
            <a:xfrm>
              <a:off x="792975" y="2850750"/>
              <a:ext cx="5950" cy="16900"/>
            </a:xfrm>
            <a:custGeom>
              <a:avLst/>
              <a:gdLst/>
              <a:ahLst/>
              <a:cxnLst/>
              <a:rect l="l" t="t" r="r" b="b"/>
              <a:pathLst>
                <a:path w="238" h="676" extrusionOk="0">
                  <a:moveTo>
                    <a:pt x="125" y="613"/>
                  </a:moveTo>
                  <a:cubicBezTo>
                    <a:pt x="200" y="451"/>
                    <a:pt x="238" y="251"/>
                    <a:pt x="200" y="76"/>
                  </a:cubicBezTo>
                  <a:cubicBezTo>
                    <a:pt x="188" y="1"/>
                    <a:pt x="100" y="26"/>
                    <a:pt x="88" y="88"/>
                  </a:cubicBezTo>
                  <a:cubicBezTo>
                    <a:pt x="100" y="251"/>
                    <a:pt x="63" y="426"/>
                    <a:pt x="13" y="588"/>
                  </a:cubicBezTo>
                  <a:cubicBezTo>
                    <a:pt x="0" y="651"/>
                    <a:pt x="100" y="676"/>
                    <a:pt x="125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9"/>
            <p:cNvSpPr/>
            <p:nvPr/>
          </p:nvSpPr>
          <p:spPr>
            <a:xfrm>
              <a:off x="775150" y="2839500"/>
              <a:ext cx="7525" cy="9400"/>
            </a:xfrm>
            <a:custGeom>
              <a:avLst/>
              <a:gdLst/>
              <a:ahLst/>
              <a:cxnLst/>
              <a:rect l="l" t="t" r="r" b="b"/>
              <a:pathLst>
                <a:path w="301" h="376" extrusionOk="0">
                  <a:moveTo>
                    <a:pt x="226" y="276"/>
                  </a:moveTo>
                  <a:cubicBezTo>
                    <a:pt x="201" y="213"/>
                    <a:pt x="213" y="151"/>
                    <a:pt x="263" y="113"/>
                  </a:cubicBezTo>
                  <a:cubicBezTo>
                    <a:pt x="301" y="76"/>
                    <a:pt x="263" y="1"/>
                    <a:pt x="213" y="26"/>
                  </a:cubicBezTo>
                  <a:cubicBezTo>
                    <a:pt x="76" y="76"/>
                    <a:pt x="1" y="263"/>
                    <a:pt x="163" y="351"/>
                  </a:cubicBezTo>
                  <a:cubicBezTo>
                    <a:pt x="213" y="376"/>
                    <a:pt x="276" y="313"/>
                    <a:pt x="226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9"/>
            <p:cNvSpPr/>
            <p:nvPr/>
          </p:nvSpPr>
          <p:spPr>
            <a:xfrm>
              <a:off x="780775" y="2821400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88" y="787"/>
                  </a:moveTo>
                  <a:cubicBezTo>
                    <a:pt x="338" y="625"/>
                    <a:pt x="626" y="363"/>
                    <a:pt x="563" y="50"/>
                  </a:cubicBezTo>
                  <a:cubicBezTo>
                    <a:pt x="538" y="0"/>
                    <a:pt x="488" y="0"/>
                    <a:pt x="463" y="50"/>
                  </a:cubicBezTo>
                  <a:cubicBezTo>
                    <a:pt x="413" y="313"/>
                    <a:pt x="263" y="550"/>
                    <a:pt x="38" y="712"/>
                  </a:cubicBezTo>
                  <a:cubicBezTo>
                    <a:pt x="1" y="750"/>
                    <a:pt x="51" y="812"/>
                    <a:pt x="8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9"/>
            <p:cNvSpPr/>
            <p:nvPr/>
          </p:nvSpPr>
          <p:spPr>
            <a:xfrm>
              <a:off x="790475" y="2821700"/>
              <a:ext cx="10325" cy="24400"/>
            </a:xfrm>
            <a:custGeom>
              <a:avLst/>
              <a:gdLst/>
              <a:ahLst/>
              <a:cxnLst/>
              <a:rect l="l" t="t" r="r" b="b"/>
              <a:pathLst>
                <a:path w="413" h="976" extrusionOk="0">
                  <a:moveTo>
                    <a:pt x="113" y="126"/>
                  </a:moveTo>
                  <a:cubicBezTo>
                    <a:pt x="288" y="363"/>
                    <a:pt x="225" y="625"/>
                    <a:pt x="50" y="838"/>
                  </a:cubicBezTo>
                  <a:cubicBezTo>
                    <a:pt x="0" y="900"/>
                    <a:pt x="75" y="975"/>
                    <a:pt x="138" y="925"/>
                  </a:cubicBezTo>
                  <a:cubicBezTo>
                    <a:pt x="375" y="700"/>
                    <a:pt x="413" y="313"/>
                    <a:pt x="200" y="51"/>
                  </a:cubicBezTo>
                  <a:cubicBezTo>
                    <a:pt x="163" y="1"/>
                    <a:pt x="75" y="76"/>
                    <a:pt x="1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9"/>
            <p:cNvSpPr/>
            <p:nvPr/>
          </p:nvSpPr>
          <p:spPr>
            <a:xfrm>
              <a:off x="790150" y="2842625"/>
              <a:ext cx="8150" cy="14100"/>
            </a:xfrm>
            <a:custGeom>
              <a:avLst/>
              <a:gdLst/>
              <a:ahLst/>
              <a:cxnLst/>
              <a:rect l="l" t="t" r="r" b="b"/>
              <a:pathLst>
                <a:path w="326" h="564" extrusionOk="0">
                  <a:moveTo>
                    <a:pt x="63" y="138"/>
                  </a:moveTo>
                  <a:cubicBezTo>
                    <a:pt x="151" y="238"/>
                    <a:pt x="201" y="363"/>
                    <a:pt x="213" y="501"/>
                  </a:cubicBezTo>
                  <a:cubicBezTo>
                    <a:pt x="226" y="563"/>
                    <a:pt x="313" y="538"/>
                    <a:pt x="313" y="488"/>
                  </a:cubicBezTo>
                  <a:cubicBezTo>
                    <a:pt x="326" y="326"/>
                    <a:pt x="263" y="163"/>
                    <a:pt x="138" y="63"/>
                  </a:cubicBezTo>
                  <a:cubicBezTo>
                    <a:pt x="88" y="1"/>
                    <a:pt x="1" y="88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9"/>
            <p:cNvSpPr/>
            <p:nvPr/>
          </p:nvSpPr>
          <p:spPr>
            <a:xfrm>
              <a:off x="799850" y="2837000"/>
              <a:ext cx="12500" cy="14400"/>
            </a:xfrm>
            <a:custGeom>
              <a:avLst/>
              <a:gdLst/>
              <a:ahLst/>
              <a:cxnLst/>
              <a:rect l="l" t="t" r="r" b="b"/>
              <a:pathLst>
                <a:path w="500" h="576" extrusionOk="0">
                  <a:moveTo>
                    <a:pt x="25" y="288"/>
                  </a:moveTo>
                  <a:cubicBezTo>
                    <a:pt x="38" y="413"/>
                    <a:pt x="75" y="538"/>
                    <a:pt x="225" y="563"/>
                  </a:cubicBezTo>
                  <a:cubicBezTo>
                    <a:pt x="338" y="576"/>
                    <a:pt x="437" y="488"/>
                    <a:pt x="437" y="363"/>
                  </a:cubicBezTo>
                  <a:cubicBezTo>
                    <a:pt x="500" y="63"/>
                    <a:pt x="38" y="1"/>
                    <a:pt x="13" y="313"/>
                  </a:cubicBezTo>
                  <a:cubicBezTo>
                    <a:pt x="0" y="388"/>
                    <a:pt x="125" y="401"/>
                    <a:pt x="150" y="326"/>
                  </a:cubicBezTo>
                  <a:cubicBezTo>
                    <a:pt x="150" y="313"/>
                    <a:pt x="150" y="301"/>
                    <a:pt x="163" y="288"/>
                  </a:cubicBezTo>
                  <a:cubicBezTo>
                    <a:pt x="163" y="201"/>
                    <a:pt x="25" y="201"/>
                    <a:pt x="25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" name="Google Shape;870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1" name="Google Shape;871;p30"/>
          <p:cNvGrpSpPr/>
          <p:nvPr/>
        </p:nvGrpSpPr>
        <p:grpSpPr>
          <a:xfrm>
            <a:off x="142661" y="137224"/>
            <a:ext cx="8858677" cy="4869053"/>
            <a:chOff x="246225" y="895325"/>
            <a:chExt cx="7115975" cy="3911200"/>
          </a:xfrm>
        </p:grpSpPr>
        <p:sp>
          <p:nvSpPr>
            <p:cNvPr id="872" name="Google Shape;872;p30"/>
            <p:cNvSpPr/>
            <p:nvPr/>
          </p:nvSpPr>
          <p:spPr>
            <a:xfrm>
              <a:off x="246225" y="895325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5"/>
                  </a:lnTo>
                  <a:lnTo>
                    <a:pt x="1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469300" y="1108400"/>
              <a:ext cx="6669850" cy="3485050"/>
            </a:xfrm>
            <a:custGeom>
              <a:avLst/>
              <a:gdLst/>
              <a:ahLst/>
              <a:cxnLst/>
              <a:rect l="l" t="t" r="r" b="b"/>
              <a:pathLst>
                <a:path w="266794" h="139402" fill="none" extrusionOk="0">
                  <a:moveTo>
                    <a:pt x="1" y="1"/>
                  </a:moveTo>
                  <a:lnTo>
                    <a:pt x="266793" y="1"/>
                  </a:lnTo>
                  <a:lnTo>
                    <a:pt x="266793" y="139401"/>
                  </a:lnTo>
                  <a:lnTo>
                    <a:pt x="1" y="139401"/>
                  </a:ln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99025" y="955950"/>
              <a:ext cx="7010700" cy="3789950"/>
            </a:xfrm>
            <a:custGeom>
              <a:avLst/>
              <a:gdLst/>
              <a:ahLst/>
              <a:cxnLst/>
              <a:rect l="l" t="t" r="r" b="b"/>
              <a:pathLst>
                <a:path w="280428" h="151598" fill="none" extrusionOk="0">
                  <a:moveTo>
                    <a:pt x="277041" y="151598"/>
                  </a:moveTo>
                  <a:lnTo>
                    <a:pt x="3387" y="151598"/>
                  </a:lnTo>
                  <a:cubicBezTo>
                    <a:pt x="3387" y="149723"/>
                    <a:pt x="1863" y="148211"/>
                    <a:pt x="1" y="148211"/>
                  </a:cubicBezTo>
                  <a:lnTo>
                    <a:pt x="1" y="3387"/>
                  </a:lnTo>
                  <a:cubicBezTo>
                    <a:pt x="1863" y="3387"/>
                    <a:pt x="3387" y="1875"/>
                    <a:pt x="3387" y="0"/>
                  </a:cubicBezTo>
                  <a:lnTo>
                    <a:pt x="277041" y="0"/>
                  </a:lnTo>
                  <a:cubicBezTo>
                    <a:pt x="277041" y="1875"/>
                    <a:pt x="278553" y="3387"/>
                    <a:pt x="280427" y="3387"/>
                  </a:cubicBezTo>
                  <a:lnTo>
                    <a:pt x="280427" y="148211"/>
                  </a:lnTo>
                  <a:cubicBezTo>
                    <a:pt x="278553" y="148211"/>
                    <a:pt x="277041" y="149723"/>
                    <a:pt x="277041" y="15159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7234100" y="895325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5"/>
                  </a:lnTo>
                  <a:lnTo>
                    <a:pt x="0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46225" y="4678400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4"/>
                  </a:lnTo>
                  <a:lnTo>
                    <a:pt x="1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7234100" y="4678400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4"/>
                  </a:lnTo>
                  <a:lnTo>
                    <a:pt x="0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974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Baskerville"/>
              <a:buNone/>
              <a:defRPr sz="27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Baskerville"/>
              <a:buNone/>
              <a:defRPr sz="27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Baskerville"/>
              <a:buNone/>
              <a:defRPr sz="27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Baskerville"/>
              <a:buNone/>
              <a:defRPr sz="27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Baskerville"/>
              <a:buNone/>
              <a:defRPr sz="27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Baskerville"/>
              <a:buNone/>
              <a:defRPr sz="27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Baskerville"/>
              <a:buNone/>
              <a:defRPr sz="27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Baskerville"/>
              <a:buNone/>
              <a:defRPr sz="27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Baskerville"/>
              <a:buNone/>
              <a:defRPr sz="27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4" r:id="rId5"/>
    <p:sldLayoutId id="2147483667" r:id="rId6"/>
    <p:sldLayoutId id="2147483674" r:id="rId7"/>
    <p:sldLayoutId id="2147483675" r:id="rId8"/>
    <p:sldLayoutId id="214748367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dg.de/lemo/bestand/objekt/foto-verkuendung-des-grundgesetzes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hyperlink" Target="https://commons.wikimedia.org/wiki/Category:Bundesgesetzblatt_1949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dg.de/lemo/bestand/objekt/foto-verkuendung-des-grundgesetzes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hyperlink" Target="https://commons.wikimedia.org/wiki/Category:Bundesgesetzblatt_1949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dg.de/lemo/bestand/objekt/foto-verkuendung-des-grundgesetzes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hyperlink" Target="https://commons.wikimedia.org/wiki/Category:Bundesgesetzblatt_1949" TargetMode="Externa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dg.de/lemo/bestand/objekt/foto-verkuendung-des-grundgesetzes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hyperlink" Target="https://commons.wikimedia.org/wiki/Category:Bundesgesetzblatt_1949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dg.de/lemo/bestand/objekt/foto-verkuendung-des-grundgesetzes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hyperlink" Target="https://commons.wikimedia.org/wiki/Category:Bundesgesetzblatt_1949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dg.de/lemo/bestand/objekt/foto-verkuendung-des-grundgesetzes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17DF6C7-986A-49F5-CA52-DCAAE9FC7D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1" y="13355"/>
            <a:ext cx="9144001" cy="5116789"/>
          </a:xfrm>
          <a:prstGeom prst="rect">
            <a:avLst/>
          </a:prstGeom>
        </p:spPr>
      </p:pic>
      <p:sp>
        <p:nvSpPr>
          <p:cNvPr id="890" name="Google Shape;890;p34"/>
          <p:cNvSpPr txBox="1">
            <a:spLocks noGrp="1"/>
          </p:cNvSpPr>
          <p:nvPr>
            <p:ph type="ctrTitle"/>
          </p:nvPr>
        </p:nvSpPr>
        <p:spPr>
          <a:xfrm>
            <a:off x="762023" y="1998091"/>
            <a:ext cx="7619949" cy="20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 err="1"/>
              <a:t>Entwicklung</a:t>
            </a:r>
            <a:r>
              <a:rPr lang="en" sz="3300" dirty="0"/>
              <a:t> </a:t>
            </a:r>
            <a:r>
              <a:rPr lang="en" sz="3300" dirty="0" err="1"/>
              <a:t>Westdeutschlands</a:t>
            </a:r>
            <a:r>
              <a:rPr lang="en" sz="3300" dirty="0"/>
              <a:t> </a:t>
            </a:r>
            <a:r>
              <a:rPr lang="en" sz="3300" dirty="0" err="1"/>
              <a:t>nach</a:t>
            </a:r>
            <a:r>
              <a:rPr lang="en" sz="3300" dirty="0"/>
              <a:t> 1949 bis 1969</a:t>
            </a:r>
            <a:br>
              <a:rPr lang="en" sz="3700" dirty="0"/>
            </a:br>
            <a:br>
              <a:rPr lang="en" sz="3700" dirty="0"/>
            </a:br>
            <a:br>
              <a:rPr lang="en" sz="3700" dirty="0"/>
            </a:br>
            <a:br>
              <a:rPr lang="en" sz="3700" dirty="0"/>
            </a:br>
            <a:r>
              <a:rPr lang="en" sz="3700" dirty="0"/>
              <a:t>- </a:t>
            </a:r>
            <a:r>
              <a:rPr lang="en" sz="2400" dirty="0" err="1"/>
              <a:t>Geburt</a:t>
            </a:r>
            <a:r>
              <a:rPr lang="en" sz="2400" dirty="0"/>
              <a:t> </a:t>
            </a:r>
            <a:r>
              <a:rPr lang="en" sz="2400" dirty="0" err="1"/>
              <a:t>einer</a:t>
            </a:r>
            <a:r>
              <a:rPr lang="en" sz="2400" dirty="0"/>
              <a:t> Republik </a:t>
            </a:r>
            <a:r>
              <a:rPr lang="en" sz="3700" dirty="0"/>
              <a:t>-</a:t>
            </a:r>
            <a:endParaRPr sz="5100" dirty="0"/>
          </a:p>
        </p:txBody>
      </p:sp>
      <p:sp>
        <p:nvSpPr>
          <p:cNvPr id="891" name="Google Shape;891;p34"/>
          <p:cNvSpPr txBox="1">
            <a:spLocks noGrp="1"/>
          </p:cNvSpPr>
          <p:nvPr>
            <p:ph type="subTitle" idx="1"/>
          </p:nvPr>
        </p:nvSpPr>
        <p:spPr>
          <a:xfrm>
            <a:off x="2494048" y="3973261"/>
            <a:ext cx="41559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Lili,Shaju,Neyyan</a:t>
            </a:r>
            <a:endParaRPr dirty="0"/>
          </a:p>
        </p:txBody>
      </p:sp>
      <p:grpSp>
        <p:nvGrpSpPr>
          <p:cNvPr id="892" name="Google Shape;892;p34"/>
          <p:cNvGrpSpPr/>
          <p:nvPr/>
        </p:nvGrpSpPr>
        <p:grpSpPr>
          <a:xfrm>
            <a:off x="2361298" y="3931494"/>
            <a:ext cx="4421400" cy="589250"/>
            <a:chOff x="2361225" y="3521900"/>
            <a:chExt cx="4421400" cy="589250"/>
          </a:xfrm>
        </p:grpSpPr>
        <p:cxnSp>
          <p:nvCxnSpPr>
            <p:cNvPr id="893" name="Google Shape;893;p34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34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96" name="Google Shape;896;p34"/>
          <p:cNvGrpSpPr/>
          <p:nvPr/>
        </p:nvGrpSpPr>
        <p:grpSpPr>
          <a:xfrm>
            <a:off x="565056" y="519563"/>
            <a:ext cx="8012737" cy="4104778"/>
            <a:chOff x="585525" y="1202450"/>
            <a:chExt cx="6436450" cy="3297275"/>
          </a:xfrm>
        </p:grpSpPr>
        <p:sp>
          <p:nvSpPr>
            <p:cNvPr id="897" name="Google Shape;897;p34"/>
            <p:cNvSpPr/>
            <p:nvPr/>
          </p:nvSpPr>
          <p:spPr>
            <a:xfrm>
              <a:off x="83952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1819" y="2949"/>
                  </a:moveTo>
                  <a:cubicBezTo>
                    <a:pt x="16996" y="7611"/>
                    <a:pt x="10597" y="0"/>
                    <a:pt x="4949" y="1300"/>
                  </a:cubicBezTo>
                  <a:cubicBezTo>
                    <a:pt x="1962" y="2000"/>
                    <a:pt x="0" y="4312"/>
                    <a:pt x="100" y="7373"/>
                  </a:cubicBezTo>
                  <a:cubicBezTo>
                    <a:pt x="113" y="7461"/>
                    <a:pt x="225" y="7461"/>
                    <a:pt x="238" y="7373"/>
                  </a:cubicBezTo>
                  <a:cubicBezTo>
                    <a:pt x="513" y="1100"/>
                    <a:pt x="7511" y="887"/>
                    <a:pt x="11872" y="2724"/>
                  </a:cubicBezTo>
                  <a:cubicBezTo>
                    <a:pt x="13597" y="3449"/>
                    <a:pt x="15309" y="4437"/>
                    <a:pt x="17208" y="4661"/>
                  </a:cubicBezTo>
                  <a:cubicBezTo>
                    <a:pt x="19108" y="4886"/>
                    <a:pt x="20620" y="4387"/>
                    <a:pt x="21957" y="3087"/>
                  </a:cubicBezTo>
                  <a:cubicBezTo>
                    <a:pt x="22044" y="2999"/>
                    <a:pt x="21919" y="2874"/>
                    <a:pt x="21832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44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13" y="1688"/>
                  </a:moveTo>
                  <a:cubicBezTo>
                    <a:pt x="151" y="3700"/>
                    <a:pt x="2612" y="4862"/>
                    <a:pt x="4412" y="4325"/>
                  </a:cubicBezTo>
                  <a:cubicBezTo>
                    <a:pt x="5924" y="3875"/>
                    <a:pt x="7236" y="1338"/>
                    <a:pt x="5849" y="88"/>
                  </a:cubicBezTo>
                  <a:cubicBezTo>
                    <a:pt x="5774" y="1"/>
                    <a:pt x="5649" y="126"/>
                    <a:pt x="5737" y="201"/>
                  </a:cubicBezTo>
                  <a:cubicBezTo>
                    <a:pt x="7124" y="1725"/>
                    <a:pt x="5474" y="4025"/>
                    <a:pt x="3837" y="4225"/>
                  </a:cubicBezTo>
                  <a:cubicBezTo>
                    <a:pt x="2288" y="4425"/>
                    <a:pt x="326" y="3413"/>
                    <a:pt x="201" y="1688"/>
                  </a:cubicBezTo>
                  <a:cubicBezTo>
                    <a:pt x="201" y="1563"/>
                    <a:pt x="1" y="1563"/>
                    <a:pt x="1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898575" y="13480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49" y="488"/>
                  </a:moveTo>
                  <a:cubicBezTo>
                    <a:pt x="2025" y="1"/>
                    <a:pt x="800" y="351"/>
                    <a:pt x="387" y="1238"/>
                  </a:cubicBezTo>
                  <a:cubicBezTo>
                    <a:pt x="0" y="2063"/>
                    <a:pt x="612" y="2987"/>
                    <a:pt x="1487" y="3075"/>
                  </a:cubicBezTo>
                  <a:cubicBezTo>
                    <a:pt x="1600" y="3087"/>
                    <a:pt x="1625" y="2900"/>
                    <a:pt x="1512" y="2887"/>
                  </a:cubicBezTo>
                  <a:cubicBezTo>
                    <a:pt x="700" y="2737"/>
                    <a:pt x="200" y="1913"/>
                    <a:pt x="675" y="1163"/>
                  </a:cubicBezTo>
                  <a:cubicBezTo>
                    <a:pt x="1137" y="476"/>
                    <a:pt x="2037" y="251"/>
                    <a:pt x="2774" y="625"/>
                  </a:cubicBezTo>
                  <a:cubicBezTo>
                    <a:pt x="2862" y="663"/>
                    <a:pt x="2924" y="551"/>
                    <a:pt x="2849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9448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752350" y="1240875"/>
              <a:ext cx="206850" cy="104050"/>
            </a:xfrm>
            <a:custGeom>
              <a:avLst/>
              <a:gdLst/>
              <a:ahLst/>
              <a:cxnLst/>
              <a:rect l="l" t="t" r="r" b="b"/>
              <a:pathLst>
                <a:path w="8274" h="4162" extrusionOk="0">
                  <a:moveTo>
                    <a:pt x="8123" y="25"/>
                  </a:moveTo>
                  <a:cubicBezTo>
                    <a:pt x="6999" y="263"/>
                    <a:pt x="5937" y="725"/>
                    <a:pt x="4987" y="1375"/>
                  </a:cubicBezTo>
                  <a:cubicBezTo>
                    <a:pt x="3537" y="2387"/>
                    <a:pt x="2063" y="4162"/>
                    <a:pt x="176" y="2875"/>
                  </a:cubicBezTo>
                  <a:cubicBezTo>
                    <a:pt x="101" y="2825"/>
                    <a:pt x="1" y="2950"/>
                    <a:pt x="76" y="3012"/>
                  </a:cubicBezTo>
                  <a:cubicBezTo>
                    <a:pt x="825" y="3699"/>
                    <a:pt x="1775" y="3699"/>
                    <a:pt x="2700" y="3299"/>
                  </a:cubicBezTo>
                  <a:cubicBezTo>
                    <a:pt x="3375" y="2999"/>
                    <a:pt x="3912" y="2475"/>
                    <a:pt x="4474" y="2025"/>
                  </a:cubicBezTo>
                  <a:cubicBezTo>
                    <a:pt x="5549" y="1137"/>
                    <a:pt x="6811" y="500"/>
                    <a:pt x="8173" y="175"/>
                  </a:cubicBezTo>
                  <a:cubicBezTo>
                    <a:pt x="8273" y="150"/>
                    <a:pt x="8223" y="0"/>
                    <a:pt x="812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1012600" y="1245875"/>
              <a:ext cx="88750" cy="80000"/>
            </a:xfrm>
            <a:custGeom>
              <a:avLst/>
              <a:gdLst/>
              <a:ahLst/>
              <a:cxnLst/>
              <a:rect l="l" t="t" r="r" b="b"/>
              <a:pathLst>
                <a:path w="3550" h="3200" extrusionOk="0">
                  <a:moveTo>
                    <a:pt x="3437" y="313"/>
                  </a:moveTo>
                  <a:cubicBezTo>
                    <a:pt x="2562" y="113"/>
                    <a:pt x="1700" y="0"/>
                    <a:pt x="900" y="488"/>
                  </a:cubicBezTo>
                  <a:cubicBezTo>
                    <a:pt x="363" y="813"/>
                    <a:pt x="0" y="1325"/>
                    <a:pt x="100" y="1975"/>
                  </a:cubicBezTo>
                  <a:cubicBezTo>
                    <a:pt x="200" y="2587"/>
                    <a:pt x="700" y="3062"/>
                    <a:pt x="1325" y="3137"/>
                  </a:cubicBezTo>
                  <a:cubicBezTo>
                    <a:pt x="1787" y="3187"/>
                    <a:pt x="2462" y="3024"/>
                    <a:pt x="2512" y="2475"/>
                  </a:cubicBezTo>
                  <a:cubicBezTo>
                    <a:pt x="2525" y="2387"/>
                    <a:pt x="2400" y="2387"/>
                    <a:pt x="2387" y="2475"/>
                  </a:cubicBezTo>
                  <a:cubicBezTo>
                    <a:pt x="2312" y="3199"/>
                    <a:pt x="1100" y="2937"/>
                    <a:pt x="788" y="2712"/>
                  </a:cubicBezTo>
                  <a:cubicBezTo>
                    <a:pt x="300" y="2362"/>
                    <a:pt x="150" y="1700"/>
                    <a:pt x="450" y="1175"/>
                  </a:cubicBezTo>
                  <a:cubicBezTo>
                    <a:pt x="1063" y="163"/>
                    <a:pt x="2412" y="263"/>
                    <a:pt x="3387" y="488"/>
                  </a:cubicBezTo>
                  <a:cubicBezTo>
                    <a:pt x="3499" y="513"/>
                    <a:pt x="3549" y="338"/>
                    <a:pt x="3437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1123500" y="1272100"/>
              <a:ext cx="33450" cy="43775"/>
            </a:xfrm>
            <a:custGeom>
              <a:avLst/>
              <a:gdLst/>
              <a:ahLst/>
              <a:cxnLst/>
              <a:rect l="l" t="t" r="r" b="b"/>
              <a:pathLst>
                <a:path w="1338" h="1751" extrusionOk="0">
                  <a:moveTo>
                    <a:pt x="1238" y="188"/>
                  </a:moveTo>
                  <a:cubicBezTo>
                    <a:pt x="688" y="1"/>
                    <a:pt x="1" y="326"/>
                    <a:pt x="76" y="976"/>
                  </a:cubicBezTo>
                  <a:cubicBezTo>
                    <a:pt x="126" y="1413"/>
                    <a:pt x="825" y="1750"/>
                    <a:pt x="1088" y="1326"/>
                  </a:cubicBezTo>
                  <a:cubicBezTo>
                    <a:pt x="1163" y="1213"/>
                    <a:pt x="975" y="1101"/>
                    <a:pt x="900" y="1213"/>
                  </a:cubicBezTo>
                  <a:cubicBezTo>
                    <a:pt x="788" y="1288"/>
                    <a:pt x="651" y="1301"/>
                    <a:pt x="538" y="1263"/>
                  </a:cubicBezTo>
                  <a:cubicBezTo>
                    <a:pt x="263" y="1026"/>
                    <a:pt x="213" y="813"/>
                    <a:pt x="388" y="613"/>
                  </a:cubicBezTo>
                  <a:cubicBezTo>
                    <a:pt x="551" y="301"/>
                    <a:pt x="888" y="263"/>
                    <a:pt x="1188" y="351"/>
                  </a:cubicBezTo>
                  <a:cubicBezTo>
                    <a:pt x="1288" y="376"/>
                    <a:pt x="1338" y="226"/>
                    <a:pt x="123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32975" y="129210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51" y="925"/>
                  </a:moveTo>
                  <a:cubicBezTo>
                    <a:pt x="1275" y="563"/>
                    <a:pt x="826" y="1"/>
                    <a:pt x="413" y="326"/>
                  </a:cubicBezTo>
                  <a:cubicBezTo>
                    <a:pt x="1" y="651"/>
                    <a:pt x="476" y="1275"/>
                    <a:pt x="888" y="975"/>
                  </a:cubicBezTo>
                  <a:cubicBezTo>
                    <a:pt x="963" y="925"/>
                    <a:pt x="913" y="813"/>
                    <a:pt x="826" y="826"/>
                  </a:cubicBezTo>
                  <a:lnTo>
                    <a:pt x="826" y="826"/>
                  </a:lnTo>
                  <a:cubicBezTo>
                    <a:pt x="788" y="901"/>
                    <a:pt x="888" y="1000"/>
                    <a:pt x="951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809225" y="1274925"/>
              <a:ext cx="77800" cy="113125"/>
            </a:xfrm>
            <a:custGeom>
              <a:avLst/>
              <a:gdLst/>
              <a:ahLst/>
              <a:cxnLst/>
              <a:rect l="l" t="t" r="r" b="b"/>
              <a:pathLst>
                <a:path w="3112" h="4525" extrusionOk="0">
                  <a:moveTo>
                    <a:pt x="2949" y="63"/>
                  </a:moveTo>
                  <a:cubicBezTo>
                    <a:pt x="1550" y="1163"/>
                    <a:pt x="525" y="2675"/>
                    <a:pt x="25" y="4374"/>
                  </a:cubicBezTo>
                  <a:cubicBezTo>
                    <a:pt x="0" y="4462"/>
                    <a:pt x="125" y="4524"/>
                    <a:pt x="175" y="4437"/>
                  </a:cubicBezTo>
                  <a:cubicBezTo>
                    <a:pt x="925" y="2825"/>
                    <a:pt x="1687" y="1338"/>
                    <a:pt x="3049" y="150"/>
                  </a:cubicBezTo>
                  <a:cubicBezTo>
                    <a:pt x="3112" y="100"/>
                    <a:pt x="3012" y="0"/>
                    <a:pt x="29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792650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725" y="500"/>
                  </a:moveTo>
                  <a:lnTo>
                    <a:pt x="725" y="563"/>
                  </a:lnTo>
                  <a:cubicBezTo>
                    <a:pt x="800" y="638"/>
                    <a:pt x="913" y="550"/>
                    <a:pt x="875" y="450"/>
                  </a:cubicBezTo>
                  <a:cubicBezTo>
                    <a:pt x="626" y="0"/>
                    <a:pt x="1" y="550"/>
                    <a:pt x="338" y="925"/>
                  </a:cubicBezTo>
                  <a:cubicBezTo>
                    <a:pt x="688" y="1300"/>
                    <a:pt x="1225" y="750"/>
                    <a:pt x="838" y="388"/>
                  </a:cubicBezTo>
                  <a:cubicBezTo>
                    <a:pt x="763" y="325"/>
                    <a:pt x="663" y="425"/>
                    <a:pt x="725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41400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13" y="126"/>
                  </a:moveTo>
                  <a:cubicBezTo>
                    <a:pt x="0" y="201"/>
                    <a:pt x="13" y="276"/>
                    <a:pt x="63" y="326"/>
                  </a:cubicBezTo>
                  <a:cubicBezTo>
                    <a:pt x="100" y="388"/>
                    <a:pt x="225" y="376"/>
                    <a:pt x="225" y="288"/>
                  </a:cubicBezTo>
                  <a:cubicBezTo>
                    <a:pt x="213" y="238"/>
                    <a:pt x="213" y="176"/>
                    <a:pt x="213" y="126"/>
                  </a:cubicBezTo>
                  <a:cubicBezTo>
                    <a:pt x="200" y="1"/>
                    <a:pt x="13" y="1"/>
                    <a:pt x="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973550" y="1363650"/>
              <a:ext cx="9700" cy="6900"/>
            </a:xfrm>
            <a:custGeom>
              <a:avLst/>
              <a:gdLst/>
              <a:ahLst/>
              <a:cxnLst/>
              <a:rect l="l" t="t" r="r" b="b"/>
              <a:pathLst>
                <a:path w="388" h="276" extrusionOk="0">
                  <a:moveTo>
                    <a:pt x="75" y="188"/>
                  </a:moveTo>
                  <a:cubicBezTo>
                    <a:pt x="138" y="225"/>
                    <a:pt x="213" y="250"/>
                    <a:pt x="288" y="263"/>
                  </a:cubicBezTo>
                  <a:cubicBezTo>
                    <a:pt x="350" y="275"/>
                    <a:pt x="388" y="213"/>
                    <a:pt x="350" y="163"/>
                  </a:cubicBezTo>
                  <a:cubicBezTo>
                    <a:pt x="300" y="100"/>
                    <a:pt x="225" y="50"/>
                    <a:pt x="138" y="25"/>
                  </a:cubicBezTo>
                  <a:cubicBezTo>
                    <a:pt x="50" y="0"/>
                    <a:pt x="0" y="138"/>
                    <a:pt x="75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32025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6174" y="13"/>
                  </a:moveTo>
                  <a:cubicBezTo>
                    <a:pt x="5324" y="0"/>
                    <a:pt x="4462" y="75"/>
                    <a:pt x="3624" y="250"/>
                  </a:cubicBezTo>
                  <a:cubicBezTo>
                    <a:pt x="2475" y="488"/>
                    <a:pt x="1350" y="925"/>
                    <a:pt x="163" y="613"/>
                  </a:cubicBezTo>
                  <a:cubicBezTo>
                    <a:pt x="50" y="575"/>
                    <a:pt x="0" y="763"/>
                    <a:pt x="113" y="788"/>
                  </a:cubicBezTo>
                  <a:cubicBezTo>
                    <a:pt x="913" y="1100"/>
                    <a:pt x="1625" y="950"/>
                    <a:pt x="2450" y="775"/>
                  </a:cubicBezTo>
                  <a:cubicBezTo>
                    <a:pt x="3687" y="500"/>
                    <a:pt x="4899" y="250"/>
                    <a:pt x="6174" y="188"/>
                  </a:cubicBezTo>
                  <a:cubicBezTo>
                    <a:pt x="6274" y="175"/>
                    <a:pt x="6274" y="25"/>
                    <a:pt x="6174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810775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875" y="688"/>
                  </a:moveTo>
                  <a:lnTo>
                    <a:pt x="763" y="651"/>
                  </a:lnTo>
                  <a:cubicBezTo>
                    <a:pt x="700" y="726"/>
                    <a:pt x="763" y="826"/>
                    <a:pt x="850" y="813"/>
                  </a:cubicBezTo>
                  <a:cubicBezTo>
                    <a:pt x="1325" y="651"/>
                    <a:pt x="850" y="1"/>
                    <a:pt x="463" y="226"/>
                  </a:cubicBezTo>
                  <a:cubicBezTo>
                    <a:pt x="0" y="526"/>
                    <a:pt x="550" y="1238"/>
                    <a:pt x="975" y="801"/>
                  </a:cubicBezTo>
                  <a:cubicBezTo>
                    <a:pt x="1038" y="738"/>
                    <a:pt x="950" y="638"/>
                    <a:pt x="875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766400" y="1291175"/>
              <a:ext cx="73150" cy="22525"/>
            </a:xfrm>
            <a:custGeom>
              <a:avLst/>
              <a:gdLst/>
              <a:ahLst/>
              <a:cxnLst/>
              <a:rect l="l" t="t" r="r" b="b"/>
              <a:pathLst>
                <a:path w="2926" h="901" extrusionOk="0">
                  <a:moveTo>
                    <a:pt x="2813" y="638"/>
                  </a:moveTo>
                  <a:cubicBezTo>
                    <a:pt x="2500" y="338"/>
                    <a:pt x="2113" y="150"/>
                    <a:pt x="1688" y="100"/>
                  </a:cubicBezTo>
                  <a:cubicBezTo>
                    <a:pt x="1226" y="38"/>
                    <a:pt x="526" y="0"/>
                    <a:pt x="113" y="263"/>
                  </a:cubicBezTo>
                  <a:cubicBezTo>
                    <a:pt x="1" y="325"/>
                    <a:pt x="76" y="488"/>
                    <a:pt x="201" y="463"/>
                  </a:cubicBezTo>
                  <a:cubicBezTo>
                    <a:pt x="976" y="263"/>
                    <a:pt x="2025" y="213"/>
                    <a:pt x="2650" y="800"/>
                  </a:cubicBezTo>
                  <a:cubicBezTo>
                    <a:pt x="2763" y="900"/>
                    <a:pt x="2925" y="738"/>
                    <a:pt x="28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767350" y="12968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63" y="200"/>
                  </a:moveTo>
                  <a:cubicBezTo>
                    <a:pt x="575" y="887"/>
                    <a:pt x="2012" y="937"/>
                    <a:pt x="2712" y="575"/>
                  </a:cubicBezTo>
                  <a:cubicBezTo>
                    <a:pt x="2825" y="513"/>
                    <a:pt x="2737" y="375"/>
                    <a:pt x="2637" y="388"/>
                  </a:cubicBezTo>
                  <a:cubicBezTo>
                    <a:pt x="1925" y="500"/>
                    <a:pt x="763" y="762"/>
                    <a:pt x="213" y="88"/>
                  </a:cubicBezTo>
                  <a:cubicBezTo>
                    <a:pt x="150" y="0"/>
                    <a:pt x="0" y="113"/>
                    <a:pt x="63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19500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325" y="163"/>
                  </a:moveTo>
                  <a:cubicBezTo>
                    <a:pt x="488" y="800"/>
                    <a:pt x="400" y="1475"/>
                    <a:pt x="75" y="2037"/>
                  </a:cubicBezTo>
                  <a:cubicBezTo>
                    <a:pt x="0" y="2162"/>
                    <a:pt x="188" y="2275"/>
                    <a:pt x="263" y="2150"/>
                  </a:cubicBezTo>
                  <a:cubicBezTo>
                    <a:pt x="638" y="1537"/>
                    <a:pt x="725" y="800"/>
                    <a:pt x="500" y="113"/>
                  </a:cubicBezTo>
                  <a:cubicBezTo>
                    <a:pt x="463" y="0"/>
                    <a:pt x="288" y="50"/>
                    <a:pt x="3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14500" y="1250875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463" y="1987"/>
                  </a:moveTo>
                  <a:cubicBezTo>
                    <a:pt x="338" y="1625"/>
                    <a:pt x="288" y="1225"/>
                    <a:pt x="350" y="850"/>
                  </a:cubicBezTo>
                  <a:cubicBezTo>
                    <a:pt x="400" y="563"/>
                    <a:pt x="538" y="388"/>
                    <a:pt x="638" y="150"/>
                  </a:cubicBezTo>
                  <a:cubicBezTo>
                    <a:pt x="650" y="100"/>
                    <a:pt x="625" y="63"/>
                    <a:pt x="588" y="50"/>
                  </a:cubicBezTo>
                  <a:cubicBezTo>
                    <a:pt x="288" y="0"/>
                    <a:pt x="188" y="325"/>
                    <a:pt x="113" y="563"/>
                  </a:cubicBezTo>
                  <a:cubicBezTo>
                    <a:pt x="0" y="1062"/>
                    <a:pt x="50" y="1575"/>
                    <a:pt x="250" y="2050"/>
                  </a:cubicBezTo>
                  <a:cubicBezTo>
                    <a:pt x="300" y="2175"/>
                    <a:pt x="500" y="2125"/>
                    <a:pt x="463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1186925" y="1310225"/>
              <a:ext cx="83125" cy="26900"/>
            </a:xfrm>
            <a:custGeom>
              <a:avLst/>
              <a:gdLst/>
              <a:ahLst/>
              <a:cxnLst/>
              <a:rect l="l" t="t" r="r" b="b"/>
              <a:pathLst>
                <a:path w="3325" h="1076" extrusionOk="0">
                  <a:moveTo>
                    <a:pt x="3200" y="151"/>
                  </a:moveTo>
                  <a:cubicBezTo>
                    <a:pt x="2187" y="1"/>
                    <a:pt x="813" y="151"/>
                    <a:pt x="63" y="913"/>
                  </a:cubicBezTo>
                  <a:cubicBezTo>
                    <a:pt x="1" y="963"/>
                    <a:pt x="63" y="1075"/>
                    <a:pt x="138" y="1050"/>
                  </a:cubicBezTo>
                  <a:cubicBezTo>
                    <a:pt x="613" y="888"/>
                    <a:pt x="1013" y="600"/>
                    <a:pt x="1500" y="475"/>
                  </a:cubicBezTo>
                  <a:cubicBezTo>
                    <a:pt x="2050" y="338"/>
                    <a:pt x="2612" y="300"/>
                    <a:pt x="3162" y="363"/>
                  </a:cubicBezTo>
                  <a:cubicBezTo>
                    <a:pt x="3287" y="375"/>
                    <a:pt x="3325" y="163"/>
                    <a:pt x="3200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1187250" y="1314900"/>
              <a:ext cx="100600" cy="30975"/>
            </a:xfrm>
            <a:custGeom>
              <a:avLst/>
              <a:gdLst/>
              <a:ahLst/>
              <a:cxnLst/>
              <a:rect l="l" t="t" r="r" b="b"/>
              <a:pathLst>
                <a:path w="4024" h="1239" extrusionOk="0">
                  <a:moveTo>
                    <a:pt x="138" y="1001"/>
                  </a:moveTo>
                  <a:cubicBezTo>
                    <a:pt x="762" y="1113"/>
                    <a:pt x="1412" y="1238"/>
                    <a:pt x="2049" y="1151"/>
                  </a:cubicBezTo>
                  <a:cubicBezTo>
                    <a:pt x="2724" y="1038"/>
                    <a:pt x="3312" y="688"/>
                    <a:pt x="3887" y="313"/>
                  </a:cubicBezTo>
                  <a:cubicBezTo>
                    <a:pt x="4024" y="226"/>
                    <a:pt x="3887" y="1"/>
                    <a:pt x="3749" y="88"/>
                  </a:cubicBezTo>
                  <a:cubicBezTo>
                    <a:pt x="3287" y="401"/>
                    <a:pt x="2787" y="713"/>
                    <a:pt x="2237" y="851"/>
                  </a:cubicBezTo>
                  <a:cubicBezTo>
                    <a:pt x="1575" y="1013"/>
                    <a:pt x="862" y="901"/>
                    <a:pt x="187" y="788"/>
                  </a:cubicBezTo>
                  <a:cubicBezTo>
                    <a:pt x="50" y="776"/>
                    <a:pt x="0" y="976"/>
                    <a:pt x="138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5855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3487" y="21958"/>
                  </a:moveTo>
                  <a:cubicBezTo>
                    <a:pt x="4799" y="20621"/>
                    <a:pt x="5299" y="19108"/>
                    <a:pt x="5074" y="17209"/>
                  </a:cubicBezTo>
                  <a:cubicBezTo>
                    <a:pt x="4912" y="15809"/>
                    <a:pt x="4287" y="14560"/>
                    <a:pt x="3749" y="13285"/>
                  </a:cubicBezTo>
                  <a:cubicBezTo>
                    <a:pt x="1875" y="8811"/>
                    <a:pt x="0" y="576"/>
                    <a:pt x="7786" y="238"/>
                  </a:cubicBezTo>
                  <a:cubicBezTo>
                    <a:pt x="7861" y="238"/>
                    <a:pt x="7861" y="113"/>
                    <a:pt x="7786" y="101"/>
                  </a:cubicBezTo>
                  <a:cubicBezTo>
                    <a:pt x="4737" y="1"/>
                    <a:pt x="2400" y="1975"/>
                    <a:pt x="1712" y="4962"/>
                  </a:cubicBezTo>
                  <a:cubicBezTo>
                    <a:pt x="400" y="10611"/>
                    <a:pt x="7998" y="17034"/>
                    <a:pt x="3362" y="21833"/>
                  </a:cubicBezTo>
                  <a:cubicBezTo>
                    <a:pt x="3274" y="21908"/>
                    <a:pt x="3412" y="22045"/>
                    <a:pt x="3487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762975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1688" y="201"/>
                  </a:moveTo>
                  <a:cubicBezTo>
                    <a:pt x="3412" y="326"/>
                    <a:pt x="4424" y="2288"/>
                    <a:pt x="4224" y="3837"/>
                  </a:cubicBezTo>
                  <a:cubicBezTo>
                    <a:pt x="4024" y="5462"/>
                    <a:pt x="1725" y="7124"/>
                    <a:pt x="200" y="5724"/>
                  </a:cubicBezTo>
                  <a:cubicBezTo>
                    <a:pt x="125" y="5649"/>
                    <a:pt x="0" y="5774"/>
                    <a:pt x="88" y="5849"/>
                  </a:cubicBezTo>
                  <a:cubicBezTo>
                    <a:pt x="1338" y="7237"/>
                    <a:pt x="3874" y="5924"/>
                    <a:pt x="4324" y="4412"/>
                  </a:cubicBezTo>
                  <a:cubicBezTo>
                    <a:pt x="4862" y="2600"/>
                    <a:pt x="3700" y="151"/>
                    <a:pt x="1688" y="13"/>
                  </a:cubicBezTo>
                  <a:cubicBezTo>
                    <a:pt x="1563" y="1"/>
                    <a:pt x="1563" y="201"/>
                    <a:pt x="16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741425" y="1520175"/>
              <a:ext cx="77175" cy="73125"/>
            </a:xfrm>
            <a:custGeom>
              <a:avLst/>
              <a:gdLst/>
              <a:ahLst/>
              <a:cxnLst/>
              <a:rect l="l" t="t" r="r" b="b"/>
              <a:pathLst>
                <a:path w="3087" h="2925" extrusionOk="0">
                  <a:moveTo>
                    <a:pt x="625" y="2775"/>
                  </a:moveTo>
                  <a:cubicBezTo>
                    <a:pt x="250" y="2037"/>
                    <a:pt x="475" y="1138"/>
                    <a:pt x="1162" y="675"/>
                  </a:cubicBezTo>
                  <a:cubicBezTo>
                    <a:pt x="1900" y="188"/>
                    <a:pt x="2737" y="713"/>
                    <a:pt x="2874" y="1512"/>
                  </a:cubicBezTo>
                  <a:cubicBezTo>
                    <a:pt x="2899" y="1625"/>
                    <a:pt x="3087" y="1600"/>
                    <a:pt x="3074" y="1487"/>
                  </a:cubicBezTo>
                  <a:cubicBezTo>
                    <a:pt x="2987" y="613"/>
                    <a:pt x="2062" y="0"/>
                    <a:pt x="1237" y="388"/>
                  </a:cubicBezTo>
                  <a:cubicBezTo>
                    <a:pt x="350" y="800"/>
                    <a:pt x="0" y="2025"/>
                    <a:pt x="488" y="2850"/>
                  </a:cubicBezTo>
                  <a:cubicBezTo>
                    <a:pt x="538" y="2925"/>
                    <a:pt x="663" y="2862"/>
                    <a:pt x="625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12325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633950" y="13739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175" y="8174"/>
                  </a:moveTo>
                  <a:cubicBezTo>
                    <a:pt x="463" y="6974"/>
                    <a:pt x="988" y="5862"/>
                    <a:pt x="1725" y="4887"/>
                  </a:cubicBezTo>
                  <a:cubicBezTo>
                    <a:pt x="2250" y="4187"/>
                    <a:pt x="2937" y="3525"/>
                    <a:pt x="3312" y="2700"/>
                  </a:cubicBezTo>
                  <a:cubicBezTo>
                    <a:pt x="3712" y="1788"/>
                    <a:pt x="3699" y="826"/>
                    <a:pt x="3025" y="76"/>
                  </a:cubicBezTo>
                  <a:cubicBezTo>
                    <a:pt x="2962" y="1"/>
                    <a:pt x="2837" y="88"/>
                    <a:pt x="2887" y="176"/>
                  </a:cubicBezTo>
                  <a:cubicBezTo>
                    <a:pt x="4162" y="2050"/>
                    <a:pt x="2400" y="3537"/>
                    <a:pt x="1387" y="4987"/>
                  </a:cubicBezTo>
                  <a:cubicBezTo>
                    <a:pt x="738" y="5937"/>
                    <a:pt x="275" y="6999"/>
                    <a:pt x="25" y="8124"/>
                  </a:cubicBezTo>
                  <a:cubicBezTo>
                    <a:pt x="0" y="8224"/>
                    <a:pt x="150" y="8261"/>
                    <a:pt x="188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638950" y="1634200"/>
              <a:ext cx="81550" cy="88450"/>
            </a:xfrm>
            <a:custGeom>
              <a:avLst/>
              <a:gdLst/>
              <a:ahLst/>
              <a:cxnLst/>
              <a:rect l="l" t="t" r="r" b="b"/>
              <a:pathLst>
                <a:path w="3262" h="3538" extrusionOk="0">
                  <a:moveTo>
                    <a:pt x="488" y="3387"/>
                  </a:moveTo>
                  <a:cubicBezTo>
                    <a:pt x="275" y="2413"/>
                    <a:pt x="175" y="1050"/>
                    <a:pt x="1187" y="438"/>
                  </a:cubicBezTo>
                  <a:cubicBezTo>
                    <a:pt x="1650" y="176"/>
                    <a:pt x="2250" y="263"/>
                    <a:pt x="2625" y="650"/>
                  </a:cubicBezTo>
                  <a:cubicBezTo>
                    <a:pt x="2937" y="975"/>
                    <a:pt x="3262" y="2300"/>
                    <a:pt x="2475" y="2388"/>
                  </a:cubicBezTo>
                  <a:cubicBezTo>
                    <a:pt x="2400" y="2388"/>
                    <a:pt x="2400" y="2525"/>
                    <a:pt x="2475" y="2512"/>
                  </a:cubicBezTo>
                  <a:cubicBezTo>
                    <a:pt x="3024" y="2462"/>
                    <a:pt x="3199" y="1788"/>
                    <a:pt x="3137" y="1313"/>
                  </a:cubicBezTo>
                  <a:cubicBezTo>
                    <a:pt x="3074" y="700"/>
                    <a:pt x="2600" y="201"/>
                    <a:pt x="1975" y="101"/>
                  </a:cubicBezTo>
                  <a:cubicBezTo>
                    <a:pt x="1337" y="1"/>
                    <a:pt x="825" y="363"/>
                    <a:pt x="500" y="900"/>
                  </a:cubicBezTo>
                  <a:cubicBezTo>
                    <a:pt x="0" y="1700"/>
                    <a:pt x="125" y="2562"/>
                    <a:pt x="325" y="3425"/>
                  </a:cubicBezTo>
                  <a:cubicBezTo>
                    <a:pt x="350" y="3537"/>
                    <a:pt x="525" y="3500"/>
                    <a:pt x="488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66520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350" y="1175"/>
                  </a:moveTo>
                  <a:cubicBezTo>
                    <a:pt x="262" y="863"/>
                    <a:pt x="312" y="538"/>
                    <a:pt x="625" y="363"/>
                  </a:cubicBezTo>
                  <a:cubicBezTo>
                    <a:pt x="825" y="188"/>
                    <a:pt x="1037" y="238"/>
                    <a:pt x="1262" y="525"/>
                  </a:cubicBezTo>
                  <a:cubicBezTo>
                    <a:pt x="1312" y="650"/>
                    <a:pt x="1300" y="788"/>
                    <a:pt x="1225" y="900"/>
                  </a:cubicBezTo>
                  <a:cubicBezTo>
                    <a:pt x="1112" y="975"/>
                    <a:pt x="1212" y="1150"/>
                    <a:pt x="1325" y="1075"/>
                  </a:cubicBezTo>
                  <a:cubicBezTo>
                    <a:pt x="1762" y="813"/>
                    <a:pt x="1412" y="113"/>
                    <a:pt x="987" y="63"/>
                  </a:cubicBezTo>
                  <a:cubicBezTo>
                    <a:pt x="325" y="0"/>
                    <a:pt x="0" y="688"/>
                    <a:pt x="200" y="1225"/>
                  </a:cubicBezTo>
                  <a:cubicBezTo>
                    <a:pt x="237" y="1325"/>
                    <a:pt x="387" y="1288"/>
                    <a:pt x="3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68517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838" y="825"/>
                  </a:moveTo>
                  <a:lnTo>
                    <a:pt x="838" y="825"/>
                  </a:lnTo>
                  <a:cubicBezTo>
                    <a:pt x="826" y="900"/>
                    <a:pt x="926" y="950"/>
                    <a:pt x="988" y="887"/>
                  </a:cubicBezTo>
                  <a:cubicBezTo>
                    <a:pt x="1288" y="475"/>
                    <a:pt x="663" y="0"/>
                    <a:pt x="326" y="412"/>
                  </a:cubicBezTo>
                  <a:cubicBezTo>
                    <a:pt x="1" y="825"/>
                    <a:pt x="563" y="1275"/>
                    <a:pt x="938" y="950"/>
                  </a:cubicBezTo>
                  <a:cubicBezTo>
                    <a:pt x="1001" y="887"/>
                    <a:pt x="913" y="775"/>
                    <a:pt x="838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6683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1" y="3050"/>
                  </a:moveTo>
                  <a:cubicBezTo>
                    <a:pt x="1338" y="1688"/>
                    <a:pt x="2813" y="926"/>
                    <a:pt x="4437" y="176"/>
                  </a:cubicBezTo>
                  <a:cubicBezTo>
                    <a:pt x="4525" y="138"/>
                    <a:pt x="4462" y="1"/>
                    <a:pt x="4375" y="26"/>
                  </a:cubicBezTo>
                  <a:cubicBezTo>
                    <a:pt x="2663" y="538"/>
                    <a:pt x="1163" y="1550"/>
                    <a:pt x="51" y="2950"/>
                  </a:cubicBezTo>
                  <a:cubicBezTo>
                    <a:pt x="1" y="3012"/>
                    <a:pt x="88" y="3100"/>
                    <a:pt x="151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769525" y="1413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850"/>
                  </a:moveTo>
                  <a:cubicBezTo>
                    <a:pt x="751" y="1238"/>
                    <a:pt x="1301" y="700"/>
                    <a:pt x="926" y="350"/>
                  </a:cubicBezTo>
                  <a:cubicBezTo>
                    <a:pt x="551" y="0"/>
                    <a:pt x="1" y="638"/>
                    <a:pt x="451" y="888"/>
                  </a:cubicBezTo>
                  <a:cubicBezTo>
                    <a:pt x="538" y="925"/>
                    <a:pt x="626" y="813"/>
                    <a:pt x="563" y="738"/>
                  </a:cubicBezTo>
                  <a:lnTo>
                    <a:pt x="501" y="738"/>
                  </a:lnTo>
                  <a:cubicBezTo>
                    <a:pt x="426" y="675"/>
                    <a:pt x="326" y="775"/>
                    <a:pt x="3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786400" y="1462675"/>
              <a:ext cx="10025" cy="5975"/>
            </a:xfrm>
            <a:custGeom>
              <a:avLst/>
              <a:gdLst/>
              <a:ahLst/>
              <a:cxnLst/>
              <a:rect l="l" t="t" r="r" b="b"/>
              <a:pathLst>
                <a:path w="401" h="239" extrusionOk="0">
                  <a:moveTo>
                    <a:pt x="126" y="213"/>
                  </a:moveTo>
                  <a:cubicBezTo>
                    <a:pt x="188" y="213"/>
                    <a:pt x="238" y="213"/>
                    <a:pt x="301" y="226"/>
                  </a:cubicBezTo>
                  <a:cubicBezTo>
                    <a:pt x="388" y="238"/>
                    <a:pt x="401" y="113"/>
                    <a:pt x="338" y="76"/>
                  </a:cubicBezTo>
                  <a:cubicBezTo>
                    <a:pt x="276" y="26"/>
                    <a:pt x="201" y="1"/>
                    <a:pt x="126" y="13"/>
                  </a:cubicBezTo>
                  <a:cubicBezTo>
                    <a:pt x="1" y="13"/>
                    <a:pt x="1" y="201"/>
                    <a:pt x="126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756725" y="1594850"/>
              <a:ext cx="7200" cy="10000"/>
            </a:xfrm>
            <a:custGeom>
              <a:avLst/>
              <a:gdLst/>
              <a:ahLst/>
              <a:cxnLst/>
              <a:rect l="l" t="t" r="r" b="b"/>
              <a:pathLst>
                <a:path w="288" h="400" extrusionOk="0">
                  <a:moveTo>
                    <a:pt x="38" y="150"/>
                  </a:moveTo>
                  <a:cubicBezTo>
                    <a:pt x="63" y="237"/>
                    <a:pt x="101" y="312"/>
                    <a:pt x="176" y="362"/>
                  </a:cubicBezTo>
                  <a:cubicBezTo>
                    <a:pt x="213" y="400"/>
                    <a:pt x="288" y="362"/>
                    <a:pt x="275" y="300"/>
                  </a:cubicBezTo>
                  <a:cubicBezTo>
                    <a:pt x="263" y="225"/>
                    <a:pt x="238" y="150"/>
                    <a:pt x="188" y="88"/>
                  </a:cubicBezTo>
                  <a:cubicBezTo>
                    <a:pt x="151" y="0"/>
                    <a:pt x="1" y="63"/>
                    <a:pt x="38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62707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188" y="6174"/>
                  </a:moveTo>
                  <a:cubicBezTo>
                    <a:pt x="250" y="4899"/>
                    <a:pt x="500" y="3675"/>
                    <a:pt x="775" y="2437"/>
                  </a:cubicBezTo>
                  <a:cubicBezTo>
                    <a:pt x="950" y="1625"/>
                    <a:pt x="1113" y="913"/>
                    <a:pt x="788" y="113"/>
                  </a:cubicBezTo>
                  <a:cubicBezTo>
                    <a:pt x="750" y="1"/>
                    <a:pt x="588" y="51"/>
                    <a:pt x="613" y="163"/>
                  </a:cubicBezTo>
                  <a:cubicBezTo>
                    <a:pt x="925" y="1338"/>
                    <a:pt x="488" y="2462"/>
                    <a:pt x="250" y="3625"/>
                  </a:cubicBezTo>
                  <a:cubicBezTo>
                    <a:pt x="75" y="4462"/>
                    <a:pt x="0" y="5312"/>
                    <a:pt x="0" y="6174"/>
                  </a:cubicBezTo>
                  <a:cubicBezTo>
                    <a:pt x="25" y="6274"/>
                    <a:pt x="175" y="6274"/>
                    <a:pt x="188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627075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800" y="976"/>
                  </a:moveTo>
                  <a:cubicBezTo>
                    <a:pt x="1238" y="551"/>
                    <a:pt x="513" y="1"/>
                    <a:pt x="225" y="476"/>
                  </a:cubicBezTo>
                  <a:cubicBezTo>
                    <a:pt x="0" y="851"/>
                    <a:pt x="663" y="1325"/>
                    <a:pt x="813" y="851"/>
                  </a:cubicBezTo>
                  <a:cubicBezTo>
                    <a:pt x="825" y="763"/>
                    <a:pt x="725" y="701"/>
                    <a:pt x="650" y="763"/>
                  </a:cubicBezTo>
                  <a:cubicBezTo>
                    <a:pt x="663" y="801"/>
                    <a:pt x="675" y="838"/>
                    <a:pt x="688" y="876"/>
                  </a:cubicBezTo>
                  <a:cubicBezTo>
                    <a:pt x="638" y="963"/>
                    <a:pt x="738" y="1038"/>
                    <a:pt x="813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684550" y="1388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1" y="2650"/>
                  </a:moveTo>
                  <a:cubicBezTo>
                    <a:pt x="213" y="2012"/>
                    <a:pt x="263" y="975"/>
                    <a:pt x="451" y="188"/>
                  </a:cubicBezTo>
                  <a:cubicBezTo>
                    <a:pt x="488" y="63"/>
                    <a:pt x="326" y="0"/>
                    <a:pt x="251" y="113"/>
                  </a:cubicBezTo>
                  <a:cubicBezTo>
                    <a:pt x="1" y="525"/>
                    <a:pt x="26" y="1225"/>
                    <a:pt x="101" y="1687"/>
                  </a:cubicBezTo>
                  <a:cubicBezTo>
                    <a:pt x="151" y="2112"/>
                    <a:pt x="338" y="2500"/>
                    <a:pt x="638" y="2812"/>
                  </a:cubicBezTo>
                  <a:cubicBezTo>
                    <a:pt x="738" y="2912"/>
                    <a:pt x="901" y="2750"/>
                    <a:pt x="7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690175" y="1388950"/>
              <a:ext cx="23775" cy="70625"/>
            </a:xfrm>
            <a:custGeom>
              <a:avLst/>
              <a:gdLst/>
              <a:ahLst/>
              <a:cxnLst/>
              <a:rect l="l" t="t" r="r" b="b"/>
              <a:pathLst>
                <a:path w="951" h="2825" extrusionOk="0">
                  <a:moveTo>
                    <a:pt x="88" y="213"/>
                  </a:moveTo>
                  <a:cubicBezTo>
                    <a:pt x="763" y="763"/>
                    <a:pt x="501" y="1938"/>
                    <a:pt x="401" y="2650"/>
                  </a:cubicBezTo>
                  <a:cubicBezTo>
                    <a:pt x="376" y="2750"/>
                    <a:pt x="513" y="2825"/>
                    <a:pt x="576" y="2725"/>
                  </a:cubicBezTo>
                  <a:cubicBezTo>
                    <a:pt x="951" y="2013"/>
                    <a:pt x="888" y="588"/>
                    <a:pt x="201" y="63"/>
                  </a:cubicBezTo>
                  <a:cubicBezTo>
                    <a:pt x="113" y="1"/>
                    <a:pt x="1" y="138"/>
                    <a:pt x="88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6420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113" y="500"/>
                  </a:moveTo>
                  <a:cubicBezTo>
                    <a:pt x="800" y="725"/>
                    <a:pt x="1537" y="638"/>
                    <a:pt x="2150" y="251"/>
                  </a:cubicBezTo>
                  <a:cubicBezTo>
                    <a:pt x="2275" y="188"/>
                    <a:pt x="2162" y="1"/>
                    <a:pt x="2037" y="63"/>
                  </a:cubicBezTo>
                  <a:cubicBezTo>
                    <a:pt x="1475" y="401"/>
                    <a:pt x="800" y="488"/>
                    <a:pt x="163" y="313"/>
                  </a:cubicBezTo>
                  <a:cubicBezTo>
                    <a:pt x="50" y="288"/>
                    <a:pt x="0" y="463"/>
                    <a:pt x="113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642375" y="1531100"/>
              <a:ext cx="55950" cy="20950"/>
            </a:xfrm>
            <a:custGeom>
              <a:avLst/>
              <a:gdLst/>
              <a:ahLst/>
              <a:cxnLst/>
              <a:rect l="l" t="t" r="r" b="b"/>
              <a:pathLst>
                <a:path w="2238" h="838" extrusionOk="0">
                  <a:moveTo>
                    <a:pt x="2113" y="438"/>
                  </a:moveTo>
                  <a:cubicBezTo>
                    <a:pt x="1763" y="313"/>
                    <a:pt x="1" y="1"/>
                    <a:pt x="113" y="776"/>
                  </a:cubicBezTo>
                  <a:cubicBezTo>
                    <a:pt x="126" y="813"/>
                    <a:pt x="176" y="838"/>
                    <a:pt x="213" y="826"/>
                  </a:cubicBezTo>
                  <a:cubicBezTo>
                    <a:pt x="463" y="738"/>
                    <a:pt x="626" y="588"/>
                    <a:pt x="913" y="538"/>
                  </a:cubicBezTo>
                  <a:cubicBezTo>
                    <a:pt x="1300" y="488"/>
                    <a:pt x="1688" y="526"/>
                    <a:pt x="2050" y="663"/>
                  </a:cubicBezTo>
                  <a:cubicBezTo>
                    <a:pt x="2188" y="701"/>
                    <a:pt x="2238" y="501"/>
                    <a:pt x="2113" y="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703625" y="1808525"/>
              <a:ext cx="26875" cy="82825"/>
            </a:xfrm>
            <a:custGeom>
              <a:avLst/>
              <a:gdLst/>
              <a:ahLst/>
              <a:cxnLst/>
              <a:rect l="l" t="t" r="r" b="b"/>
              <a:pathLst>
                <a:path w="1075" h="3313" extrusionOk="0">
                  <a:moveTo>
                    <a:pt x="350" y="3162"/>
                  </a:moveTo>
                  <a:cubicBezTo>
                    <a:pt x="288" y="2600"/>
                    <a:pt x="325" y="2038"/>
                    <a:pt x="462" y="1500"/>
                  </a:cubicBezTo>
                  <a:cubicBezTo>
                    <a:pt x="600" y="1013"/>
                    <a:pt x="887" y="613"/>
                    <a:pt x="1050" y="138"/>
                  </a:cubicBezTo>
                  <a:cubicBezTo>
                    <a:pt x="1075" y="63"/>
                    <a:pt x="962" y="1"/>
                    <a:pt x="912" y="63"/>
                  </a:cubicBezTo>
                  <a:cubicBezTo>
                    <a:pt x="138" y="813"/>
                    <a:pt x="0" y="2175"/>
                    <a:pt x="138" y="3187"/>
                  </a:cubicBezTo>
                  <a:cubicBezTo>
                    <a:pt x="163" y="3312"/>
                    <a:pt x="363" y="3287"/>
                    <a:pt x="350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708300" y="1808525"/>
              <a:ext cx="30950" cy="100950"/>
            </a:xfrm>
            <a:custGeom>
              <a:avLst/>
              <a:gdLst/>
              <a:ahLst/>
              <a:cxnLst/>
              <a:rect l="l" t="t" r="r" b="b"/>
              <a:pathLst>
                <a:path w="1238" h="4038" extrusionOk="0">
                  <a:moveTo>
                    <a:pt x="788" y="201"/>
                  </a:moveTo>
                  <a:cubicBezTo>
                    <a:pt x="900" y="876"/>
                    <a:pt x="1000" y="1575"/>
                    <a:pt x="850" y="2250"/>
                  </a:cubicBezTo>
                  <a:cubicBezTo>
                    <a:pt x="713" y="2800"/>
                    <a:pt x="400" y="3287"/>
                    <a:pt x="88" y="3762"/>
                  </a:cubicBezTo>
                  <a:cubicBezTo>
                    <a:pt x="1" y="3900"/>
                    <a:pt x="226" y="4037"/>
                    <a:pt x="313" y="3887"/>
                  </a:cubicBezTo>
                  <a:cubicBezTo>
                    <a:pt x="688" y="3325"/>
                    <a:pt x="1038" y="2738"/>
                    <a:pt x="1138" y="2050"/>
                  </a:cubicBezTo>
                  <a:cubicBezTo>
                    <a:pt x="1238" y="1425"/>
                    <a:pt x="1113" y="763"/>
                    <a:pt x="1000" y="138"/>
                  </a:cubicBezTo>
                  <a:cubicBezTo>
                    <a:pt x="975" y="1"/>
                    <a:pt x="763" y="63"/>
                    <a:pt x="7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88700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251" y="13"/>
                  </a:moveTo>
                  <a:cubicBezTo>
                    <a:pt x="163" y="0"/>
                    <a:pt x="76" y="38"/>
                    <a:pt x="38" y="113"/>
                  </a:cubicBezTo>
                  <a:cubicBezTo>
                    <a:pt x="13" y="125"/>
                    <a:pt x="1" y="163"/>
                    <a:pt x="13" y="188"/>
                  </a:cubicBezTo>
                  <a:cubicBezTo>
                    <a:pt x="26" y="213"/>
                    <a:pt x="26" y="250"/>
                    <a:pt x="38" y="275"/>
                  </a:cubicBezTo>
                  <a:cubicBezTo>
                    <a:pt x="51" y="300"/>
                    <a:pt x="113" y="325"/>
                    <a:pt x="138" y="288"/>
                  </a:cubicBezTo>
                  <a:lnTo>
                    <a:pt x="276" y="150"/>
                  </a:lnTo>
                  <a:cubicBezTo>
                    <a:pt x="338" y="125"/>
                    <a:pt x="338" y="0"/>
                    <a:pt x="25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3575" y="1496125"/>
              <a:ext cx="58750" cy="15000"/>
            </a:xfrm>
            <a:custGeom>
              <a:avLst/>
              <a:gdLst/>
              <a:ahLst/>
              <a:cxnLst/>
              <a:rect l="l" t="t" r="r" b="b"/>
              <a:pathLst>
                <a:path w="2350" h="600" extrusionOk="0">
                  <a:moveTo>
                    <a:pt x="50" y="125"/>
                  </a:moveTo>
                  <a:cubicBezTo>
                    <a:pt x="725" y="462"/>
                    <a:pt x="1525" y="600"/>
                    <a:pt x="2262" y="375"/>
                  </a:cubicBezTo>
                  <a:cubicBezTo>
                    <a:pt x="2350" y="350"/>
                    <a:pt x="2337" y="188"/>
                    <a:pt x="2237" y="200"/>
                  </a:cubicBezTo>
                  <a:cubicBezTo>
                    <a:pt x="1487" y="288"/>
                    <a:pt x="812" y="288"/>
                    <a:pt x="100" y="25"/>
                  </a:cubicBezTo>
                  <a:cubicBezTo>
                    <a:pt x="38" y="0"/>
                    <a:pt x="0" y="100"/>
                    <a:pt x="5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927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825" y="75"/>
                  </a:moveTo>
                  <a:cubicBezTo>
                    <a:pt x="613" y="337"/>
                    <a:pt x="375" y="412"/>
                    <a:pt x="75" y="525"/>
                  </a:cubicBezTo>
                  <a:cubicBezTo>
                    <a:pt x="0" y="562"/>
                    <a:pt x="0" y="687"/>
                    <a:pt x="100" y="675"/>
                  </a:cubicBezTo>
                  <a:cubicBezTo>
                    <a:pt x="450" y="662"/>
                    <a:pt x="763" y="475"/>
                    <a:pt x="963" y="187"/>
                  </a:cubicBezTo>
                  <a:cubicBezTo>
                    <a:pt x="1013" y="100"/>
                    <a:pt x="888" y="0"/>
                    <a:pt x="82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88670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38" y="138"/>
                  </a:moveTo>
                  <a:cubicBezTo>
                    <a:pt x="213" y="437"/>
                    <a:pt x="363" y="750"/>
                    <a:pt x="488" y="1087"/>
                  </a:cubicBezTo>
                  <a:cubicBezTo>
                    <a:pt x="600" y="1437"/>
                    <a:pt x="525" y="1737"/>
                    <a:pt x="488" y="2099"/>
                  </a:cubicBezTo>
                  <a:cubicBezTo>
                    <a:pt x="475" y="2187"/>
                    <a:pt x="600" y="2212"/>
                    <a:pt x="638" y="2137"/>
                  </a:cubicBezTo>
                  <a:cubicBezTo>
                    <a:pt x="1062" y="1437"/>
                    <a:pt x="600" y="600"/>
                    <a:pt x="125" y="50"/>
                  </a:cubicBezTo>
                  <a:cubicBezTo>
                    <a:pt x="75" y="0"/>
                    <a:pt x="0" y="75"/>
                    <a:pt x="25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897000" y="1522975"/>
              <a:ext cx="17200" cy="34700"/>
            </a:xfrm>
            <a:custGeom>
              <a:avLst/>
              <a:gdLst/>
              <a:ahLst/>
              <a:cxnLst/>
              <a:rect l="l" t="t" r="r" b="b"/>
              <a:pathLst>
                <a:path w="688" h="1388" extrusionOk="0">
                  <a:moveTo>
                    <a:pt x="301" y="1263"/>
                  </a:moveTo>
                  <a:cubicBezTo>
                    <a:pt x="563" y="938"/>
                    <a:pt x="688" y="513"/>
                    <a:pt x="638" y="101"/>
                  </a:cubicBezTo>
                  <a:cubicBezTo>
                    <a:pt x="613" y="1"/>
                    <a:pt x="463" y="38"/>
                    <a:pt x="463" y="126"/>
                  </a:cubicBezTo>
                  <a:cubicBezTo>
                    <a:pt x="438" y="513"/>
                    <a:pt x="375" y="813"/>
                    <a:pt x="113" y="1101"/>
                  </a:cubicBezTo>
                  <a:cubicBezTo>
                    <a:pt x="1" y="1238"/>
                    <a:pt x="201" y="1388"/>
                    <a:pt x="301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07925" y="1521425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126" y="213"/>
                  </a:moveTo>
                  <a:cubicBezTo>
                    <a:pt x="351" y="275"/>
                    <a:pt x="551" y="388"/>
                    <a:pt x="776" y="425"/>
                  </a:cubicBezTo>
                  <a:cubicBezTo>
                    <a:pt x="863" y="450"/>
                    <a:pt x="913" y="338"/>
                    <a:pt x="838" y="288"/>
                  </a:cubicBezTo>
                  <a:cubicBezTo>
                    <a:pt x="638" y="163"/>
                    <a:pt x="413" y="75"/>
                    <a:pt x="176" y="38"/>
                  </a:cubicBezTo>
                  <a:cubicBezTo>
                    <a:pt x="51" y="0"/>
                    <a:pt x="1" y="175"/>
                    <a:pt x="12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15425" y="1512975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588" y="563"/>
                  </a:moveTo>
                  <a:cubicBezTo>
                    <a:pt x="501" y="376"/>
                    <a:pt x="376" y="201"/>
                    <a:pt x="213" y="63"/>
                  </a:cubicBezTo>
                  <a:cubicBezTo>
                    <a:pt x="138" y="1"/>
                    <a:pt x="1" y="88"/>
                    <a:pt x="63" y="176"/>
                  </a:cubicBezTo>
                  <a:cubicBezTo>
                    <a:pt x="176" y="351"/>
                    <a:pt x="288" y="501"/>
                    <a:pt x="401" y="663"/>
                  </a:cubicBezTo>
                  <a:cubicBezTo>
                    <a:pt x="476" y="788"/>
                    <a:pt x="651" y="688"/>
                    <a:pt x="588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17300" y="1513300"/>
              <a:ext cx="17225" cy="6900"/>
            </a:xfrm>
            <a:custGeom>
              <a:avLst/>
              <a:gdLst/>
              <a:ahLst/>
              <a:cxnLst/>
              <a:rect l="l" t="t" r="r" b="b"/>
              <a:pathLst>
                <a:path w="689" h="276" extrusionOk="0">
                  <a:moveTo>
                    <a:pt x="126" y="225"/>
                  </a:moveTo>
                  <a:cubicBezTo>
                    <a:pt x="288" y="275"/>
                    <a:pt x="463" y="250"/>
                    <a:pt x="613" y="163"/>
                  </a:cubicBezTo>
                  <a:cubicBezTo>
                    <a:pt x="688" y="113"/>
                    <a:pt x="626" y="0"/>
                    <a:pt x="551" y="25"/>
                  </a:cubicBezTo>
                  <a:lnTo>
                    <a:pt x="176" y="38"/>
                  </a:lnTo>
                  <a:cubicBezTo>
                    <a:pt x="51" y="13"/>
                    <a:pt x="1" y="188"/>
                    <a:pt x="126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2605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501" y="163"/>
                  </a:moveTo>
                  <a:cubicBezTo>
                    <a:pt x="1" y="263"/>
                    <a:pt x="276" y="937"/>
                    <a:pt x="713" y="838"/>
                  </a:cubicBezTo>
                  <a:cubicBezTo>
                    <a:pt x="1150" y="750"/>
                    <a:pt x="1013" y="0"/>
                    <a:pt x="513" y="150"/>
                  </a:cubicBezTo>
                  <a:cubicBezTo>
                    <a:pt x="401" y="188"/>
                    <a:pt x="426" y="350"/>
                    <a:pt x="538" y="350"/>
                  </a:cubicBezTo>
                  <a:cubicBezTo>
                    <a:pt x="538" y="350"/>
                    <a:pt x="538" y="325"/>
                    <a:pt x="551" y="325"/>
                  </a:cubicBezTo>
                  <a:cubicBezTo>
                    <a:pt x="663" y="288"/>
                    <a:pt x="613" y="125"/>
                    <a:pt x="50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620967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25" y="2949"/>
                  </a:moveTo>
                  <a:cubicBezTo>
                    <a:pt x="5049" y="7611"/>
                    <a:pt x="11447" y="0"/>
                    <a:pt x="17096" y="1300"/>
                  </a:cubicBezTo>
                  <a:cubicBezTo>
                    <a:pt x="20083" y="2000"/>
                    <a:pt x="22045" y="4312"/>
                    <a:pt x="21945" y="7373"/>
                  </a:cubicBezTo>
                  <a:cubicBezTo>
                    <a:pt x="21932" y="7461"/>
                    <a:pt x="21820" y="7461"/>
                    <a:pt x="21807" y="7373"/>
                  </a:cubicBezTo>
                  <a:cubicBezTo>
                    <a:pt x="21532" y="1100"/>
                    <a:pt x="14534" y="887"/>
                    <a:pt x="10173" y="2724"/>
                  </a:cubicBezTo>
                  <a:cubicBezTo>
                    <a:pt x="8448" y="3449"/>
                    <a:pt x="6736" y="4437"/>
                    <a:pt x="4837" y="4661"/>
                  </a:cubicBezTo>
                  <a:cubicBezTo>
                    <a:pt x="2937" y="4886"/>
                    <a:pt x="1425" y="4387"/>
                    <a:pt x="88" y="3087"/>
                  </a:cubicBezTo>
                  <a:cubicBezTo>
                    <a:pt x="0" y="2999"/>
                    <a:pt x="125" y="2874"/>
                    <a:pt x="213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6575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7224" y="1688"/>
                  </a:moveTo>
                  <a:cubicBezTo>
                    <a:pt x="7086" y="3700"/>
                    <a:pt x="4624" y="4862"/>
                    <a:pt x="2825" y="4325"/>
                  </a:cubicBezTo>
                  <a:cubicBezTo>
                    <a:pt x="1313" y="3875"/>
                    <a:pt x="0" y="1338"/>
                    <a:pt x="1388" y="88"/>
                  </a:cubicBezTo>
                  <a:cubicBezTo>
                    <a:pt x="1463" y="1"/>
                    <a:pt x="1588" y="126"/>
                    <a:pt x="1500" y="201"/>
                  </a:cubicBezTo>
                  <a:cubicBezTo>
                    <a:pt x="113" y="1725"/>
                    <a:pt x="1775" y="4025"/>
                    <a:pt x="3400" y="4225"/>
                  </a:cubicBezTo>
                  <a:cubicBezTo>
                    <a:pt x="4949" y="4425"/>
                    <a:pt x="6911" y="3413"/>
                    <a:pt x="7024" y="1688"/>
                  </a:cubicBezTo>
                  <a:cubicBezTo>
                    <a:pt x="7036" y="1563"/>
                    <a:pt x="7236" y="1563"/>
                    <a:pt x="7224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6628300" y="1348025"/>
              <a:ext cx="73450" cy="77200"/>
            </a:xfrm>
            <a:custGeom>
              <a:avLst/>
              <a:gdLst/>
              <a:ahLst/>
              <a:cxnLst/>
              <a:rect l="l" t="t" r="r" b="b"/>
              <a:pathLst>
                <a:path w="2938" h="3088" extrusionOk="0">
                  <a:moveTo>
                    <a:pt x="88" y="488"/>
                  </a:moveTo>
                  <a:cubicBezTo>
                    <a:pt x="913" y="1"/>
                    <a:pt x="2138" y="351"/>
                    <a:pt x="2550" y="1238"/>
                  </a:cubicBezTo>
                  <a:cubicBezTo>
                    <a:pt x="2938" y="2063"/>
                    <a:pt x="2325" y="2987"/>
                    <a:pt x="1451" y="3075"/>
                  </a:cubicBezTo>
                  <a:cubicBezTo>
                    <a:pt x="1338" y="3087"/>
                    <a:pt x="1313" y="2900"/>
                    <a:pt x="1426" y="2887"/>
                  </a:cubicBezTo>
                  <a:cubicBezTo>
                    <a:pt x="2238" y="2737"/>
                    <a:pt x="2738" y="1913"/>
                    <a:pt x="2275" y="1163"/>
                  </a:cubicBezTo>
                  <a:cubicBezTo>
                    <a:pt x="1800" y="476"/>
                    <a:pt x="901" y="251"/>
                    <a:pt x="163" y="625"/>
                  </a:cubicBezTo>
                  <a:cubicBezTo>
                    <a:pt x="76" y="675"/>
                    <a:pt x="1" y="538"/>
                    <a:pt x="88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66555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6641425" y="1240875"/>
              <a:ext cx="206550" cy="104050"/>
            </a:xfrm>
            <a:custGeom>
              <a:avLst/>
              <a:gdLst/>
              <a:ahLst/>
              <a:cxnLst/>
              <a:rect l="l" t="t" r="r" b="b"/>
              <a:pathLst>
                <a:path w="8262" h="4162" extrusionOk="0">
                  <a:moveTo>
                    <a:pt x="138" y="25"/>
                  </a:moveTo>
                  <a:cubicBezTo>
                    <a:pt x="1263" y="263"/>
                    <a:pt x="2325" y="725"/>
                    <a:pt x="3275" y="1375"/>
                  </a:cubicBezTo>
                  <a:cubicBezTo>
                    <a:pt x="4725" y="2387"/>
                    <a:pt x="6199" y="4162"/>
                    <a:pt x="8086" y="2875"/>
                  </a:cubicBezTo>
                  <a:cubicBezTo>
                    <a:pt x="8161" y="2825"/>
                    <a:pt x="8261" y="2950"/>
                    <a:pt x="8186" y="3012"/>
                  </a:cubicBezTo>
                  <a:cubicBezTo>
                    <a:pt x="7436" y="3699"/>
                    <a:pt x="6487" y="3699"/>
                    <a:pt x="5562" y="3299"/>
                  </a:cubicBezTo>
                  <a:cubicBezTo>
                    <a:pt x="4887" y="2999"/>
                    <a:pt x="4362" y="2475"/>
                    <a:pt x="3787" y="2025"/>
                  </a:cubicBezTo>
                  <a:cubicBezTo>
                    <a:pt x="2713" y="1137"/>
                    <a:pt x="1450" y="500"/>
                    <a:pt x="88" y="175"/>
                  </a:cubicBezTo>
                  <a:cubicBezTo>
                    <a:pt x="1" y="150"/>
                    <a:pt x="38" y="0"/>
                    <a:pt x="13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6499275" y="1245875"/>
              <a:ext cx="88450" cy="80000"/>
            </a:xfrm>
            <a:custGeom>
              <a:avLst/>
              <a:gdLst/>
              <a:ahLst/>
              <a:cxnLst/>
              <a:rect l="l" t="t" r="r" b="b"/>
              <a:pathLst>
                <a:path w="3538" h="3200" extrusionOk="0">
                  <a:moveTo>
                    <a:pt x="101" y="313"/>
                  </a:moveTo>
                  <a:cubicBezTo>
                    <a:pt x="988" y="113"/>
                    <a:pt x="1838" y="0"/>
                    <a:pt x="2638" y="488"/>
                  </a:cubicBezTo>
                  <a:cubicBezTo>
                    <a:pt x="3175" y="813"/>
                    <a:pt x="3537" y="1325"/>
                    <a:pt x="3437" y="1975"/>
                  </a:cubicBezTo>
                  <a:cubicBezTo>
                    <a:pt x="3337" y="2587"/>
                    <a:pt x="2838" y="3062"/>
                    <a:pt x="2225" y="3137"/>
                  </a:cubicBezTo>
                  <a:cubicBezTo>
                    <a:pt x="1750" y="3187"/>
                    <a:pt x="1075" y="3024"/>
                    <a:pt x="1026" y="2475"/>
                  </a:cubicBezTo>
                  <a:cubicBezTo>
                    <a:pt x="1013" y="2387"/>
                    <a:pt x="1150" y="2387"/>
                    <a:pt x="1150" y="2475"/>
                  </a:cubicBezTo>
                  <a:cubicBezTo>
                    <a:pt x="1225" y="3199"/>
                    <a:pt x="2438" y="2937"/>
                    <a:pt x="2750" y="2712"/>
                  </a:cubicBezTo>
                  <a:cubicBezTo>
                    <a:pt x="3237" y="2362"/>
                    <a:pt x="3387" y="1700"/>
                    <a:pt x="3087" y="1175"/>
                  </a:cubicBezTo>
                  <a:cubicBezTo>
                    <a:pt x="2475" y="163"/>
                    <a:pt x="1125" y="263"/>
                    <a:pt x="151" y="488"/>
                  </a:cubicBezTo>
                  <a:cubicBezTo>
                    <a:pt x="38" y="513"/>
                    <a:pt x="1" y="338"/>
                    <a:pt x="101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6443675" y="1272100"/>
              <a:ext cx="33125" cy="43775"/>
            </a:xfrm>
            <a:custGeom>
              <a:avLst/>
              <a:gdLst/>
              <a:ahLst/>
              <a:cxnLst/>
              <a:rect l="l" t="t" r="r" b="b"/>
              <a:pathLst>
                <a:path w="1325" h="1751" extrusionOk="0">
                  <a:moveTo>
                    <a:pt x="88" y="188"/>
                  </a:moveTo>
                  <a:cubicBezTo>
                    <a:pt x="638" y="1"/>
                    <a:pt x="1325" y="326"/>
                    <a:pt x="1250" y="976"/>
                  </a:cubicBezTo>
                  <a:cubicBezTo>
                    <a:pt x="1200" y="1413"/>
                    <a:pt x="500" y="1750"/>
                    <a:pt x="238" y="1326"/>
                  </a:cubicBezTo>
                  <a:cubicBezTo>
                    <a:pt x="175" y="1213"/>
                    <a:pt x="350" y="1101"/>
                    <a:pt x="425" y="1213"/>
                  </a:cubicBezTo>
                  <a:cubicBezTo>
                    <a:pt x="538" y="1288"/>
                    <a:pt x="675" y="1301"/>
                    <a:pt x="800" y="1263"/>
                  </a:cubicBezTo>
                  <a:cubicBezTo>
                    <a:pt x="1075" y="1026"/>
                    <a:pt x="1125" y="813"/>
                    <a:pt x="950" y="613"/>
                  </a:cubicBezTo>
                  <a:cubicBezTo>
                    <a:pt x="788" y="301"/>
                    <a:pt x="450" y="263"/>
                    <a:pt x="138" y="351"/>
                  </a:cubicBezTo>
                  <a:cubicBezTo>
                    <a:pt x="38" y="376"/>
                    <a:pt x="0" y="226"/>
                    <a:pt x="10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6835450" y="1292100"/>
              <a:ext cx="31875" cy="31900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325" y="925"/>
                  </a:moveTo>
                  <a:cubicBezTo>
                    <a:pt x="0" y="563"/>
                    <a:pt x="450" y="1"/>
                    <a:pt x="863" y="326"/>
                  </a:cubicBezTo>
                  <a:cubicBezTo>
                    <a:pt x="1275" y="651"/>
                    <a:pt x="800" y="1275"/>
                    <a:pt x="388" y="975"/>
                  </a:cubicBezTo>
                  <a:cubicBezTo>
                    <a:pt x="325" y="925"/>
                    <a:pt x="375" y="813"/>
                    <a:pt x="463" y="826"/>
                  </a:cubicBezTo>
                  <a:lnTo>
                    <a:pt x="463" y="826"/>
                  </a:lnTo>
                  <a:cubicBezTo>
                    <a:pt x="500" y="901"/>
                    <a:pt x="400" y="1000"/>
                    <a:pt x="338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6713600" y="1274925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63"/>
                  </a:moveTo>
                  <a:cubicBezTo>
                    <a:pt x="1550" y="1163"/>
                    <a:pt x="2575" y="2675"/>
                    <a:pt x="3087" y="4374"/>
                  </a:cubicBezTo>
                  <a:cubicBezTo>
                    <a:pt x="3112" y="4462"/>
                    <a:pt x="2975" y="4524"/>
                    <a:pt x="2925" y="4437"/>
                  </a:cubicBezTo>
                  <a:cubicBezTo>
                    <a:pt x="2175" y="2825"/>
                    <a:pt x="1413" y="1338"/>
                    <a:pt x="63" y="150"/>
                  </a:cubicBezTo>
                  <a:cubicBezTo>
                    <a:pt x="1" y="100"/>
                    <a:pt x="88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6777025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500" y="500"/>
                  </a:moveTo>
                  <a:lnTo>
                    <a:pt x="500" y="563"/>
                  </a:lnTo>
                  <a:cubicBezTo>
                    <a:pt x="425" y="638"/>
                    <a:pt x="313" y="550"/>
                    <a:pt x="350" y="450"/>
                  </a:cubicBezTo>
                  <a:cubicBezTo>
                    <a:pt x="600" y="0"/>
                    <a:pt x="1225" y="550"/>
                    <a:pt x="888" y="925"/>
                  </a:cubicBezTo>
                  <a:cubicBezTo>
                    <a:pt x="550" y="1300"/>
                    <a:pt x="0" y="750"/>
                    <a:pt x="388" y="388"/>
                  </a:cubicBezTo>
                  <a:cubicBezTo>
                    <a:pt x="463" y="325"/>
                    <a:pt x="563" y="425"/>
                    <a:pt x="500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6753275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213" y="126"/>
                  </a:moveTo>
                  <a:cubicBezTo>
                    <a:pt x="226" y="201"/>
                    <a:pt x="213" y="276"/>
                    <a:pt x="163" y="326"/>
                  </a:cubicBezTo>
                  <a:cubicBezTo>
                    <a:pt x="126" y="388"/>
                    <a:pt x="1" y="376"/>
                    <a:pt x="1" y="288"/>
                  </a:cubicBezTo>
                  <a:cubicBezTo>
                    <a:pt x="13" y="238"/>
                    <a:pt x="13" y="176"/>
                    <a:pt x="26" y="126"/>
                  </a:cubicBezTo>
                  <a:cubicBezTo>
                    <a:pt x="26" y="1"/>
                    <a:pt x="213" y="1"/>
                    <a:pt x="2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6617075" y="1363650"/>
              <a:ext cx="10000" cy="6900"/>
            </a:xfrm>
            <a:custGeom>
              <a:avLst/>
              <a:gdLst/>
              <a:ahLst/>
              <a:cxnLst/>
              <a:rect l="l" t="t" r="r" b="b"/>
              <a:pathLst>
                <a:path w="400" h="276" extrusionOk="0">
                  <a:moveTo>
                    <a:pt x="312" y="188"/>
                  </a:moveTo>
                  <a:cubicBezTo>
                    <a:pt x="250" y="225"/>
                    <a:pt x="175" y="250"/>
                    <a:pt x="100" y="263"/>
                  </a:cubicBezTo>
                  <a:cubicBezTo>
                    <a:pt x="38" y="275"/>
                    <a:pt x="0" y="213"/>
                    <a:pt x="38" y="163"/>
                  </a:cubicBezTo>
                  <a:cubicBezTo>
                    <a:pt x="88" y="100"/>
                    <a:pt x="163" y="50"/>
                    <a:pt x="250" y="25"/>
                  </a:cubicBezTo>
                  <a:cubicBezTo>
                    <a:pt x="337" y="0"/>
                    <a:pt x="400" y="138"/>
                    <a:pt x="312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6611450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100" y="13"/>
                  </a:moveTo>
                  <a:cubicBezTo>
                    <a:pt x="950" y="0"/>
                    <a:pt x="1812" y="75"/>
                    <a:pt x="2649" y="250"/>
                  </a:cubicBezTo>
                  <a:cubicBezTo>
                    <a:pt x="3812" y="488"/>
                    <a:pt x="4924" y="925"/>
                    <a:pt x="6111" y="613"/>
                  </a:cubicBezTo>
                  <a:cubicBezTo>
                    <a:pt x="6223" y="575"/>
                    <a:pt x="6273" y="763"/>
                    <a:pt x="6161" y="788"/>
                  </a:cubicBezTo>
                  <a:cubicBezTo>
                    <a:pt x="5361" y="1100"/>
                    <a:pt x="4636" y="950"/>
                    <a:pt x="3824" y="775"/>
                  </a:cubicBezTo>
                  <a:cubicBezTo>
                    <a:pt x="2587" y="500"/>
                    <a:pt x="1375" y="250"/>
                    <a:pt x="100" y="188"/>
                  </a:cubicBezTo>
                  <a:cubicBezTo>
                    <a:pt x="0" y="175"/>
                    <a:pt x="0" y="25"/>
                    <a:pt x="100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6756400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450" y="688"/>
                  </a:moveTo>
                  <a:lnTo>
                    <a:pt x="563" y="651"/>
                  </a:lnTo>
                  <a:cubicBezTo>
                    <a:pt x="625" y="726"/>
                    <a:pt x="563" y="826"/>
                    <a:pt x="475" y="813"/>
                  </a:cubicBezTo>
                  <a:cubicBezTo>
                    <a:pt x="1" y="651"/>
                    <a:pt x="475" y="1"/>
                    <a:pt x="863" y="226"/>
                  </a:cubicBezTo>
                  <a:cubicBezTo>
                    <a:pt x="1325" y="526"/>
                    <a:pt x="788" y="1238"/>
                    <a:pt x="350" y="801"/>
                  </a:cubicBezTo>
                  <a:cubicBezTo>
                    <a:pt x="301" y="738"/>
                    <a:pt x="375" y="638"/>
                    <a:pt x="450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6761100" y="1291175"/>
              <a:ext cx="72800" cy="22525"/>
            </a:xfrm>
            <a:custGeom>
              <a:avLst/>
              <a:gdLst/>
              <a:ahLst/>
              <a:cxnLst/>
              <a:rect l="l" t="t" r="r" b="b"/>
              <a:pathLst>
                <a:path w="2912" h="901" extrusionOk="0">
                  <a:moveTo>
                    <a:pt x="100" y="638"/>
                  </a:moveTo>
                  <a:cubicBezTo>
                    <a:pt x="412" y="338"/>
                    <a:pt x="800" y="150"/>
                    <a:pt x="1225" y="100"/>
                  </a:cubicBezTo>
                  <a:cubicBezTo>
                    <a:pt x="1700" y="38"/>
                    <a:pt x="2387" y="0"/>
                    <a:pt x="2799" y="263"/>
                  </a:cubicBezTo>
                  <a:cubicBezTo>
                    <a:pt x="2912" y="325"/>
                    <a:pt x="2837" y="488"/>
                    <a:pt x="2724" y="463"/>
                  </a:cubicBezTo>
                  <a:cubicBezTo>
                    <a:pt x="1937" y="263"/>
                    <a:pt x="900" y="213"/>
                    <a:pt x="262" y="800"/>
                  </a:cubicBezTo>
                  <a:cubicBezTo>
                    <a:pt x="150" y="900"/>
                    <a:pt x="0" y="738"/>
                    <a:pt x="1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6762650" y="1296800"/>
              <a:ext cx="70325" cy="23450"/>
            </a:xfrm>
            <a:custGeom>
              <a:avLst/>
              <a:gdLst/>
              <a:ahLst/>
              <a:cxnLst/>
              <a:rect l="l" t="t" r="r" b="b"/>
              <a:pathLst>
                <a:path w="2813" h="938" extrusionOk="0">
                  <a:moveTo>
                    <a:pt x="2750" y="200"/>
                  </a:moveTo>
                  <a:cubicBezTo>
                    <a:pt x="2237" y="887"/>
                    <a:pt x="800" y="937"/>
                    <a:pt x="100" y="575"/>
                  </a:cubicBezTo>
                  <a:cubicBezTo>
                    <a:pt x="1" y="513"/>
                    <a:pt x="75" y="375"/>
                    <a:pt x="175" y="388"/>
                  </a:cubicBezTo>
                  <a:cubicBezTo>
                    <a:pt x="888" y="500"/>
                    <a:pt x="2050" y="762"/>
                    <a:pt x="2600" y="88"/>
                  </a:cubicBezTo>
                  <a:cubicBezTo>
                    <a:pt x="2675" y="0"/>
                    <a:pt x="2812" y="113"/>
                    <a:pt x="2762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6662675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413" y="163"/>
                  </a:moveTo>
                  <a:cubicBezTo>
                    <a:pt x="238" y="800"/>
                    <a:pt x="325" y="1475"/>
                    <a:pt x="650" y="2037"/>
                  </a:cubicBezTo>
                  <a:cubicBezTo>
                    <a:pt x="725" y="2162"/>
                    <a:pt x="538" y="2275"/>
                    <a:pt x="463" y="2150"/>
                  </a:cubicBezTo>
                  <a:cubicBezTo>
                    <a:pt x="88" y="1537"/>
                    <a:pt x="1" y="800"/>
                    <a:pt x="226" y="113"/>
                  </a:cubicBezTo>
                  <a:cubicBezTo>
                    <a:pt x="263" y="0"/>
                    <a:pt x="438" y="50"/>
                    <a:pt x="413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6669850" y="1250875"/>
              <a:ext cx="15975" cy="54375"/>
            </a:xfrm>
            <a:custGeom>
              <a:avLst/>
              <a:gdLst/>
              <a:ahLst/>
              <a:cxnLst/>
              <a:rect l="l" t="t" r="r" b="b"/>
              <a:pathLst>
                <a:path w="639" h="2175" extrusionOk="0">
                  <a:moveTo>
                    <a:pt x="176" y="1987"/>
                  </a:moveTo>
                  <a:cubicBezTo>
                    <a:pt x="313" y="1625"/>
                    <a:pt x="351" y="1225"/>
                    <a:pt x="301" y="850"/>
                  </a:cubicBezTo>
                  <a:cubicBezTo>
                    <a:pt x="251" y="563"/>
                    <a:pt x="101" y="388"/>
                    <a:pt x="13" y="150"/>
                  </a:cubicBezTo>
                  <a:cubicBezTo>
                    <a:pt x="1" y="100"/>
                    <a:pt x="26" y="63"/>
                    <a:pt x="63" y="50"/>
                  </a:cubicBezTo>
                  <a:cubicBezTo>
                    <a:pt x="363" y="0"/>
                    <a:pt x="463" y="325"/>
                    <a:pt x="526" y="563"/>
                  </a:cubicBezTo>
                  <a:cubicBezTo>
                    <a:pt x="638" y="1062"/>
                    <a:pt x="588" y="1575"/>
                    <a:pt x="401" y="2050"/>
                  </a:cubicBezTo>
                  <a:cubicBezTo>
                    <a:pt x="351" y="2175"/>
                    <a:pt x="138" y="2125"/>
                    <a:pt x="188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6330275" y="1310225"/>
              <a:ext cx="82800" cy="26900"/>
            </a:xfrm>
            <a:custGeom>
              <a:avLst/>
              <a:gdLst/>
              <a:ahLst/>
              <a:cxnLst/>
              <a:rect l="l" t="t" r="r" b="b"/>
              <a:pathLst>
                <a:path w="3312" h="1076" extrusionOk="0">
                  <a:moveTo>
                    <a:pt x="138" y="151"/>
                  </a:moveTo>
                  <a:cubicBezTo>
                    <a:pt x="1150" y="1"/>
                    <a:pt x="2512" y="151"/>
                    <a:pt x="3262" y="913"/>
                  </a:cubicBezTo>
                  <a:cubicBezTo>
                    <a:pt x="3312" y="963"/>
                    <a:pt x="3262" y="1075"/>
                    <a:pt x="3174" y="1050"/>
                  </a:cubicBezTo>
                  <a:cubicBezTo>
                    <a:pt x="2712" y="888"/>
                    <a:pt x="2299" y="600"/>
                    <a:pt x="1812" y="475"/>
                  </a:cubicBezTo>
                  <a:cubicBezTo>
                    <a:pt x="1275" y="338"/>
                    <a:pt x="712" y="300"/>
                    <a:pt x="150" y="363"/>
                  </a:cubicBezTo>
                  <a:cubicBezTo>
                    <a:pt x="38" y="375"/>
                    <a:pt x="0" y="163"/>
                    <a:pt x="12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6312450" y="1314900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900" y="1001"/>
                  </a:moveTo>
                  <a:cubicBezTo>
                    <a:pt x="3275" y="1113"/>
                    <a:pt x="2613" y="1238"/>
                    <a:pt x="1975" y="1151"/>
                  </a:cubicBezTo>
                  <a:cubicBezTo>
                    <a:pt x="1300" y="1038"/>
                    <a:pt x="713" y="688"/>
                    <a:pt x="151" y="313"/>
                  </a:cubicBezTo>
                  <a:cubicBezTo>
                    <a:pt x="1" y="226"/>
                    <a:pt x="138" y="1"/>
                    <a:pt x="276" y="88"/>
                  </a:cubicBezTo>
                  <a:cubicBezTo>
                    <a:pt x="751" y="401"/>
                    <a:pt x="1238" y="713"/>
                    <a:pt x="1788" y="851"/>
                  </a:cubicBezTo>
                  <a:cubicBezTo>
                    <a:pt x="2463" y="1013"/>
                    <a:pt x="3175" y="901"/>
                    <a:pt x="3837" y="788"/>
                  </a:cubicBezTo>
                  <a:cubicBezTo>
                    <a:pt x="3975" y="776"/>
                    <a:pt x="4025" y="976"/>
                    <a:pt x="3900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68148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4512" y="21958"/>
                  </a:moveTo>
                  <a:cubicBezTo>
                    <a:pt x="3200" y="20621"/>
                    <a:pt x="2700" y="19108"/>
                    <a:pt x="2925" y="17209"/>
                  </a:cubicBezTo>
                  <a:cubicBezTo>
                    <a:pt x="3087" y="15809"/>
                    <a:pt x="3712" y="14560"/>
                    <a:pt x="4249" y="13285"/>
                  </a:cubicBezTo>
                  <a:cubicBezTo>
                    <a:pt x="6124" y="8811"/>
                    <a:pt x="7998" y="576"/>
                    <a:pt x="213" y="238"/>
                  </a:cubicBezTo>
                  <a:cubicBezTo>
                    <a:pt x="138" y="238"/>
                    <a:pt x="138" y="113"/>
                    <a:pt x="213" y="101"/>
                  </a:cubicBezTo>
                  <a:cubicBezTo>
                    <a:pt x="3262" y="1"/>
                    <a:pt x="5599" y="1975"/>
                    <a:pt x="6286" y="4962"/>
                  </a:cubicBezTo>
                  <a:cubicBezTo>
                    <a:pt x="7598" y="10611"/>
                    <a:pt x="0" y="17034"/>
                    <a:pt x="4637" y="21833"/>
                  </a:cubicBezTo>
                  <a:cubicBezTo>
                    <a:pt x="4724" y="21908"/>
                    <a:pt x="4599" y="22045"/>
                    <a:pt x="4512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6715800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3187" y="201"/>
                  </a:moveTo>
                  <a:cubicBezTo>
                    <a:pt x="1450" y="326"/>
                    <a:pt x="450" y="2288"/>
                    <a:pt x="637" y="3837"/>
                  </a:cubicBezTo>
                  <a:cubicBezTo>
                    <a:pt x="850" y="5462"/>
                    <a:pt x="3137" y="7124"/>
                    <a:pt x="4661" y="5724"/>
                  </a:cubicBezTo>
                  <a:cubicBezTo>
                    <a:pt x="4736" y="5649"/>
                    <a:pt x="4861" y="5774"/>
                    <a:pt x="4786" y="5849"/>
                  </a:cubicBezTo>
                  <a:cubicBezTo>
                    <a:pt x="3537" y="7237"/>
                    <a:pt x="987" y="5924"/>
                    <a:pt x="537" y="4412"/>
                  </a:cubicBezTo>
                  <a:cubicBezTo>
                    <a:pt x="0" y="2600"/>
                    <a:pt x="1162" y="151"/>
                    <a:pt x="3187" y="13"/>
                  </a:cubicBezTo>
                  <a:cubicBezTo>
                    <a:pt x="3312" y="1"/>
                    <a:pt x="3312" y="201"/>
                    <a:pt x="318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6781700" y="1520175"/>
              <a:ext cx="77200" cy="73125"/>
            </a:xfrm>
            <a:custGeom>
              <a:avLst/>
              <a:gdLst/>
              <a:ahLst/>
              <a:cxnLst/>
              <a:rect l="l" t="t" r="r" b="b"/>
              <a:pathLst>
                <a:path w="3088" h="2925" extrusionOk="0">
                  <a:moveTo>
                    <a:pt x="2463" y="2775"/>
                  </a:moveTo>
                  <a:cubicBezTo>
                    <a:pt x="2838" y="2037"/>
                    <a:pt x="2613" y="1138"/>
                    <a:pt x="1925" y="675"/>
                  </a:cubicBezTo>
                  <a:cubicBezTo>
                    <a:pt x="1188" y="188"/>
                    <a:pt x="351" y="713"/>
                    <a:pt x="213" y="1512"/>
                  </a:cubicBezTo>
                  <a:cubicBezTo>
                    <a:pt x="188" y="1625"/>
                    <a:pt x="1" y="1600"/>
                    <a:pt x="13" y="1487"/>
                  </a:cubicBezTo>
                  <a:cubicBezTo>
                    <a:pt x="101" y="613"/>
                    <a:pt x="1026" y="0"/>
                    <a:pt x="1850" y="388"/>
                  </a:cubicBezTo>
                  <a:cubicBezTo>
                    <a:pt x="2738" y="800"/>
                    <a:pt x="3088" y="2025"/>
                    <a:pt x="2600" y="2850"/>
                  </a:cubicBezTo>
                  <a:cubicBezTo>
                    <a:pt x="2550" y="2925"/>
                    <a:pt x="2425" y="2862"/>
                    <a:pt x="2463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6787950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6862300" y="1373950"/>
              <a:ext cx="104075" cy="206550"/>
            </a:xfrm>
            <a:custGeom>
              <a:avLst/>
              <a:gdLst/>
              <a:ahLst/>
              <a:cxnLst/>
              <a:rect l="l" t="t" r="r" b="b"/>
              <a:pathLst>
                <a:path w="4163" h="8262" extrusionOk="0">
                  <a:moveTo>
                    <a:pt x="3987" y="8174"/>
                  </a:moveTo>
                  <a:cubicBezTo>
                    <a:pt x="3700" y="6974"/>
                    <a:pt x="3175" y="5862"/>
                    <a:pt x="2438" y="4887"/>
                  </a:cubicBezTo>
                  <a:cubicBezTo>
                    <a:pt x="1913" y="4187"/>
                    <a:pt x="1226" y="3525"/>
                    <a:pt x="851" y="2700"/>
                  </a:cubicBezTo>
                  <a:cubicBezTo>
                    <a:pt x="451" y="1788"/>
                    <a:pt x="463" y="826"/>
                    <a:pt x="1138" y="76"/>
                  </a:cubicBezTo>
                  <a:cubicBezTo>
                    <a:pt x="1201" y="1"/>
                    <a:pt x="1338" y="88"/>
                    <a:pt x="1276" y="176"/>
                  </a:cubicBezTo>
                  <a:cubicBezTo>
                    <a:pt x="1" y="2050"/>
                    <a:pt x="1763" y="3537"/>
                    <a:pt x="2775" y="4987"/>
                  </a:cubicBezTo>
                  <a:cubicBezTo>
                    <a:pt x="3425" y="5937"/>
                    <a:pt x="3887" y="6999"/>
                    <a:pt x="4137" y="8124"/>
                  </a:cubicBezTo>
                  <a:cubicBezTo>
                    <a:pt x="4162" y="8224"/>
                    <a:pt x="4012" y="8261"/>
                    <a:pt x="3975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6879800" y="1634200"/>
              <a:ext cx="81575" cy="88450"/>
            </a:xfrm>
            <a:custGeom>
              <a:avLst/>
              <a:gdLst/>
              <a:ahLst/>
              <a:cxnLst/>
              <a:rect l="l" t="t" r="r" b="b"/>
              <a:pathLst>
                <a:path w="3263" h="3538" extrusionOk="0">
                  <a:moveTo>
                    <a:pt x="2775" y="3387"/>
                  </a:moveTo>
                  <a:cubicBezTo>
                    <a:pt x="2988" y="2413"/>
                    <a:pt x="3087" y="1050"/>
                    <a:pt x="2088" y="438"/>
                  </a:cubicBezTo>
                  <a:cubicBezTo>
                    <a:pt x="1613" y="176"/>
                    <a:pt x="1013" y="263"/>
                    <a:pt x="638" y="650"/>
                  </a:cubicBezTo>
                  <a:cubicBezTo>
                    <a:pt x="338" y="975"/>
                    <a:pt x="1" y="2300"/>
                    <a:pt x="788" y="2388"/>
                  </a:cubicBezTo>
                  <a:cubicBezTo>
                    <a:pt x="876" y="2388"/>
                    <a:pt x="876" y="2525"/>
                    <a:pt x="788" y="2512"/>
                  </a:cubicBezTo>
                  <a:cubicBezTo>
                    <a:pt x="251" y="2462"/>
                    <a:pt x="76" y="1788"/>
                    <a:pt x="126" y="1313"/>
                  </a:cubicBezTo>
                  <a:cubicBezTo>
                    <a:pt x="201" y="700"/>
                    <a:pt x="676" y="201"/>
                    <a:pt x="1288" y="101"/>
                  </a:cubicBezTo>
                  <a:cubicBezTo>
                    <a:pt x="1938" y="1"/>
                    <a:pt x="2450" y="363"/>
                    <a:pt x="2775" y="900"/>
                  </a:cubicBezTo>
                  <a:cubicBezTo>
                    <a:pt x="3262" y="1700"/>
                    <a:pt x="3150" y="2562"/>
                    <a:pt x="2950" y="3425"/>
                  </a:cubicBezTo>
                  <a:cubicBezTo>
                    <a:pt x="2925" y="3537"/>
                    <a:pt x="2750" y="3500"/>
                    <a:pt x="2775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689105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1413" y="1175"/>
                  </a:moveTo>
                  <a:cubicBezTo>
                    <a:pt x="1500" y="863"/>
                    <a:pt x="1450" y="538"/>
                    <a:pt x="1150" y="363"/>
                  </a:cubicBezTo>
                  <a:cubicBezTo>
                    <a:pt x="938" y="188"/>
                    <a:pt x="725" y="238"/>
                    <a:pt x="501" y="525"/>
                  </a:cubicBezTo>
                  <a:cubicBezTo>
                    <a:pt x="451" y="650"/>
                    <a:pt x="463" y="788"/>
                    <a:pt x="538" y="900"/>
                  </a:cubicBezTo>
                  <a:cubicBezTo>
                    <a:pt x="650" y="975"/>
                    <a:pt x="551" y="1150"/>
                    <a:pt x="438" y="1075"/>
                  </a:cubicBezTo>
                  <a:cubicBezTo>
                    <a:pt x="1" y="813"/>
                    <a:pt x="351" y="113"/>
                    <a:pt x="775" y="63"/>
                  </a:cubicBezTo>
                  <a:cubicBezTo>
                    <a:pt x="1438" y="0"/>
                    <a:pt x="1763" y="688"/>
                    <a:pt x="1563" y="1225"/>
                  </a:cubicBezTo>
                  <a:cubicBezTo>
                    <a:pt x="1525" y="1325"/>
                    <a:pt x="1375" y="1288"/>
                    <a:pt x="140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688292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   <a:lnTo>
                    <a:pt x="463" y="825"/>
                  </a:lnTo>
                  <a:cubicBezTo>
                    <a:pt x="463" y="900"/>
                    <a:pt x="363" y="950"/>
                    <a:pt x="301" y="887"/>
                  </a:cubicBezTo>
                  <a:cubicBezTo>
                    <a:pt x="1" y="475"/>
                    <a:pt x="638" y="0"/>
                    <a:pt x="963" y="412"/>
                  </a:cubicBezTo>
                  <a:cubicBezTo>
                    <a:pt x="1288" y="825"/>
                    <a:pt x="726" y="1275"/>
                    <a:pt x="363" y="950"/>
                  </a:cubicBezTo>
                  <a:cubicBezTo>
                    <a:pt x="288" y="887"/>
                    <a:pt x="376" y="775"/>
                    <a:pt x="463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68192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4374" y="3050"/>
                  </a:moveTo>
                  <a:cubicBezTo>
                    <a:pt x="3187" y="1688"/>
                    <a:pt x="1700" y="926"/>
                    <a:pt x="88" y="176"/>
                  </a:cubicBezTo>
                  <a:cubicBezTo>
                    <a:pt x="0" y="138"/>
                    <a:pt x="63" y="1"/>
                    <a:pt x="150" y="26"/>
                  </a:cubicBezTo>
                  <a:cubicBezTo>
                    <a:pt x="1850" y="538"/>
                    <a:pt x="3362" y="1550"/>
                    <a:pt x="4462" y="2950"/>
                  </a:cubicBezTo>
                  <a:cubicBezTo>
                    <a:pt x="4524" y="3012"/>
                    <a:pt x="4424" y="3100"/>
                    <a:pt x="4374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6798275" y="1413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850"/>
                  </a:moveTo>
                  <a:cubicBezTo>
                    <a:pt x="550" y="1238"/>
                    <a:pt x="0" y="700"/>
                    <a:pt x="375" y="350"/>
                  </a:cubicBezTo>
                  <a:cubicBezTo>
                    <a:pt x="750" y="0"/>
                    <a:pt x="1300" y="638"/>
                    <a:pt x="850" y="888"/>
                  </a:cubicBezTo>
                  <a:cubicBezTo>
                    <a:pt x="762" y="925"/>
                    <a:pt x="675" y="813"/>
                    <a:pt x="737" y="738"/>
                  </a:cubicBezTo>
                  <a:lnTo>
                    <a:pt x="800" y="738"/>
                  </a:lnTo>
                  <a:cubicBezTo>
                    <a:pt x="875" y="675"/>
                    <a:pt x="975" y="775"/>
                    <a:pt x="912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6803900" y="1462675"/>
              <a:ext cx="10000" cy="59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275" y="213"/>
                  </a:moveTo>
                  <a:cubicBezTo>
                    <a:pt x="213" y="213"/>
                    <a:pt x="163" y="213"/>
                    <a:pt x="100" y="226"/>
                  </a:cubicBezTo>
                  <a:cubicBezTo>
                    <a:pt x="25" y="238"/>
                    <a:pt x="0" y="113"/>
                    <a:pt x="63" y="76"/>
                  </a:cubicBezTo>
                  <a:cubicBezTo>
                    <a:pt x="125" y="26"/>
                    <a:pt x="200" y="1"/>
                    <a:pt x="275" y="13"/>
                  </a:cubicBezTo>
                  <a:cubicBezTo>
                    <a:pt x="400" y="13"/>
                    <a:pt x="400" y="201"/>
                    <a:pt x="2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6836375" y="1594850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251" y="150"/>
                  </a:moveTo>
                  <a:cubicBezTo>
                    <a:pt x="226" y="237"/>
                    <a:pt x="176" y="312"/>
                    <a:pt x="113" y="362"/>
                  </a:cubicBezTo>
                  <a:cubicBezTo>
                    <a:pt x="76" y="400"/>
                    <a:pt x="1" y="362"/>
                    <a:pt x="13" y="300"/>
                  </a:cubicBezTo>
                  <a:cubicBezTo>
                    <a:pt x="26" y="225"/>
                    <a:pt x="51" y="150"/>
                    <a:pt x="101" y="88"/>
                  </a:cubicBezTo>
                  <a:cubicBezTo>
                    <a:pt x="138" y="0"/>
                    <a:pt x="288" y="63"/>
                    <a:pt x="251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694542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925" y="6174"/>
                  </a:moveTo>
                  <a:cubicBezTo>
                    <a:pt x="862" y="4899"/>
                    <a:pt x="612" y="3675"/>
                    <a:pt x="338" y="2437"/>
                  </a:cubicBezTo>
                  <a:cubicBezTo>
                    <a:pt x="163" y="1625"/>
                    <a:pt x="0" y="913"/>
                    <a:pt x="325" y="113"/>
                  </a:cubicBezTo>
                  <a:cubicBezTo>
                    <a:pt x="350" y="1"/>
                    <a:pt x="537" y="51"/>
                    <a:pt x="500" y="163"/>
                  </a:cubicBezTo>
                  <a:cubicBezTo>
                    <a:pt x="188" y="1338"/>
                    <a:pt x="637" y="2462"/>
                    <a:pt x="862" y="3625"/>
                  </a:cubicBezTo>
                  <a:cubicBezTo>
                    <a:pt x="1037" y="4462"/>
                    <a:pt x="1112" y="5312"/>
                    <a:pt x="1112" y="6174"/>
                  </a:cubicBezTo>
                  <a:cubicBezTo>
                    <a:pt x="1087" y="6274"/>
                    <a:pt x="937" y="6274"/>
                    <a:pt x="925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6942300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438" y="976"/>
                  </a:moveTo>
                  <a:cubicBezTo>
                    <a:pt x="0" y="551"/>
                    <a:pt x="725" y="1"/>
                    <a:pt x="1012" y="476"/>
                  </a:cubicBezTo>
                  <a:cubicBezTo>
                    <a:pt x="1237" y="851"/>
                    <a:pt x="575" y="1325"/>
                    <a:pt x="425" y="851"/>
                  </a:cubicBezTo>
                  <a:cubicBezTo>
                    <a:pt x="413" y="763"/>
                    <a:pt x="512" y="701"/>
                    <a:pt x="587" y="763"/>
                  </a:cubicBezTo>
                  <a:cubicBezTo>
                    <a:pt x="575" y="801"/>
                    <a:pt x="562" y="838"/>
                    <a:pt x="550" y="876"/>
                  </a:cubicBezTo>
                  <a:cubicBezTo>
                    <a:pt x="600" y="963"/>
                    <a:pt x="500" y="1038"/>
                    <a:pt x="42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6893250" y="1388025"/>
              <a:ext cx="22500" cy="72800"/>
            </a:xfrm>
            <a:custGeom>
              <a:avLst/>
              <a:gdLst/>
              <a:ahLst/>
              <a:cxnLst/>
              <a:rect l="l" t="t" r="r" b="b"/>
              <a:pathLst>
                <a:path w="900" h="2912" extrusionOk="0">
                  <a:moveTo>
                    <a:pt x="100" y="2650"/>
                  </a:moveTo>
                  <a:cubicBezTo>
                    <a:pt x="687" y="2012"/>
                    <a:pt x="637" y="975"/>
                    <a:pt x="450" y="188"/>
                  </a:cubicBezTo>
                  <a:cubicBezTo>
                    <a:pt x="413" y="63"/>
                    <a:pt x="575" y="0"/>
                    <a:pt x="650" y="113"/>
                  </a:cubicBezTo>
                  <a:cubicBezTo>
                    <a:pt x="900" y="525"/>
                    <a:pt x="875" y="1225"/>
                    <a:pt x="800" y="1687"/>
                  </a:cubicBezTo>
                  <a:cubicBezTo>
                    <a:pt x="750" y="2112"/>
                    <a:pt x="562" y="2500"/>
                    <a:pt x="263" y="2812"/>
                  </a:cubicBezTo>
                  <a:cubicBezTo>
                    <a:pt x="163" y="2912"/>
                    <a:pt x="0" y="2750"/>
                    <a:pt x="113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6886375" y="1388950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75" y="213"/>
                  </a:moveTo>
                  <a:cubicBezTo>
                    <a:pt x="188" y="763"/>
                    <a:pt x="450" y="1938"/>
                    <a:pt x="563" y="2650"/>
                  </a:cubicBezTo>
                  <a:cubicBezTo>
                    <a:pt x="575" y="2750"/>
                    <a:pt x="438" y="2825"/>
                    <a:pt x="375" y="2725"/>
                  </a:cubicBezTo>
                  <a:cubicBezTo>
                    <a:pt x="0" y="2013"/>
                    <a:pt x="63" y="588"/>
                    <a:pt x="750" y="63"/>
                  </a:cubicBezTo>
                  <a:cubicBezTo>
                    <a:pt x="825" y="1"/>
                    <a:pt x="937" y="138"/>
                    <a:pt x="862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69013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2149" y="500"/>
                  </a:moveTo>
                  <a:cubicBezTo>
                    <a:pt x="1475" y="725"/>
                    <a:pt x="725" y="638"/>
                    <a:pt x="125" y="251"/>
                  </a:cubicBezTo>
                  <a:cubicBezTo>
                    <a:pt x="0" y="188"/>
                    <a:pt x="113" y="1"/>
                    <a:pt x="237" y="63"/>
                  </a:cubicBezTo>
                  <a:cubicBezTo>
                    <a:pt x="800" y="401"/>
                    <a:pt x="1475" y="488"/>
                    <a:pt x="2112" y="313"/>
                  </a:cubicBezTo>
                  <a:cubicBezTo>
                    <a:pt x="2224" y="288"/>
                    <a:pt x="2274" y="463"/>
                    <a:pt x="2149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6901675" y="1530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38" y="450"/>
                  </a:moveTo>
                  <a:cubicBezTo>
                    <a:pt x="488" y="313"/>
                    <a:pt x="2250" y="0"/>
                    <a:pt x="2137" y="788"/>
                  </a:cubicBezTo>
                  <a:cubicBezTo>
                    <a:pt x="2125" y="825"/>
                    <a:pt x="2075" y="850"/>
                    <a:pt x="2038" y="838"/>
                  </a:cubicBezTo>
                  <a:cubicBezTo>
                    <a:pt x="1788" y="738"/>
                    <a:pt x="1613" y="600"/>
                    <a:pt x="1338" y="550"/>
                  </a:cubicBezTo>
                  <a:cubicBezTo>
                    <a:pt x="950" y="488"/>
                    <a:pt x="563" y="538"/>
                    <a:pt x="188" y="663"/>
                  </a:cubicBezTo>
                  <a:cubicBezTo>
                    <a:pt x="63" y="713"/>
                    <a:pt x="1" y="513"/>
                    <a:pt x="1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6869800" y="1808525"/>
              <a:ext cx="26900" cy="82825"/>
            </a:xfrm>
            <a:custGeom>
              <a:avLst/>
              <a:gdLst/>
              <a:ahLst/>
              <a:cxnLst/>
              <a:rect l="l" t="t" r="r" b="b"/>
              <a:pathLst>
                <a:path w="1076" h="3313" extrusionOk="0">
                  <a:moveTo>
                    <a:pt x="726" y="3162"/>
                  </a:moveTo>
                  <a:cubicBezTo>
                    <a:pt x="788" y="2600"/>
                    <a:pt x="751" y="2038"/>
                    <a:pt x="613" y="1500"/>
                  </a:cubicBezTo>
                  <a:cubicBezTo>
                    <a:pt x="476" y="1013"/>
                    <a:pt x="188" y="613"/>
                    <a:pt x="38" y="138"/>
                  </a:cubicBezTo>
                  <a:cubicBezTo>
                    <a:pt x="1" y="63"/>
                    <a:pt x="113" y="1"/>
                    <a:pt x="176" y="63"/>
                  </a:cubicBezTo>
                  <a:cubicBezTo>
                    <a:pt x="951" y="813"/>
                    <a:pt x="1076" y="2175"/>
                    <a:pt x="938" y="3187"/>
                  </a:cubicBezTo>
                  <a:cubicBezTo>
                    <a:pt x="913" y="3312"/>
                    <a:pt x="713" y="3287"/>
                    <a:pt x="726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6861050" y="1808525"/>
              <a:ext cx="30975" cy="100950"/>
            </a:xfrm>
            <a:custGeom>
              <a:avLst/>
              <a:gdLst/>
              <a:ahLst/>
              <a:cxnLst/>
              <a:rect l="l" t="t" r="r" b="b"/>
              <a:pathLst>
                <a:path w="1239" h="4038" extrusionOk="0">
                  <a:moveTo>
                    <a:pt x="451" y="201"/>
                  </a:moveTo>
                  <a:cubicBezTo>
                    <a:pt x="351" y="876"/>
                    <a:pt x="238" y="1575"/>
                    <a:pt x="401" y="2250"/>
                  </a:cubicBezTo>
                  <a:cubicBezTo>
                    <a:pt x="526" y="2800"/>
                    <a:pt x="838" y="3287"/>
                    <a:pt x="1151" y="3762"/>
                  </a:cubicBezTo>
                  <a:cubicBezTo>
                    <a:pt x="1238" y="3900"/>
                    <a:pt x="1013" y="4037"/>
                    <a:pt x="926" y="3887"/>
                  </a:cubicBezTo>
                  <a:cubicBezTo>
                    <a:pt x="551" y="3325"/>
                    <a:pt x="201" y="2738"/>
                    <a:pt x="101" y="2050"/>
                  </a:cubicBezTo>
                  <a:cubicBezTo>
                    <a:pt x="1" y="1425"/>
                    <a:pt x="126" y="763"/>
                    <a:pt x="251" y="138"/>
                  </a:cubicBezTo>
                  <a:cubicBezTo>
                    <a:pt x="276" y="1"/>
                    <a:pt x="476" y="63"/>
                    <a:pt x="451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670485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88" y="13"/>
                  </a:moveTo>
                  <a:cubicBezTo>
                    <a:pt x="176" y="0"/>
                    <a:pt x="263" y="38"/>
                    <a:pt x="301" y="113"/>
                  </a:cubicBezTo>
                  <a:cubicBezTo>
                    <a:pt x="326" y="125"/>
                    <a:pt x="338" y="163"/>
                    <a:pt x="326" y="188"/>
                  </a:cubicBezTo>
                  <a:lnTo>
                    <a:pt x="301" y="275"/>
                  </a:lnTo>
                  <a:cubicBezTo>
                    <a:pt x="288" y="313"/>
                    <a:pt x="226" y="325"/>
                    <a:pt x="213" y="288"/>
                  </a:cubicBezTo>
                  <a:lnTo>
                    <a:pt x="76" y="150"/>
                  </a:lnTo>
                  <a:cubicBezTo>
                    <a:pt x="1" y="125"/>
                    <a:pt x="13" y="0"/>
                    <a:pt x="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6648000" y="1496125"/>
              <a:ext cx="59075" cy="15000"/>
            </a:xfrm>
            <a:custGeom>
              <a:avLst/>
              <a:gdLst/>
              <a:ahLst/>
              <a:cxnLst/>
              <a:rect l="l" t="t" r="r" b="b"/>
              <a:pathLst>
                <a:path w="2363" h="600" extrusionOk="0">
                  <a:moveTo>
                    <a:pt x="2300" y="125"/>
                  </a:moveTo>
                  <a:cubicBezTo>
                    <a:pt x="1625" y="462"/>
                    <a:pt x="825" y="600"/>
                    <a:pt x="100" y="375"/>
                  </a:cubicBezTo>
                  <a:cubicBezTo>
                    <a:pt x="0" y="350"/>
                    <a:pt x="13" y="188"/>
                    <a:pt x="125" y="200"/>
                  </a:cubicBezTo>
                  <a:cubicBezTo>
                    <a:pt x="862" y="288"/>
                    <a:pt x="1537" y="288"/>
                    <a:pt x="2262" y="25"/>
                  </a:cubicBezTo>
                  <a:cubicBezTo>
                    <a:pt x="2325" y="0"/>
                    <a:pt x="2362" y="88"/>
                    <a:pt x="2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6648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188" y="75"/>
                  </a:moveTo>
                  <a:cubicBezTo>
                    <a:pt x="400" y="337"/>
                    <a:pt x="638" y="412"/>
                    <a:pt x="937" y="525"/>
                  </a:cubicBezTo>
                  <a:cubicBezTo>
                    <a:pt x="1012" y="562"/>
                    <a:pt x="1012" y="687"/>
                    <a:pt x="925" y="675"/>
                  </a:cubicBezTo>
                  <a:cubicBezTo>
                    <a:pt x="563" y="662"/>
                    <a:pt x="250" y="475"/>
                    <a:pt x="63" y="187"/>
                  </a:cubicBezTo>
                  <a:cubicBezTo>
                    <a:pt x="0" y="100"/>
                    <a:pt x="125" y="0"/>
                    <a:pt x="18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668705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1025" y="138"/>
                  </a:moveTo>
                  <a:cubicBezTo>
                    <a:pt x="850" y="437"/>
                    <a:pt x="700" y="750"/>
                    <a:pt x="575" y="1087"/>
                  </a:cubicBezTo>
                  <a:cubicBezTo>
                    <a:pt x="475" y="1437"/>
                    <a:pt x="538" y="1737"/>
                    <a:pt x="575" y="2099"/>
                  </a:cubicBezTo>
                  <a:cubicBezTo>
                    <a:pt x="588" y="2187"/>
                    <a:pt x="463" y="2212"/>
                    <a:pt x="425" y="2137"/>
                  </a:cubicBezTo>
                  <a:cubicBezTo>
                    <a:pt x="0" y="1437"/>
                    <a:pt x="475" y="600"/>
                    <a:pt x="938" y="50"/>
                  </a:cubicBezTo>
                  <a:cubicBezTo>
                    <a:pt x="988" y="0"/>
                    <a:pt x="1063" y="75"/>
                    <a:pt x="1038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6686100" y="1522975"/>
              <a:ext cx="17225" cy="34700"/>
            </a:xfrm>
            <a:custGeom>
              <a:avLst/>
              <a:gdLst/>
              <a:ahLst/>
              <a:cxnLst/>
              <a:rect l="l" t="t" r="r" b="b"/>
              <a:pathLst>
                <a:path w="689" h="1388" extrusionOk="0">
                  <a:moveTo>
                    <a:pt x="388" y="1263"/>
                  </a:moveTo>
                  <a:cubicBezTo>
                    <a:pt x="126" y="938"/>
                    <a:pt x="1" y="513"/>
                    <a:pt x="63" y="101"/>
                  </a:cubicBezTo>
                  <a:cubicBezTo>
                    <a:pt x="76" y="1"/>
                    <a:pt x="226" y="38"/>
                    <a:pt x="226" y="126"/>
                  </a:cubicBezTo>
                  <a:cubicBezTo>
                    <a:pt x="251" y="513"/>
                    <a:pt x="313" y="813"/>
                    <a:pt x="576" y="1101"/>
                  </a:cubicBezTo>
                  <a:cubicBezTo>
                    <a:pt x="688" y="1238"/>
                    <a:pt x="488" y="1388"/>
                    <a:pt x="388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6669850" y="1521425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776" y="213"/>
                  </a:moveTo>
                  <a:cubicBezTo>
                    <a:pt x="563" y="275"/>
                    <a:pt x="351" y="388"/>
                    <a:pt x="126" y="425"/>
                  </a:cubicBezTo>
                  <a:cubicBezTo>
                    <a:pt x="51" y="450"/>
                    <a:pt x="1" y="338"/>
                    <a:pt x="63" y="288"/>
                  </a:cubicBezTo>
                  <a:cubicBezTo>
                    <a:pt x="263" y="163"/>
                    <a:pt x="488" y="75"/>
                    <a:pt x="726" y="38"/>
                  </a:cubicBezTo>
                  <a:cubicBezTo>
                    <a:pt x="851" y="0"/>
                    <a:pt x="901" y="175"/>
                    <a:pt x="77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6668925" y="1512975"/>
              <a:ext cx="15650" cy="19100"/>
            </a:xfrm>
            <a:custGeom>
              <a:avLst/>
              <a:gdLst/>
              <a:ahLst/>
              <a:cxnLst/>
              <a:rect l="l" t="t" r="r" b="b"/>
              <a:pathLst>
                <a:path w="626" h="764" extrusionOk="0">
                  <a:moveTo>
                    <a:pt x="50" y="563"/>
                  </a:moveTo>
                  <a:cubicBezTo>
                    <a:pt x="138" y="376"/>
                    <a:pt x="263" y="201"/>
                    <a:pt x="425" y="63"/>
                  </a:cubicBezTo>
                  <a:cubicBezTo>
                    <a:pt x="500" y="1"/>
                    <a:pt x="625" y="88"/>
                    <a:pt x="575" y="176"/>
                  </a:cubicBezTo>
                  <a:cubicBezTo>
                    <a:pt x="463" y="351"/>
                    <a:pt x="338" y="501"/>
                    <a:pt x="238" y="663"/>
                  </a:cubicBezTo>
                  <a:cubicBezTo>
                    <a:pt x="163" y="763"/>
                    <a:pt x="1" y="676"/>
                    <a:pt x="50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6665800" y="151330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5" y="225"/>
                  </a:moveTo>
                  <a:cubicBezTo>
                    <a:pt x="400" y="275"/>
                    <a:pt x="225" y="250"/>
                    <a:pt x="76" y="163"/>
                  </a:cubicBezTo>
                  <a:cubicBezTo>
                    <a:pt x="1" y="113"/>
                    <a:pt x="63" y="0"/>
                    <a:pt x="138" y="25"/>
                  </a:cubicBezTo>
                  <a:lnTo>
                    <a:pt x="513" y="38"/>
                  </a:lnTo>
                  <a:cubicBezTo>
                    <a:pt x="638" y="13"/>
                    <a:pt x="700" y="188"/>
                    <a:pt x="575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664580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638" y="163"/>
                  </a:moveTo>
                  <a:cubicBezTo>
                    <a:pt x="1150" y="263"/>
                    <a:pt x="863" y="937"/>
                    <a:pt x="426" y="838"/>
                  </a:cubicBezTo>
                  <a:cubicBezTo>
                    <a:pt x="1" y="750"/>
                    <a:pt x="126" y="0"/>
                    <a:pt x="626" y="150"/>
                  </a:cubicBezTo>
                  <a:cubicBezTo>
                    <a:pt x="738" y="188"/>
                    <a:pt x="713" y="350"/>
                    <a:pt x="601" y="350"/>
                  </a:cubicBezTo>
                  <a:lnTo>
                    <a:pt x="601" y="325"/>
                  </a:lnTo>
                  <a:cubicBezTo>
                    <a:pt x="501" y="288"/>
                    <a:pt x="538" y="138"/>
                    <a:pt x="65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6217175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3" y="4662"/>
                  </a:moveTo>
                  <a:cubicBezTo>
                    <a:pt x="5036" y="0"/>
                    <a:pt x="11447" y="7623"/>
                    <a:pt x="17083" y="6311"/>
                  </a:cubicBezTo>
                  <a:cubicBezTo>
                    <a:pt x="20070" y="5611"/>
                    <a:pt x="22044" y="3300"/>
                    <a:pt x="21932" y="238"/>
                  </a:cubicBezTo>
                  <a:cubicBezTo>
                    <a:pt x="21932" y="150"/>
                    <a:pt x="21795" y="150"/>
                    <a:pt x="21795" y="238"/>
                  </a:cubicBezTo>
                  <a:cubicBezTo>
                    <a:pt x="21532" y="6511"/>
                    <a:pt x="14521" y="6724"/>
                    <a:pt x="10160" y="4887"/>
                  </a:cubicBezTo>
                  <a:cubicBezTo>
                    <a:pt x="8448" y="4162"/>
                    <a:pt x="6723" y="3175"/>
                    <a:pt x="4824" y="2950"/>
                  </a:cubicBezTo>
                  <a:cubicBezTo>
                    <a:pt x="2924" y="2725"/>
                    <a:pt x="1425" y="3225"/>
                    <a:pt x="88" y="4537"/>
                  </a:cubicBezTo>
                  <a:cubicBezTo>
                    <a:pt x="0" y="4612"/>
                    <a:pt x="125" y="4737"/>
                    <a:pt x="213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6582375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7224" y="3174"/>
                  </a:moveTo>
                  <a:cubicBezTo>
                    <a:pt x="7087" y="1162"/>
                    <a:pt x="4637" y="0"/>
                    <a:pt x="2825" y="537"/>
                  </a:cubicBezTo>
                  <a:cubicBezTo>
                    <a:pt x="1326" y="987"/>
                    <a:pt x="1" y="3524"/>
                    <a:pt x="1388" y="4774"/>
                  </a:cubicBezTo>
                  <a:cubicBezTo>
                    <a:pt x="1463" y="4849"/>
                    <a:pt x="1575" y="4736"/>
                    <a:pt x="1513" y="4661"/>
                  </a:cubicBezTo>
                  <a:cubicBezTo>
                    <a:pt x="113" y="3137"/>
                    <a:pt x="1775" y="837"/>
                    <a:pt x="3400" y="637"/>
                  </a:cubicBezTo>
                  <a:cubicBezTo>
                    <a:pt x="4950" y="437"/>
                    <a:pt x="6912" y="1450"/>
                    <a:pt x="7037" y="3174"/>
                  </a:cubicBezTo>
                  <a:cubicBezTo>
                    <a:pt x="7037" y="3299"/>
                    <a:pt x="7237" y="3299"/>
                    <a:pt x="7224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6636125" y="4276625"/>
              <a:ext cx="72825" cy="77200"/>
            </a:xfrm>
            <a:custGeom>
              <a:avLst/>
              <a:gdLst/>
              <a:ahLst/>
              <a:cxnLst/>
              <a:rect l="l" t="t" r="r" b="b"/>
              <a:pathLst>
                <a:path w="2913" h="3088" extrusionOk="0">
                  <a:moveTo>
                    <a:pt x="63" y="2600"/>
                  </a:moveTo>
                  <a:cubicBezTo>
                    <a:pt x="888" y="3087"/>
                    <a:pt x="2112" y="2738"/>
                    <a:pt x="2537" y="1850"/>
                  </a:cubicBezTo>
                  <a:cubicBezTo>
                    <a:pt x="2912" y="1026"/>
                    <a:pt x="2300" y="101"/>
                    <a:pt x="1437" y="13"/>
                  </a:cubicBezTo>
                  <a:cubicBezTo>
                    <a:pt x="1325" y="1"/>
                    <a:pt x="1300" y="188"/>
                    <a:pt x="1412" y="213"/>
                  </a:cubicBezTo>
                  <a:cubicBezTo>
                    <a:pt x="2225" y="351"/>
                    <a:pt x="2725" y="1176"/>
                    <a:pt x="2250" y="1925"/>
                  </a:cubicBezTo>
                  <a:cubicBezTo>
                    <a:pt x="1787" y="2613"/>
                    <a:pt x="888" y="2838"/>
                    <a:pt x="150" y="2463"/>
                  </a:cubicBezTo>
                  <a:cubicBezTo>
                    <a:pt x="63" y="2425"/>
                    <a:pt x="0" y="2538"/>
                    <a:pt x="75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6662675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6648925" y="4357225"/>
              <a:ext cx="206550" cy="103750"/>
            </a:xfrm>
            <a:custGeom>
              <a:avLst/>
              <a:gdLst/>
              <a:ahLst/>
              <a:cxnLst/>
              <a:rect l="l" t="t" r="r" b="b"/>
              <a:pathLst>
                <a:path w="8262" h="4150" extrusionOk="0">
                  <a:moveTo>
                    <a:pt x="126" y="4137"/>
                  </a:moveTo>
                  <a:cubicBezTo>
                    <a:pt x="1250" y="3887"/>
                    <a:pt x="2325" y="3425"/>
                    <a:pt x="3275" y="2775"/>
                  </a:cubicBezTo>
                  <a:cubicBezTo>
                    <a:pt x="4724" y="1763"/>
                    <a:pt x="6199" y="1"/>
                    <a:pt x="8074" y="1276"/>
                  </a:cubicBezTo>
                  <a:cubicBezTo>
                    <a:pt x="8161" y="1326"/>
                    <a:pt x="8261" y="1201"/>
                    <a:pt x="8186" y="1138"/>
                  </a:cubicBezTo>
                  <a:cubicBezTo>
                    <a:pt x="7424" y="451"/>
                    <a:pt x="6474" y="451"/>
                    <a:pt x="5549" y="851"/>
                  </a:cubicBezTo>
                  <a:cubicBezTo>
                    <a:pt x="4887" y="1151"/>
                    <a:pt x="4350" y="1676"/>
                    <a:pt x="3787" y="2125"/>
                  </a:cubicBezTo>
                  <a:cubicBezTo>
                    <a:pt x="2700" y="3013"/>
                    <a:pt x="1450" y="3650"/>
                    <a:pt x="88" y="3987"/>
                  </a:cubicBezTo>
                  <a:cubicBezTo>
                    <a:pt x="1" y="4000"/>
                    <a:pt x="38" y="4150"/>
                    <a:pt x="138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6506475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113" y="2888"/>
                  </a:moveTo>
                  <a:cubicBezTo>
                    <a:pt x="987" y="3087"/>
                    <a:pt x="1837" y="3200"/>
                    <a:pt x="2650" y="2713"/>
                  </a:cubicBezTo>
                  <a:cubicBezTo>
                    <a:pt x="3174" y="2388"/>
                    <a:pt x="3537" y="1875"/>
                    <a:pt x="3437" y="1225"/>
                  </a:cubicBezTo>
                  <a:cubicBezTo>
                    <a:pt x="3349" y="613"/>
                    <a:pt x="2849" y="138"/>
                    <a:pt x="2225" y="63"/>
                  </a:cubicBezTo>
                  <a:cubicBezTo>
                    <a:pt x="1750" y="13"/>
                    <a:pt x="1075" y="176"/>
                    <a:pt x="1025" y="726"/>
                  </a:cubicBezTo>
                  <a:cubicBezTo>
                    <a:pt x="1025" y="813"/>
                    <a:pt x="1150" y="813"/>
                    <a:pt x="1150" y="726"/>
                  </a:cubicBezTo>
                  <a:cubicBezTo>
                    <a:pt x="1225" y="1"/>
                    <a:pt x="2437" y="263"/>
                    <a:pt x="2762" y="488"/>
                  </a:cubicBezTo>
                  <a:cubicBezTo>
                    <a:pt x="3249" y="838"/>
                    <a:pt x="3387" y="1500"/>
                    <a:pt x="3099" y="2025"/>
                  </a:cubicBezTo>
                  <a:cubicBezTo>
                    <a:pt x="2475" y="3037"/>
                    <a:pt x="1125" y="2937"/>
                    <a:pt x="150" y="2713"/>
                  </a:cubicBezTo>
                  <a:cubicBezTo>
                    <a:pt x="38" y="2688"/>
                    <a:pt x="0" y="2863"/>
                    <a:pt x="113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6450850" y="4386300"/>
              <a:ext cx="33150" cy="43450"/>
            </a:xfrm>
            <a:custGeom>
              <a:avLst/>
              <a:gdLst/>
              <a:ahLst/>
              <a:cxnLst/>
              <a:rect l="l" t="t" r="r" b="b"/>
              <a:pathLst>
                <a:path w="1326" h="1738" extrusionOk="0">
                  <a:moveTo>
                    <a:pt x="101" y="1550"/>
                  </a:moveTo>
                  <a:cubicBezTo>
                    <a:pt x="638" y="1737"/>
                    <a:pt x="1325" y="1412"/>
                    <a:pt x="1263" y="762"/>
                  </a:cubicBezTo>
                  <a:cubicBezTo>
                    <a:pt x="1213" y="338"/>
                    <a:pt x="513" y="0"/>
                    <a:pt x="251" y="425"/>
                  </a:cubicBezTo>
                  <a:cubicBezTo>
                    <a:pt x="176" y="538"/>
                    <a:pt x="351" y="637"/>
                    <a:pt x="426" y="525"/>
                  </a:cubicBezTo>
                  <a:cubicBezTo>
                    <a:pt x="538" y="463"/>
                    <a:pt x="676" y="438"/>
                    <a:pt x="801" y="488"/>
                  </a:cubicBezTo>
                  <a:cubicBezTo>
                    <a:pt x="1076" y="712"/>
                    <a:pt x="1125" y="937"/>
                    <a:pt x="951" y="1137"/>
                  </a:cubicBezTo>
                  <a:cubicBezTo>
                    <a:pt x="776" y="1450"/>
                    <a:pt x="451" y="1487"/>
                    <a:pt x="138" y="1400"/>
                  </a:cubicBezTo>
                  <a:cubicBezTo>
                    <a:pt x="38" y="1362"/>
                    <a:pt x="1" y="1525"/>
                    <a:pt x="101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684262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326" y="351"/>
                  </a:moveTo>
                  <a:cubicBezTo>
                    <a:pt x="1" y="713"/>
                    <a:pt x="451" y="1275"/>
                    <a:pt x="863" y="950"/>
                  </a:cubicBezTo>
                  <a:cubicBezTo>
                    <a:pt x="1275" y="626"/>
                    <a:pt x="800" y="1"/>
                    <a:pt x="401" y="301"/>
                  </a:cubicBezTo>
                  <a:cubicBezTo>
                    <a:pt x="326" y="351"/>
                    <a:pt x="376" y="463"/>
                    <a:pt x="463" y="451"/>
                  </a:cubicBezTo>
                  <a:lnTo>
                    <a:pt x="463" y="451"/>
                  </a:lnTo>
                  <a:cubicBezTo>
                    <a:pt x="501" y="376"/>
                    <a:pt x="401" y="276"/>
                    <a:pt x="3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67207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4462"/>
                  </a:moveTo>
                  <a:cubicBezTo>
                    <a:pt x="1551" y="3363"/>
                    <a:pt x="2575" y="1850"/>
                    <a:pt x="3088" y="151"/>
                  </a:cubicBezTo>
                  <a:cubicBezTo>
                    <a:pt x="3113" y="63"/>
                    <a:pt x="2975" y="1"/>
                    <a:pt x="2925" y="88"/>
                  </a:cubicBezTo>
                  <a:cubicBezTo>
                    <a:pt x="2188" y="1700"/>
                    <a:pt x="1413" y="3188"/>
                    <a:pt x="63" y="4375"/>
                  </a:cubicBezTo>
                  <a:cubicBezTo>
                    <a:pt x="1" y="4437"/>
                    <a:pt x="88" y="4525"/>
                    <a:pt x="1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6784200" y="4293200"/>
              <a:ext cx="30650" cy="32500"/>
            </a:xfrm>
            <a:custGeom>
              <a:avLst/>
              <a:gdLst/>
              <a:ahLst/>
              <a:cxnLst/>
              <a:rect l="l" t="t" r="r" b="b"/>
              <a:pathLst>
                <a:path w="1226" h="1300" extrusionOk="0">
                  <a:moveTo>
                    <a:pt x="501" y="800"/>
                  </a:moveTo>
                  <a:lnTo>
                    <a:pt x="501" y="737"/>
                  </a:lnTo>
                  <a:cubicBezTo>
                    <a:pt x="426" y="662"/>
                    <a:pt x="313" y="750"/>
                    <a:pt x="363" y="850"/>
                  </a:cubicBezTo>
                  <a:cubicBezTo>
                    <a:pt x="601" y="1300"/>
                    <a:pt x="1225" y="750"/>
                    <a:pt x="888" y="375"/>
                  </a:cubicBezTo>
                  <a:cubicBezTo>
                    <a:pt x="551" y="0"/>
                    <a:pt x="1" y="550"/>
                    <a:pt x="388" y="912"/>
                  </a:cubicBezTo>
                  <a:cubicBezTo>
                    <a:pt x="463" y="975"/>
                    <a:pt x="563" y="875"/>
                    <a:pt x="501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67607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213" y="263"/>
                  </a:moveTo>
                  <a:cubicBezTo>
                    <a:pt x="225" y="188"/>
                    <a:pt x="200" y="113"/>
                    <a:pt x="150" y="63"/>
                  </a:cubicBezTo>
                  <a:cubicBezTo>
                    <a:pt x="113" y="0"/>
                    <a:pt x="1" y="13"/>
                    <a:pt x="1" y="100"/>
                  </a:cubicBezTo>
                  <a:cubicBezTo>
                    <a:pt x="1" y="150"/>
                    <a:pt x="13" y="213"/>
                    <a:pt x="13" y="263"/>
                  </a:cubicBezTo>
                  <a:cubicBezTo>
                    <a:pt x="26" y="375"/>
                    <a:pt x="188" y="375"/>
                    <a:pt x="2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6624250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313" y="88"/>
                  </a:moveTo>
                  <a:cubicBezTo>
                    <a:pt x="250" y="51"/>
                    <a:pt x="175" y="26"/>
                    <a:pt x="100" y="13"/>
                  </a:cubicBezTo>
                  <a:cubicBezTo>
                    <a:pt x="38" y="1"/>
                    <a:pt x="0" y="63"/>
                    <a:pt x="50" y="113"/>
                  </a:cubicBezTo>
                  <a:cubicBezTo>
                    <a:pt x="100" y="176"/>
                    <a:pt x="163" y="226"/>
                    <a:pt x="250" y="251"/>
                  </a:cubicBezTo>
                  <a:cubicBezTo>
                    <a:pt x="338" y="276"/>
                    <a:pt x="400" y="138"/>
                    <a:pt x="31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66186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101" y="1100"/>
                  </a:moveTo>
                  <a:cubicBezTo>
                    <a:pt x="963" y="1112"/>
                    <a:pt x="1813" y="1025"/>
                    <a:pt x="2662" y="850"/>
                  </a:cubicBezTo>
                  <a:cubicBezTo>
                    <a:pt x="3812" y="625"/>
                    <a:pt x="4937" y="175"/>
                    <a:pt x="6111" y="500"/>
                  </a:cubicBezTo>
                  <a:cubicBezTo>
                    <a:pt x="6224" y="525"/>
                    <a:pt x="6274" y="362"/>
                    <a:pt x="6161" y="313"/>
                  </a:cubicBezTo>
                  <a:cubicBezTo>
                    <a:pt x="5362" y="0"/>
                    <a:pt x="4649" y="163"/>
                    <a:pt x="3837" y="337"/>
                  </a:cubicBezTo>
                  <a:cubicBezTo>
                    <a:pt x="2587" y="612"/>
                    <a:pt x="1375" y="862"/>
                    <a:pt x="101" y="925"/>
                  </a:cubicBezTo>
                  <a:cubicBezTo>
                    <a:pt x="1" y="937"/>
                    <a:pt x="1" y="1087"/>
                    <a:pt x="101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6763900" y="4437225"/>
              <a:ext cx="32825" cy="31250"/>
            </a:xfrm>
            <a:custGeom>
              <a:avLst/>
              <a:gdLst/>
              <a:ahLst/>
              <a:cxnLst/>
              <a:rect l="l" t="t" r="r" b="b"/>
              <a:pathLst>
                <a:path w="1313" h="1250" extrusionOk="0">
                  <a:moveTo>
                    <a:pt x="450" y="550"/>
                  </a:moveTo>
                  <a:lnTo>
                    <a:pt x="563" y="587"/>
                  </a:lnTo>
                  <a:cubicBezTo>
                    <a:pt x="613" y="512"/>
                    <a:pt x="550" y="413"/>
                    <a:pt x="463" y="425"/>
                  </a:cubicBezTo>
                  <a:cubicBezTo>
                    <a:pt x="1" y="587"/>
                    <a:pt x="463" y="1250"/>
                    <a:pt x="850" y="1012"/>
                  </a:cubicBezTo>
                  <a:cubicBezTo>
                    <a:pt x="1313" y="712"/>
                    <a:pt x="775" y="0"/>
                    <a:pt x="350" y="438"/>
                  </a:cubicBezTo>
                  <a:cubicBezTo>
                    <a:pt x="288" y="500"/>
                    <a:pt x="363" y="600"/>
                    <a:pt x="450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6768275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100" y="263"/>
                  </a:moveTo>
                  <a:cubicBezTo>
                    <a:pt x="413" y="562"/>
                    <a:pt x="813" y="750"/>
                    <a:pt x="1225" y="800"/>
                  </a:cubicBezTo>
                  <a:cubicBezTo>
                    <a:pt x="1700" y="862"/>
                    <a:pt x="2400" y="900"/>
                    <a:pt x="2812" y="637"/>
                  </a:cubicBezTo>
                  <a:cubicBezTo>
                    <a:pt x="2912" y="575"/>
                    <a:pt x="2850" y="413"/>
                    <a:pt x="2725" y="438"/>
                  </a:cubicBezTo>
                  <a:cubicBezTo>
                    <a:pt x="1937" y="637"/>
                    <a:pt x="900" y="687"/>
                    <a:pt x="263" y="100"/>
                  </a:cubicBezTo>
                  <a:cubicBezTo>
                    <a:pt x="163" y="0"/>
                    <a:pt x="0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6769525" y="43816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2762" y="738"/>
                  </a:moveTo>
                  <a:cubicBezTo>
                    <a:pt x="2250" y="51"/>
                    <a:pt x="813" y="1"/>
                    <a:pt x="113" y="376"/>
                  </a:cubicBezTo>
                  <a:cubicBezTo>
                    <a:pt x="0" y="426"/>
                    <a:pt x="88" y="563"/>
                    <a:pt x="188" y="551"/>
                  </a:cubicBezTo>
                  <a:cubicBezTo>
                    <a:pt x="900" y="438"/>
                    <a:pt x="2062" y="176"/>
                    <a:pt x="2612" y="850"/>
                  </a:cubicBezTo>
                  <a:cubicBezTo>
                    <a:pt x="2687" y="938"/>
                    <a:pt x="2825" y="825"/>
                    <a:pt x="27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666985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413" y="2087"/>
                  </a:moveTo>
                  <a:cubicBezTo>
                    <a:pt x="238" y="1450"/>
                    <a:pt x="326" y="775"/>
                    <a:pt x="663" y="213"/>
                  </a:cubicBezTo>
                  <a:cubicBezTo>
                    <a:pt x="713" y="101"/>
                    <a:pt x="551" y="1"/>
                    <a:pt x="476" y="101"/>
                  </a:cubicBezTo>
                  <a:cubicBezTo>
                    <a:pt x="88" y="713"/>
                    <a:pt x="1" y="1450"/>
                    <a:pt x="238" y="2137"/>
                  </a:cubicBezTo>
                  <a:cubicBezTo>
                    <a:pt x="276" y="2237"/>
                    <a:pt x="426" y="2200"/>
                    <a:pt x="413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6677050" y="4396600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188" y="188"/>
                  </a:moveTo>
                  <a:cubicBezTo>
                    <a:pt x="313" y="550"/>
                    <a:pt x="363" y="950"/>
                    <a:pt x="300" y="1338"/>
                  </a:cubicBezTo>
                  <a:cubicBezTo>
                    <a:pt x="250" y="1613"/>
                    <a:pt x="113" y="1788"/>
                    <a:pt x="13" y="2038"/>
                  </a:cubicBezTo>
                  <a:cubicBezTo>
                    <a:pt x="0" y="2075"/>
                    <a:pt x="25" y="2112"/>
                    <a:pt x="63" y="2125"/>
                  </a:cubicBezTo>
                  <a:cubicBezTo>
                    <a:pt x="363" y="2175"/>
                    <a:pt x="463" y="1850"/>
                    <a:pt x="538" y="1613"/>
                  </a:cubicBezTo>
                  <a:cubicBezTo>
                    <a:pt x="650" y="1113"/>
                    <a:pt x="600" y="600"/>
                    <a:pt x="400" y="126"/>
                  </a:cubicBezTo>
                  <a:cubicBezTo>
                    <a:pt x="350" y="1"/>
                    <a:pt x="150" y="51"/>
                    <a:pt x="18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6337750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126" y="926"/>
                  </a:moveTo>
                  <a:cubicBezTo>
                    <a:pt x="1138" y="1076"/>
                    <a:pt x="2500" y="926"/>
                    <a:pt x="3263" y="163"/>
                  </a:cubicBezTo>
                  <a:cubicBezTo>
                    <a:pt x="3313" y="113"/>
                    <a:pt x="3263" y="1"/>
                    <a:pt x="3175" y="26"/>
                  </a:cubicBezTo>
                  <a:cubicBezTo>
                    <a:pt x="2713" y="188"/>
                    <a:pt x="2300" y="476"/>
                    <a:pt x="1813" y="601"/>
                  </a:cubicBezTo>
                  <a:cubicBezTo>
                    <a:pt x="1276" y="738"/>
                    <a:pt x="713" y="776"/>
                    <a:pt x="151" y="713"/>
                  </a:cubicBezTo>
                  <a:cubicBezTo>
                    <a:pt x="38" y="701"/>
                    <a:pt x="1" y="913"/>
                    <a:pt x="126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6319650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887" y="238"/>
                  </a:moveTo>
                  <a:cubicBezTo>
                    <a:pt x="3262" y="126"/>
                    <a:pt x="2612" y="1"/>
                    <a:pt x="1975" y="101"/>
                  </a:cubicBezTo>
                  <a:cubicBezTo>
                    <a:pt x="1300" y="201"/>
                    <a:pt x="712" y="551"/>
                    <a:pt x="138" y="926"/>
                  </a:cubicBezTo>
                  <a:cubicBezTo>
                    <a:pt x="0" y="1013"/>
                    <a:pt x="138" y="1238"/>
                    <a:pt x="275" y="1151"/>
                  </a:cubicBezTo>
                  <a:cubicBezTo>
                    <a:pt x="737" y="838"/>
                    <a:pt x="1225" y="526"/>
                    <a:pt x="1787" y="388"/>
                  </a:cubicBezTo>
                  <a:cubicBezTo>
                    <a:pt x="2450" y="226"/>
                    <a:pt x="3162" y="338"/>
                    <a:pt x="3837" y="451"/>
                  </a:cubicBezTo>
                  <a:cubicBezTo>
                    <a:pt x="3962" y="463"/>
                    <a:pt x="4024" y="263"/>
                    <a:pt x="3887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68223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4499" y="88"/>
                  </a:moveTo>
                  <a:cubicBezTo>
                    <a:pt x="3187" y="1426"/>
                    <a:pt x="2700" y="2938"/>
                    <a:pt x="2912" y="4837"/>
                  </a:cubicBezTo>
                  <a:cubicBezTo>
                    <a:pt x="3087" y="6237"/>
                    <a:pt x="3699" y="7487"/>
                    <a:pt x="4237" y="8761"/>
                  </a:cubicBezTo>
                  <a:cubicBezTo>
                    <a:pt x="6111" y="13235"/>
                    <a:pt x="7986" y="21470"/>
                    <a:pt x="213" y="21808"/>
                  </a:cubicBezTo>
                  <a:cubicBezTo>
                    <a:pt x="125" y="21808"/>
                    <a:pt x="125" y="21933"/>
                    <a:pt x="213" y="21945"/>
                  </a:cubicBezTo>
                  <a:cubicBezTo>
                    <a:pt x="3250" y="22045"/>
                    <a:pt x="5586" y="20071"/>
                    <a:pt x="6274" y="17084"/>
                  </a:cubicBezTo>
                  <a:cubicBezTo>
                    <a:pt x="7598" y="11435"/>
                    <a:pt x="0" y="5012"/>
                    <a:pt x="4637" y="213"/>
                  </a:cubicBezTo>
                  <a:cubicBezTo>
                    <a:pt x="4712" y="138"/>
                    <a:pt x="4587" y="1"/>
                    <a:pt x="4499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6723275" y="4055125"/>
              <a:ext cx="121250" cy="180925"/>
            </a:xfrm>
            <a:custGeom>
              <a:avLst/>
              <a:gdLst/>
              <a:ahLst/>
              <a:cxnLst/>
              <a:rect l="l" t="t" r="r" b="b"/>
              <a:pathLst>
                <a:path w="4850" h="7237" extrusionOk="0">
                  <a:moveTo>
                    <a:pt x="3175" y="7036"/>
                  </a:moveTo>
                  <a:cubicBezTo>
                    <a:pt x="1438" y="6911"/>
                    <a:pt x="438" y="4949"/>
                    <a:pt x="626" y="3400"/>
                  </a:cubicBezTo>
                  <a:cubicBezTo>
                    <a:pt x="838" y="1775"/>
                    <a:pt x="3138" y="113"/>
                    <a:pt x="4650" y="1513"/>
                  </a:cubicBezTo>
                  <a:cubicBezTo>
                    <a:pt x="4737" y="1588"/>
                    <a:pt x="4850" y="1463"/>
                    <a:pt x="4775" y="1388"/>
                  </a:cubicBezTo>
                  <a:cubicBezTo>
                    <a:pt x="3525" y="1"/>
                    <a:pt x="988" y="1313"/>
                    <a:pt x="538" y="2825"/>
                  </a:cubicBezTo>
                  <a:cubicBezTo>
                    <a:pt x="1" y="4637"/>
                    <a:pt x="1163" y="7086"/>
                    <a:pt x="3175" y="7224"/>
                  </a:cubicBezTo>
                  <a:cubicBezTo>
                    <a:pt x="3300" y="7236"/>
                    <a:pt x="3300" y="7049"/>
                    <a:pt x="3175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67892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2463" y="163"/>
                  </a:moveTo>
                  <a:cubicBezTo>
                    <a:pt x="2837" y="900"/>
                    <a:pt x="2600" y="1800"/>
                    <a:pt x="1925" y="2274"/>
                  </a:cubicBezTo>
                  <a:cubicBezTo>
                    <a:pt x="1175" y="2749"/>
                    <a:pt x="338" y="2237"/>
                    <a:pt x="201" y="1425"/>
                  </a:cubicBezTo>
                  <a:cubicBezTo>
                    <a:pt x="188" y="1312"/>
                    <a:pt x="1" y="1337"/>
                    <a:pt x="13" y="1450"/>
                  </a:cubicBezTo>
                  <a:cubicBezTo>
                    <a:pt x="88" y="2324"/>
                    <a:pt x="1013" y="2937"/>
                    <a:pt x="1838" y="2549"/>
                  </a:cubicBezTo>
                  <a:cubicBezTo>
                    <a:pt x="2738" y="2137"/>
                    <a:pt x="3087" y="900"/>
                    <a:pt x="2588" y="75"/>
                  </a:cubicBezTo>
                  <a:cubicBezTo>
                    <a:pt x="2538" y="0"/>
                    <a:pt x="2425" y="75"/>
                    <a:pt x="2463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6795150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13"/>
                    <a:pt x="1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6869500" y="41213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3987" y="101"/>
                  </a:moveTo>
                  <a:cubicBezTo>
                    <a:pt x="3712" y="1288"/>
                    <a:pt x="3175" y="2400"/>
                    <a:pt x="2450" y="3375"/>
                  </a:cubicBezTo>
                  <a:cubicBezTo>
                    <a:pt x="1925" y="4087"/>
                    <a:pt x="1225" y="4737"/>
                    <a:pt x="863" y="5562"/>
                  </a:cubicBezTo>
                  <a:cubicBezTo>
                    <a:pt x="450" y="6474"/>
                    <a:pt x="463" y="7436"/>
                    <a:pt x="1150" y="8199"/>
                  </a:cubicBezTo>
                  <a:cubicBezTo>
                    <a:pt x="1213" y="8261"/>
                    <a:pt x="1338" y="8174"/>
                    <a:pt x="1275" y="8086"/>
                  </a:cubicBezTo>
                  <a:cubicBezTo>
                    <a:pt x="0" y="6212"/>
                    <a:pt x="1762" y="4725"/>
                    <a:pt x="2775" y="3275"/>
                  </a:cubicBezTo>
                  <a:cubicBezTo>
                    <a:pt x="3437" y="2325"/>
                    <a:pt x="3899" y="1263"/>
                    <a:pt x="4137" y="138"/>
                  </a:cubicBezTo>
                  <a:cubicBezTo>
                    <a:pt x="4162" y="38"/>
                    <a:pt x="4012" y="1"/>
                    <a:pt x="3987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6887000" y="3978900"/>
              <a:ext cx="81875" cy="88750"/>
            </a:xfrm>
            <a:custGeom>
              <a:avLst/>
              <a:gdLst/>
              <a:ahLst/>
              <a:cxnLst/>
              <a:rect l="l" t="t" r="r" b="b"/>
              <a:pathLst>
                <a:path w="3275" h="3550" extrusionOk="0">
                  <a:moveTo>
                    <a:pt x="2774" y="163"/>
                  </a:moveTo>
                  <a:cubicBezTo>
                    <a:pt x="2987" y="1138"/>
                    <a:pt x="3099" y="2500"/>
                    <a:pt x="2087" y="3112"/>
                  </a:cubicBezTo>
                  <a:cubicBezTo>
                    <a:pt x="1612" y="3375"/>
                    <a:pt x="1025" y="3287"/>
                    <a:pt x="638" y="2900"/>
                  </a:cubicBezTo>
                  <a:cubicBezTo>
                    <a:pt x="338" y="2575"/>
                    <a:pt x="0" y="1250"/>
                    <a:pt x="800" y="1163"/>
                  </a:cubicBezTo>
                  <a:cubicBezTo>
                    <a:pt x="875" y="1163"/>
                    <a:pt x="875" y="1025"/>
                    <a:pt x="800" y="1038"/>
                  </a:cubicBezTo>
                  <a:cubicBezTo>
                    <a:pt x="250" y="1088"/>
                    <a:pt x="75" y="1762"/>
                    <a:pt x="138" y="2237"/>
                  </a:cubicBezTo>
                  <a:cubicBezTo>
                    <a:pt x="200" y="2850"/>
                    <a:pt x="675" y="3350"/>
                    <a:pt x="1300" y="3450"/>
                  </a:cubicBezTo>
                  <a:cubicBezTo>
                    <a:pt x="1937" y="3550"/>
                    <a:pt x="2450" y="3187"/>
                    <a:pt x="2774" y="2650"/>
                  </a:cubicBezTo>
                  <a:cubicBezTo>
                    <a:pt x="3274" y="1850"/>
                    <a:pt x="3149" y="988"/>
                    <a:pt x="2949" y="113"/>
                  </a:cubicBezTo>
                  <a:cubicBezTo>
                    <a:pt x="2924" y="0"/>
                    <a:pt x="2762" y="50"/>
                    <a:pt x="2787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6898550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1400" y="150"/>
                  </a:moveTo>
                  <a:cubicBezTo>
                    <a:pt x="1488" y="462"/>
                    <a:pt x="1450" y="787"/>
                    <a:pt x="1138" y="962"/>
                  </a:cubicBezTo>
                  <a:cubicBezTo>
                    <a:pt x="938" y="1137"/>
                    <a:pt x="713" y="1087"/>
                    <a:pt x="488" y="800"/>
                  </a:cubicBezTo>
                  <a:cubicBezTo>
                    <a:pt x="438" y="675"/>
                    <a:pt x="463" y="537"/>
                    <a:pt x="525" y="425"/>
                  </a:cubicBezTo>
                  <a:cubicBezTo>
                    <a:pt x="638" y="350"/>
                    <a:pt x="538" y="175"/>
                    <a:pt x="425" y="250"/>
                  </a:cubicBezTo>
                  <a:cubicBezTo>
                    <a:pt x="1" y="512"/>
                    <a:pt x="338" y="1212"/>
                    <a:pt x="763" y="1262"/>
                  </a:cubicBezTo>
                  <a:cubicBezTo>
                    <a:pt x="1425" y="1337"/>
                    <a:pt x="1750" y="637"/>
                    <a:pt x="1550" y="100"/>
                  </a:cubicBezTo>
                  <a:cubicBezTo>
                    <a:pt x="1513" y="0"/>
                    <a:pt x="1375" y="38"/>
                    <a:pt x="1388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6890425" y="4315375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451" y="463"/>
                  </a:moveTo>
                  <a:lnTo>
                    <a:pt x="451" y="463"/>
                  </a:lnTo>
                  <a:cubicBezTo>
                    <a:pt x="463" y="375"/>
                    <a:pt x="351" y="325"/>
                    <a:pt x="288" y="388"/>
                  </a:cubicBezTo>
                  <a:cubicBezTo>
                    <a:pt x="1" y="800"/>
                    <a:pt x="626" y="1275"/>
                    <a:pt x="950" y="863"/>
                  </a:cubicBezTo>
                  <a:cubicBezTo>
                    <a:pt x="1275" y="438"/>
                    <a:pt x="713" y="0"/>
                    <a:pt x="351" y="325"/>
                  </a:cubicBezTo>
                  <a:cubicBezTo>
                    <a:pt x="276" y="388"/>
                    <a:pt x="376" y="488"/>
                    <a:pt x="451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6826375" y="4193850"/>
              <a:ext cx="112825" cy="77500"/>
            </a:xfrm>
            <a:custGeom>
              <a:avLst/>
              <a:gdLst/>
              <a:ahLst/>
              <a:cxnLst/>
              <a:rect l="l" t="t" r="r" b="b"/>
              <a:pathLst>
                <a:path w="4513" h="3100" extrusionOk="0">
                  <a:moveTo>
                    <a:pt x="4375" y="50"/>
                  </a:moveTo>
                  <a:cubicBezTo>
                    <a:pt x="3175" y="1412"/>
                    <a:pt x="1700" y="2175"/>
                    <a:pt x="88" y="2924"/>
                  </a:cubicBezTo>
                  <a:cubicBezTo>
                    <a:pt x="1" y="2962"/>
                    <a:pt x="63" y="3099"/>
                    <a:pt x="151" y="3074"/>
                  </a:cubicBezTo>
                  <a:cubicBezTo>
                    <a:pt x="1850" y="2562"/>
                    <a:pt x="3362" y="1550"/>
                    <a:pt x="4462" y="150"/>
                  </a:cubicBezTo>
                  <a:cubicBezTo>
                    <a:pt x="4512" y="88"/>
                    <a:pt x="4425" y="0"/>
                    <a:pt x="4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6805775" y="4256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388"/>
                  </a:moveTo>
                  <a:cubicBezTo>
                    <a:pt x="550" y="1"/>
                    <a:pt x="0" y="538"/>
                    <a:pt x="375" y="888"/>
                  </a:cubicBezTo>
                  <a:cubicBezTo>
                    <a:pt x="750" y="1238"/>
                    <a:pt x="1300" y="600"/>
                    <a:pt x="837" y="350"/>
                  </a:cubicBezTo>
                  <a:cubicBezTo>
                    <a:pt x="750" y="313"/>
                    <a:pt x="662" y="425"/>
                    <a:pt x="725" y="500"/>
                  </a:cubicBezTo>
                  <a:lnTo>
                    <a:pt x="800" y="500"/>
                  </a:lnTo>
                  <a:cubicBezTo>
                    <a:pt x="875" y="563"/>
                    <a:pt x="962" y="463"/>
                    <a:pt x="912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6811400" y="4233200"/>
              <a:ext cx="9700" cy="5975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262" y="26"/>
                  </a:moveTo>
                  <a:cubicBezTo>
                    <a:pt x="212" y="26"/>
                    <a:pt x="150" y="26"/>
                    <a:pt x="100" y="13"/>
                  </a:cubicBezTo>
                  <a:cubicBezTo>
                    <a:pt x="13" y="1"/>
                    <a:pt x="0" y="126"/>
                    <a:pt x="50" y="176"/>
                  </a:cubicBezTo>
                  <a:cubicBezTo>
                    <a:pt x="112" y="213"/>
                    <a:pt x="187" y="238"/>
                    <a:pt x="262" y="226"/>
                  </a:cubicBezTo>
                  <a:cubicBezTo>
                    <a:pt x="387" y="226"/>
                    <a:pt x="387" y="38"/>
                    <a:pt x="2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684387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38" y="250"/>
                  </a:moveTo>
                  <a:cubicBezTo>
                    <a:pt x="226" y="163"/>
                    <a:pt x="176" y="88"/>
                    <a:pt x="101" y="38"/>
                  </a:cubicBezTo>
                  <a:cubicBezTo>
                    <a:pt x="63" y="0"/>
                    <a:pt x="1" y="38"/>
                    <a:pt x="13" y="100"/>
                  </a:cubicBezTo>
                  <a:cubicBezTo>
                    <a:pt x="26" y="175"/>
                    <a:pt x="51" y="250"/>
                    <a:pt x="88" y="313"/>
                  </a:cubicBezTo>
                  <a:cubicBezTo>
                    <a:pt x="138" y="400"/>
                    <a:pt x="276" y="338"/>
                    <a:pt x="251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6952925" y="4091375"/>
              <a:ext cx="27500" cy="156850"/>
            </a:xfrm>
            <a:custGeom>
              <a:avLst/>
              <a:gdLst/>
              <a:ahLst/>
              <a:cxnLst/>
              <a:rect l="l" t="t" r="r" b="b"/>
              <a:pathLst>
                <a:path w="1100" h="6274" extrusionOk="0">
                  <a:moveTo>
                    <a:pt x="925" y="100"/>
                  </a:moveTo>
                  <a:cubicBezTo>
                    <a:pt x="850" y="1375"/>
                    <a:pt x="612" y="2600"/>
                    <a:pt x="337" y="3837"/>
                  </a:cubicBezTo>
                  <a:cubicBezTo>
                    <a:pt x="150" y="4649"/>
                    <a:pt x="0" y="5361"/>
                    <a:pt x="312" y="6161"/>
                  </a:cubicBezTo>
                  <a:cubicBezTo>
                    <a:pt x="362" y="6274"/>
                    <a:pt x="525" y="6236"/>
                    <a:pt x="487" y="6111"/>
                  </a:cubicBezTo>
                  <a:cubicBezTo>
                    <a:pt x="175" y="4936"/>
                    <a:pt x="625" y="3812"/>
                    <a:pt x="850" y="2650"/>
                  </a:cubicBezTo>
                  <a:cubicBezTo>
                    <a:pt x="1025" y="1812"/>
                    <a:pt x="1100" y="963"/>
                    <a:pt x="1100" y="100"/>
                  </a:cubicBezTo>
                  <a:cubicBezTo>
                    <a:pt x="1087" y="0"/>
                    <a:pt x="937" y="0"/>
                    <a:pt x="925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6949475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438" y="351"/>
                  </a:moveTo>
                  <a:cubicBezTo>
                    <a:pt x="1" y="776"/>
                    <a:pt x="725" y="1325"/>
                    <a:pt x="1013" y="851"/>
                  </a:cubicBezTo>
                  <a:cubicBezTo>
                    <a:pt x="1250" y="476"/>
                    <a:pt x="588" y="1"/>
                    <a:pt x="438" y="476"/>
                  </a:cubicBezTo>
                  <a:cubicBezTo>
                    <a:pt x="413" y="563"/>
                    <a:pt x="525" y="626"/>
                    <a:pt x="588" y="563"/>
                  </a:cubicBezTo>
                  <a:lnTo>
                    <a:pt x="563" y="451"/>
                  </a:lnTo>
                  <a:cubicBezTo>
                    <a:pt x="613" y="363"/>
                    <a:pt x="500" y="276"/>
                    <a:pt x="4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6900425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113" y="263"/>
                  </a:moveTo>
                  <a:cubicBezTo>
                    <a:pt x="688" y="900"/>
                    <a:pt x="650" y="1937"/>
                    <a:pt x="450" y="2724"/>
                  </a:cubicBezTo>
                  <a:cubicBezTo>
                    <a:pt x="425" y="2837"/>
                    <a:pt x="588" y="2912"/>
                    <a:pt x="650" y="2812"/>
                  </a:cubicBezTo>
                  <a:cubicBezTo>
                    <a:pt x="900" y="2387"/>
                    <a:pt x="875" y="1687"/>
                    <a:pt x="800" y="1225"/>
                  </a:cubicBezTo>
                  <a:cubicBezTo>
                    <a:pt x="750" y="800"/>
                    <a:pt x="563" y="413"/>
                    <a:pt x="263" y="100"/>
                  </a:cubicBezTo>
                  <a:cubicBezTo>
                    <a:pt x="163" y="0"/>
                    <a:pt x="1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68938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62" y="2612"/>
                  </a:moveTo>
                  <a:cubicBezTo>
                    <a:pt x="188" y="2063"/>
                    <a:pt x="450" y="888"/>
                    <a:pt x="550" y="176"/>
                  </a:cubicBezTo>
                  <a:cubicBezTo>
                    <a:pt x="562" y="76"/>
                    <a:pt x="425" y="1"/>
                    <a:pt x="375" y="101"/>
                  </a:cubicBezTo>
                  <a:cubicBezTo>
                    <a:pt x="0" y="800"/>
                    <a:pt x="63" y="2238"/>
                    <a:pt x="737" y="2750"/>
                  </a:cubicBezTo>
                  <a:cubicBezTo>
                    <a:pt x="825" y="2825"/>
                    <a:pt x="937" y="2675"/>
                    <a:pt x="850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6908850" y="4142600"/>
              <a:ext cx="56575" cy="17850"/>
            </a:xfrm>
            <a:custGeom>
              <a:avLst/>
              <a:gdLst/>
              <a:ahLst/>
              <a:cxnLst/>
              <a:rect l="l" t="t" r="r" b="b"/>
              <a:pathLst>
                <a:path w="2263" h="714" extrusionOk="0">
                  <a:moveTo>
                    <a:pt x="2150" y="238"/>
                  </a:moveTo>
                  <a:cubicBezTo>
                    <a:pt x="1463" y="1"/>
                    <a:pt x="726" y="88"/>
                    <a:pt x="113" y="476"/>
                  </a:cubicBezTo>
                  <a:cubicBezTo>
                    <a:pt x="1" y="551"/>
                    <a:pt x="101" y="713"/>
                    <a:pt x="226" y="663"/>
                  </a:cubicBezTo>
                  <a:cubicBezTo>
                    <a:pt x="788" y="326"/>
                    <a:pt x="1463" y="238"/>
                    <a:pt x="2100" y="413"/>
                  </a:cubicBezTo>
                  <a:cubicBezTo>
                    <a:pt x="2213" y="438"/>
                    <a:pt x="2263" y="263"/>
                    <a:pt x="2150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69091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25" y="400"/>
                  </a:moveTo>
                  <a:cubicBezTo>
                    <a:pt x="475" y="538"/>
                    <a:pt x="2250" y="850"/>
                    <a:pt x="2125" y="63"/>
                  </a:cubicBezTo>
                  <a:cubicBezTo>
                    <a:pt x="2112" y="25"/>
                    <a:pt x="2075" y="0"/>
                    <a:pt x="2037" y="13"/>
                  </a:cubicBezTo>
                  <a:cubicBezTo>
                    <a:pt x="1788" y="113"/>
                    <a:pt x="1613" y="250"/>
                    <a:pt x="1338" y="300"/>
                  </a:cubicBezTo>
                  <a:cubicBezTo>
                    <a:pt x="950" y="363"/>
                    <a:pt x="550" y="313"/>
                    <a:pt x="188" y="188"/>
                  </a:cubicBezTo>
                  <a:cubicBezTo>
                    <a:pt x="50" y="138"/>
                    <a:pt x="0" y="338"/>
                    <a:pt x="125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6877300" y="3810500"/>
              <a:ext cx="26600" cy="82825"/>
            </a:xfrm>
            <a:custGeom>
              <a:avLst/>
              <a:gdLst/>
              <a:ahLst/>
              <a:cxnLst/>
              <a:rect l="l" t="t" r="r" b="b"/>
              <a:pathLst>
                <a:path w="1064" h="3313" extrusionOk="0">
                  <a:moveTo>
                    <a:pt x="713" y="151"/>
                  </a:moveTo>
                  <a:cubicBezTo>
                    <a:pt x="776" y="713"/>
                    <a:pt x="738" y="1275"/>
                    <a:pt x="601" y="1813"/>
                  </a:cubicBezTo>
                  <a:cubicBezTo>
                    <a:pt x="463" y="2300"/>
                    <a:pt x="188" y="2713"/>
                    <a:pt x="26" y="3175"/>
                  </a:cubicBezTo>
                  <a:cubicBezTo>
                    <a:pt x="1" y="3262"/>
                    <a:pt x="101" y="3312"/>
                    <a:pt x="163" y="3262"/>
                  </a:cubicBezTo>
                  <a:cubicBezTo>
                    <a:pt x="938" y="2500"/>
                    <a:pt x="1063" y="1138"/>
                    <a:pt x="926" y="126"/>
                  </a:cubicBezTo>
                  <a:cubicBezTo>
                    <a:pt x="913" y="1"/>
                    <a:pt x="701" y="26"/>
                    <a:pt x="71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6868550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438" y="3824"/>
                  </a:moveTo>
                  <a:cubicBezTo>
                    <a:pt x="338" y="3150"/>
                    <a:pt x="226" y="2450"/>
                    <a:pt x="388" y="1775"/>
                  </a:cubicBezTo>
                  <a:cubicBezTo>
                    <a:pt x="513" y="1225"/>
                    <a:pt x="838" y="738"/>
                    <a:pt x="1138" y="263"/>
                  </a:cubicBezTo>
                  <a:cubicBezTo>
                    <a:pt x="1238" y="125"/>
                    <a:pt x="1013" y="0"/>
                    <a:pt x="913" y="138"/>
                  </a:cubicBezTo>
                  <a:cubicBezTo>
                    <a:pt x="551" y="700"/>
                    <a:pt x="201" y="1288"/>
                    <a:pt x="88" y="1975"/>
                  </a:cubicBezTo>
                  <a:cubicBezTo>
                    <a:pt x="1" y="2612"/>
                    <a:pt x="126" y="3262"/>
                    <a:pt x="238" y="3887"/>
                  </a:cubicBezTo>
                  <a:cubicBezTo>
                    <a:pt x="263" y="4024"/>
                    <a:pt x="463" y="3962"/>
                    <a:pt x="43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712050" y="4197600"/>
              <a:ext cx="8450" cy="8150"/>
            </a:xfrm>
            <a:custGeom>
              <a:avLst/>
              <a:gdLst/>
              <a:ahLst/>
              <a:cxnLst/>
              <a:rect l="l" t="t" r="r" b="b"/>
              <a:pathLst>
                <a:path w="338" h="326" extrusionOk="0">
                  <a:moveTo>
                    <a:pt x="88" y="313"/>
                  </a:moveTo>
                  <a:cubicBezTo>
                    <a:pt x="175" y="325"/>
                    <a:pt x="262" y="288"/>
                    <a:pt x="312" y="213"/>
                  </a:cubicBezTo>
                  <a:cubicBezTo>
                    <a:pt x="325" y="200"/>
                    <a:pt x="337" y="163"/>
                    <a:pt x="325" y="138"/>
                  </a:cubicBezTo>
                  <a:lnTo>
                    <a:pt x="300" y="50"/>
                  </a:lnTo>
                  <a:cubicBezTo>
                    <a:pt x="287" y="13"/>
                    <a:pt x="225" y="0"/>
                    <a:pt x="212" y="38"/>
                  </a:cubicBezTo>
                  <a:lnTo>
                    <a:pt x="75" y="175"/>
                  </a:lnTo>
                  <a:cubicBezTo>
                    <a:pt x="0" y="200"/>
                    <a:pt x="13" y="325"/>
                    <a:pt x="8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6655500" y="4190725"/>
              <a:ext cx="58750" cy="15025"/>
            </a:xfrm>
            <a:custGeom>
              <a:avLst/>
              <a:gdLst/>
              <a:ahLst/>
              <a:cxnLst/>
              <a:rect l="l" t="t" r="r" b="b"/>
              <a:pathLst>
                <a:path w="2350" h="601" extrusionOk="0">
                  <a:moveTo>
                    <a:pt x="2300" y="475"/>
                  </a:moveTo>
                  <a:cubicBezTo>
                    <a:pt x="1625" y="138"/>
                    <a:pt x="825" y="0"/>
                    <a:pt x="88" y="225"/>
                  </a:cubicBezTo>
                  <a:cubicBezTo>
                    <a:pt x="0" y="250"/>
                    <a:pt x="0" y="413"/>
                    <a:pt x="113" y="400"/>
                  </a:cubicBezTo>
                  <a:cubicBezTo>
                    <a:pt x="862" y="313"/>
                    <a:pt x="1537" y="313"/>
                    <a:pt x="2250" y="588"/>
                  </a:cubicBezTo>
                  <a:cubicBezTo>
                    <a:pt x="2312" y="600"/>
                    <a:pt x="2350" y="500"/>
                    <a:pt x="230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6655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201" y="613"/>
                  </a:moveTo>
                  <a:cubicBezTo>
                    <a:pt x="413" y="351"/>
                    <a:pt x="650" y="276"/>
                    <a:pt x="938" y="163"/>
                  </a:cubicBezTo>
                  <a:cubicBezTo>
                    <a:pt x="1013" y="126"/>
                    <a:pt x="1013" y="1"/>
                    <a:pt x="925" y="1"/>
                  </a:cubicBezTo>
                  <a:cubicBezTo>
                    <a:pt x="575" y="26"/>
                    <a:pt x="251" y="201"/>
                    <a:pt x="63" y="501"/>
                  </a:cubicBezTo>
                  <a:cubicBezTo>
                    <a:pt x="1" y="576"/>
                    <a:pt x="138" y="676"/>
                    <a:pt x="201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6694550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1012" y="2075"/>
                  </a:moveTo>
                  <a:cubicBezTo>
                    <a:pt x="838" y="1775"/>
                    <a:pt x="700" y="1462"/>
                    <a:pt x="575" y="1125"/>
                  </a:cubicBezTo>
                  <a:cubicBezTo>
                    <a:pt x="463" y="775"/>
                    <a:pt x="525" y="475"/>
                    <a:pt x="575" y="125"/>
                  </a:cubicBezTo>
                  <a:cubicBezTo>
                    <a:pt x="588" y="25"/>
                    <a:pt x="450" y="0"/>
                    <a:pt x="413" y="75"/>
                  </a:cubicBezTo>
                  <a:cubicBezTo>
                    <a:pt x="0" y="775"/>
                    <a:pt x="463" y="1612"/>
                    <a:pt x="925" y="2162"/>
                  </a:cubicBezTo>
                  <a:cubicBezTo>
                    <a:pt x="975" y="2212"/>
                    <a:pt x="1062" y="2137"/>
                    <a:pt x="1025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66936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76" y="138"/>
                  </a:moveTo>
                  <a:cubicBezTo>
                    <a:pt x="113" y="450"/>
                    <a:pt x="1" y="875"/>
                    <a:pt x="51" y="1287"/>
                  </a:cubicBezTo>
                  <a:cubicBezTo>
                    <a:pt x="63" y="1387"/>
                    <a:pt x="201" y="1350"/>
                    <a:pt x="226" y="1262"/>
                  </a:cubicBezTo>
                  <a:cubicBezTo>
                    <a:pt x="238" y="875"/>
                    <a:pt x="301" y="575"/>
                    <a:pt x="576" y="288"/>
                  </a:cubicBezTo>
                  <a:cubicBezTo>
                    <a:pt x="676" y="150"/>
                    <a:pt x="476" y="0"/>
                    <a:pt x="376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6676725" y="4169150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788" y="238"/>
                  </a:moveTo>
                  <a:cubicBezTo>
                    <a:pt x="576" y="176"/>
                    <a:pt x="363" y="76"/>
                    <a:pt x="138" y="26"/>
                  </a:cubicBezTo>
                  <a:cubicBezTo>
                    <a:pt x="51" y="1"/>
                    <a:pt x="1" y="113"/>
                    <a:pt x="88" y="163"/>
                  </a:cubicBezTo>
                  <a:cubicBezTo>
                    <a:pt x="288" y="288"/>
                    <a:pt x="513" y="376"/>
                    <a:pt x="738" y="426"/>
                  </a:cubicBezTo>
                  <a:cubicBezTo>
                    <a:pt x="863" y="451"/>
                    <a:pt x="913" y="276"/>
                    <a:pt x="78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6675800" y="4169150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63" y="226"/>
                  </a:moveTo>
                  <a:cubicBezTo>
                    <a:pt x="150" y="413"/>
                    <a:pt x="275" y="588"/>
                    <a:pt x="438" y="726"/>
                  </a:cubicBezTo>
                  <a:cubicBezTo>
                    <a:pt x="513" y="788"/>
                    <a:pt x="650" y="701"/>
                    <a:pt x="588" y="613"/>
                  </a:cubicBezTo>
                  <a:cubicBezTo>
                    <a:pt x="488" y="438"/>
                    <a:pt x="363" y="288"/>
                    <a:pt x="250" y="126"/>
                  </a:cubicBezTo>
                  <a:cubicBezTo>
                    <a:pt x="175" y="1"/>
                    <a:pt x="0" y="101"/>
                    <a:pt x="75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6672975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6" y="51"/>
                  </a:moveTo>
                  <a:cubicBezTo>
                    <a:pt x="413" y="1"/>
                    <a:pt x="226" y="26"/>
                    <a:pt x="88" y="113"/>
                  </a:cubicBezTo>
                  <a:cubicBezTo>
                    <a:pt x="1" y="163"/>
                    <a:pt x="63" y="276"/>
                    <a:pt x="138" y="251"/>
                  </a:cubicBezTo>
                  <a:lnTo>
                    <a:pt x="526" y="238"/>
                  </a:lnTo>
                  <a:cubicBezTo>
                    <a:pt x="638" y="263"/>
                    <a:pt x="701" y="88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65300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638" y="788"/>
                  </a:moveTo>
                  <a:cubicBezTo>
                    <a:pt x="1150" y="675"/>
                    <a:pt x="862" y="1"/>
                    <a:pt x="425" y="101"/>
                  </a:cubicBezTo>
                  <a:cubicBezTo>
                    <a:pt x="0" y="201"/>
                    <a:pt x="113" y="938"/>
                    <a:pt x="625" y="788"/>
                  </a:cubicBezTo>
                  <a:cubicBezTo>
                    <a:pt x="737" y="750"/>
                    <a:pt x="712" y="588"/>
                    <a:pt x="600" y="600"/>
                  </a:cubicBezTo>
                  <a:lnTo>
                    <a:pt x="600" y="613"/>
                  </a:lnTo>
                  <a:cubicBezTo>
                    <a:pt x="488" y="650"/>
                    <a:pt x="538" y="813"/>
                    <a:pt x="65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846700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832" y="4662"/>
                  </a:moveTo>
                  <a:cubicBezTo>
                    <a:pt x="17009" y="0"/>
                    <a:pt x="10598" y="7623"/>
                    <a:pt x="4962" y="6311"/>
                  </a:cubicBezTo>
                  <a:cubicBezTo>
                    <a:pt x="1963" y="5611"/>
                    <a:pt x="1" y="3300"/>
                    <a:pt x="101" y="238"/>
                  </a:cubicBezTo>
                  <a:cubicBezTo>
                    <a:pt x="101" y="150"/>
                    <a:pt x="251" y="150"/>
                    <a:pt x="251" y="238"/>
                  </a:cubicBezTo>
                  <a:cubicBezTo>
                    <a:pt x="513" y="6511"/>
                    <a:pt x="7511" y="6724"/>
                    <a:pt x="11885" y="4887"/>
                  </a:cubicBezTo>
                  <a:cubicBezTo>
                    <a:pt x="13597" y="4162"/>
                    <a:pt x="15322" y="3175"/>
                    <a:pt x="17209" y="2950"/>
                  </a:cubicBezTo>
                  <a:cubicBezTo>
                    <a:pt x="19108" y="2725"/>
                    <a:pt x="20620" y="3225"/>
                    <a:pt x="21970" y="4524"/>
                  </a:cubicBezTo>
                  <a:cubicBezTo>
                    <a:pt x="22045" y="4612"/>
                    <a:pt x="21920" y="4737"/>
                    <a:pt x="21832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851700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13" y="3174"/>
                  </a:moveTo>
                  <a:cubicBezTo>
                    <a:pt x="151" y="1162"/>
                    <a:pt x="2612" y="0"/>
                    <a:pt x="4412" y="537"/>
                  </a:cubicBezTo>
                  <a:cubicBezTo>
                    <a:pt x="5924" y="987"/>
                    <a:pt x="7236" y="3524"/>
                    <a:pt x="5849" y="4774"/>
                  </a:cubicBezTo>
                  <a:cubicBezTo>
                    <a:pt x="5774" y="4849"/>
                    <a:pt x="5662" y="4736"/>
                    <a:pt x="5724" y="4661"/>
                  </a:cubicBezTo>
                  <a:cubicBezTo>
                    <a:pt x="7124" y="3137"/>
                    <a:pt x="5462" y="837"/>
                    <a:pt x="3837" y="637"/>
                  </a:cubicBezTo>
                  <a:cubicBezTo>
                    <a:pt x="2287" y="437"/>
                    <a:pt x="325" y="1450"/>
                    <a:pt x="201" y="3174"/>
                  </a:cubicBezTo>
                  <a:cubicBezTo>
                    <a:pt x="201" y="3299"/>
                    <a:pt x="1" y="3299"/>
                    <a:pt x="13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905750" y="42766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62" y="2600"/>
                  </a:moveTo>
                  <a:cubicBezTo>
                    <a:pt x="2025" y="3087"/>
                    <a:pt x="800" y="2738"/>
                    <a:pt x="388" y="1850"/>
                  </a:cubicBezTo>
                  <a:cubicBezTo>
                    <a:pt x="0" y="1026"/>
                    <a:pt x="613" y="101"/>
                    <a:pt x="1488" y="13"/>
                  </a:cubicBezTo>
                  <a:cubicBezTo>
                    <a:pt x="1588" y="1"/>
                    <a:pt x="1625" y="188"/>
                    <a:pt x="1513" y="213"/>
                  </a:cubicBezTo>
                  <a:cubicBezTo>
                    <a:pt x="700" y="351"/>
                    <a:pt x="200" y="1176"/>
                    <a:pt x="663" y="1925"/>
                  </a:cubicBezTo>
                  <a:cubicBezTo>
                    <a:pt x="1138" y="2613"/>
                    <a:pt x="2037" y="2838"/>
                    <a:pt x="2775" y="2463"/>
                  </a:cubicBezTo>
                  <a:cubicBezTo>
                    <a:pt x="2850" y="2425"/>
                    <a:pt x="2925" y="2538"/>
                    <a:pt x="2850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952300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59550" y="4357225"/>
              <a:ext cx="206825" cy="103750"/>
            </a:xfrm>
            <a:custGeom>
              <a:avLst/>
              <a:gdLst/>
              <a:ahLst/>
              <a:cxnLst/>
              <a:rect l="l" t="t" r="r" b="b"/>
              <a:pathLst>
                <a:path w="8273" h="4150" extrusionOk="0">
                  <a:moveTo>
                    <a:pt x="8135" y="4137"/>
                  </a:moveTo>
                  <a:cubicBezTo>
                    <a:pt x="6998" y="3887"/>
                    <a:pt x="5936" y="3425"/>
                    <a:pt x="4986" y="2775"/>
                  </a:cubicBezTo>
                  <a:cubicBezTo>
                    <a:pt x="3537" y="1763"/>
                    <a:pt x="2062" y="1"/>
                    <a:pt x="175" y="1276"/>
                  </a:cubicBezTo>
                  <a:cubicBezTo>
                    <a:pt x="100" y="1326"/>
                    <a:pt x="0" y="1201"/>
                    <a:pt x="75" y="1138"/>
                  </a:cubicBezTo>
                  <a:cubicBezTo>
                    <a:pt x="837" y="451"/>
                    <a:pt x="1787" y="451"/>
                    <a:pt x="2699" y="851"/>
                  </a:cubicBezTo>
                  <a:cubicBezTo>
                    <a:pt x="3374" y="1151"/>
                    <a:pt x="3912" y="1676"/>
                    <a:pt x="4474" y="2125"/>
                  </a:cubicBezTo>
                  <a:cubicBezTo>
                    <a:pt x="5549" y="3013"/>
                    <a:pt x="6811" y="3650"/>
                    <a:pt x="8173" y="3975"/>
                  </a:cubicBezTo>
                  <a:cubicBezTo>
                    <a:pt x="8273" y="4000"/>
                    <a:pt x="8235" y="4150"/>
                    <a:pt x="8135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1020100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3424" y="2888"/>
                  </a:moveTo>
                  <a:cubicBezTo>
                    <a:pt x="2550" y="3087"/>
                    <a:pt x="1700" y="3200"/>
                    <a:pt x="888" y="2713"/>
                  </a:cubicBezTo>
                  <a:cubicBezTo>
                    <a:pt x="363" y="2388"/>
                    <a:pt x="0" y="1875"/>
                    <a:pt x="100" y="1225"/>
                  </a:cubicBezTo>
                  <a:cubicBezTo>
                    <a:pt x="188" y="613"/>
                    <a:pt x="688" y="138"/>
                    <a:pt x="1312" y="63"/>
                  </a:cubicBezTo>
                  <a:cubicBezTo>
                    <a:pt x="1787" y="13"/>
                    <a:pt x="2462" y="176"/>
                    <a:pt x="2512" y="726"/>
                  </a:cubicBezTo>
                  <a:cubicBezTo>
                    <a:pt x="2525" y="813"/>
                    <a:pt x="2387" y="813"/>
                    <a:pt x="2375" y="726"/>
                  </a:cubicBezTo>
                  <a:cubicBezTo>
                    <a:pt x="2312" y="1"/>
                    <a:pt x="1100" y="263"/>
                    <a:pt x="775" y="488"/>
                  </a:cubicBezTo>
                  <a:cubicBezTo>
                    <a:pt x="288" y="838"/>
                    <a:pt x="138" y="1500"/>
                    <a:pt x="438" y="2025"/>
                  </a:cubicBezTo>
                  <a:cubicBezTo>
                    <a:pt x="1050" y="3037"/>
                    <a:pt x="2400" y="2937"/>
                    <a:pt x="3374" y="2713"/>
                  </a:cubicBezTo>
                  <a:cubicBezTo>
                    <a:pt x="3487" y="2688"/>
                    <a:pt x="3537" y="2863"/>
                    <a:pt x="3424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1130700" y="4386300"/>
              <a:ext cx="33450" cy="43450"/>
            </a:xfrm>
            <a:custGeom>
              <a:avLst/>
              <a:gdLst/>
              <a:ahLst/>
              <a:cxnLst/>
              <a:rect l="l" t="t" r="r" b="b"/>
              <a:pathLst>
                <a:path w="1338" h="1738" extrusionOk="0">
                  <a:moveTo>
                    <a:pt x="1237" y="1550"/>
                  </a:moveTo>
                  <a:cubicBezTo>
                    <a:pt x="700" y="1737"/>
                    <a:pt x="0" y="1412"/>
                    <a:pt x="75" y="762"/>
                  </a:cubicBezTo>
                  <a:cubicBezTo>
                    <a:pt x="125" y="338"/>
                    <a:pt x="825" y="0"/>
                    <a:pt x="1087" y="425"/>
                  </a:cubicBezTo>
                  <a:cubicBezTo>
                    <a:pt x="1162" y="538"/>
                    <a:pt x="987" y="637"/>
                    <a:pt x="912" y="525"/>
                  </a:cubicBezTo>
                  <a:cubicBezTo>
                    <a:pt x="800" y="463"/>
                    <a:pt x="662" y="438"/>
                    <a:pt x="537" y="488"/>
                  </a:cubicBezTo>
                  <a:cubicBezTo>
                    <a:pt x="263" y="712"/>
                    <a:pt x="213" y="937"/>
                    <a:pt x="388" y="1137"/>
                  </a:cubicBezTo>
                  <a:cubicBezTo>
                    <a:pt x="550" y="1450"/>
                    <a:pt x="887" y="1487"/>
                    <a:pt x="1200" y="1400"/>
                  </a:cubicBezTo>
                  <a:cubicBezTo>
                    <a:pt x="1300" y="1362"/>
                    <a:pt x="1337" y="1525"/>
                    <a:pt x="1237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4"/>
            <p:cNvSpPr/>
            <p:nvPr/>
          </p:nvSpPr>
          <p:spPr>
            <a:xfrm>
              <a:off x="74047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38" y="351"/>
                  </a:moveTo>
                  <a:cubicBezTo>
                    <a:pt x="1275" y="713"/>
                    <a:pt x="813" y="1275"/>
                    <a:pt x="413" y="950"/>
                  </a:cubicBezTo>
                  <a:cubicBezTo>
                    <a:pt x="1" y="626"/>
                    <a:pt x="476" y="1"/>
                    <a:pt x="888" y="301"/>
                  </a:cubicBezTo>
                  <a:cubicBezTo>
                    <a:pt x="950" y="351"/>
                    <a:pt x="900" y="463"/>
                    <a:pt x="813" y="451"/>
                  </a:cubicBezTo>
                  <a:lnTo>
                    <a:pt x="813" y="451"/>
                  </a:lnTo>
                  <a:cubicBezTo>
                    <a:pt x="776" y="376"/>
                    <a:pt x="875" y="276"/>
                    <a:pt x="950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4"/>
            <p:cNvSpPr/>
            <p:nvPr/>
          </p:nvSpPr>
          <p:spPr>
            <a:xfrm>
              <a:off x="8160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2963" y="4462"/>
                  </a:moveTo>
                  <a:cubicBezTo>
                    <a:pt x="1563" y="3363"/>
                    <a:pt x="538" y="1850"/>
                    <a:pt x="26" y="151"/>
                  </a:cubicBezTo>
                  <a:cubicBezTo>
                    <a:pt x="1" y="63"/>
                    <a:pt x="138" y="1"/>
                    <a:pt x="188" y="88"/>
                  </a:cubicBezTo>
                  <a:cubicBezTo>
                    <a:pt x="926" y="1700"/>
                    <a:pt x="1700" y="3188"/>
                    <a:pt x="3050" y="4375"/>
                  </a:cubicBezTo>
                  <a:cubicBezTo>
                    <a:pt x="3113" y="4437"/>
                    <a:pt x="3025" y="4525"/>
                    <a:pt x="29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4"/>
            <p:cNvSpPr/>
            <p:nvPr/>
          </p:nvSpPr>
          <p:spPr>
            <a:xfrm>
              <a:off x="799850" y="4293200"/>
              <a:ext cx="30950" cy="32500"/>
            </a:xfrm>
            <a:custGeom>
              <a:avLst/>
              <a:gdLst/>
              <a:ahLst/>
              <a:cxnLst/>
              <a:rect l="l" t="t" r="r" b="b"/>
              <a:pathLst>
                <a:path w="1238" h="1300" extrusionOk="0">
                  <a:moveTo>
                    <a:pt x="737" y="800"/>
                  </a:moveTo>
                  <a:lnTo>
                    <a:pt x="737" y="737"/>
                  </a:lnTo>
                  <a:cubicBezTo>
                    <a:pt x="812" y="662"/>
                    <a:pt x="925" y="750"/>
                    <a:pt x="875" y="850"/>
                  </a:cubicBezTo>
                  <a:cubicBezTo>
                    <a:pt x="637" y="1300"/>
                    <a:pt x="0" y="750"/>
                    <a:pt x="350" y="375"/>
                  </a:cubicBezTo>
                  <a:cubicBezTo>
                    <a:pt x="687" y="0"/>
                    <a:pt x="1237" y="550"/>
                    <a:pt x="850" y="912"/>
                  </a:cubicBezTo>
                  <a:cubicBezTo>
                    <a:pt x="762" y="975"/>
                    <a:pt x="675" y="875"/>
                    <a:pt x="725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4"/>
            <p:cNvSpPr/>
            <p:nvPr/>
          </p:nvSpPr>
          <p:spPr>
            <a:xfrm>
              <a:off x="8485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13" y="263"/>
                  </a:moveTo>
                  <a:cubicBezTo>
                    <a:pt x="1" y="188"/>
                    <a:pt x="26" y="113"/>
                    <a:pt x="76" y="63"/>
                  </a:cubicBezTo>
                  <a:cubicBezTo>
                    <a:pt x="113" y="0"/>
                    <a:pt x="226" y="13"/>
                    <a:pt x="226" y="100"/>
                  </a:cubicBezTo>
                  <a:cubicBezTo>
                    <a:pt x="213" y="150"/>
                    <a:pt x="213" y="213"/>
                    <a:pt x="213" y="263"/>
                  </a:cubicBezTo>
                  <a:cubicBezTo>
                    <a:pt x="201" y="375"/>
                    <a:pt x="38" y="375"/>
                    <a:pt x="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4"/>
            <p:cNvSpPr/>
            <p:nvPr/>
          </p:nvSpPr>
          <p:spPr>
            <a:xfrm>
              <a:off x="980725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88" y="88"/>
                  </a:moveTo>
                  <a:cubicBezTo>
                    <a:pt x="151" y="51"/>
                    <a:pt x="226" y="26"/>
                    <a:pt x="301" y="13"/>
                  </a:cubicBezTo>
                  <a:cubicBezTo>
                    <a:pt x="351" y="1"/>
                    <a:pt x="401" y="63"/>
                    <a:pt x="351" y="113"/>
                  </a:cubicBezTo>
                  <a:cubicBezTo>
                    <a:pt x="301" y="176"/>
                    <a:pt x="226" y="226"/>
                    <a:pt x="151" y="251"/>
                  </a:cubicBezTo>
                  <a:cubicBezTo>
                    <a:pt x="63" y="276"/>
                    <a:pt x="1" y="138"/>
                    <a:pt x="8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8395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6174" y="1100"/>
                  </a:moveTo>
                  <a:cubicBezTo>
                    <a:pt x="5311" y="1112"/>
                    <a:pt x="4449" y="1025"/>
                    <a:pt x="3612" y="850"/>
                  </a:cubicBezTo>
                  <a:cubicBezTo>
                    <a:pt x="2462" y="625"/>
                    <a:pt x="1337" y="175"/>
                    <a:pt x="163" y="500"/>
                  </a:cubicBezTo>
                  <a:cubicBezTo>
                    <a:pt x="38" y="525"/>
                    <a:pt x="0" y="362"/>
                    <a:pt x="113" y="313"/>
                  </a:cubicBezTo>
                  <a:cubicBezTo>
                    <a:pt x="900" y="0"/>
                    <a:pt x="1625" y="163"/>
                    <a:pt x="2437" y="337"/>
                  </a:cubicBezTo>
                  <a:cubicBezTo>
                    <a:pt x="3674" y="612"/>
                    <a:pt x="4899" y="862"/>
                    <a:pt x="6174" y="925"/>
                  </a:cubicBezTo>
                  <a:cubicBezTo>
                    <a:pt x="6274" y="937"/>
                    <a:pt x="6274" y="1087"/>
                    <a:pt x="6174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817950" y="4437225"/>
              <a:ext cx="33150" cy="31250"/>
            </a:xfrm>
            <a:custGeom>
              <a:avLst/>
              <a:gdLst/>
              <a:ahLst/>
              <a:cxnLst/>
              <a:rect l="l" t="t" r="r" b="b"/>
              <a:pathLst>
                <a:path w="1326" h="1250" extrusionOk="0">
                  <a:moveTo>
                    <a:pt x="876" y="550"/>
                  </a:moveTo>
                  <a:lnTo>
                    <a:pt x="763" y="587"/>
                  </a:lnTo>
                  <a:cubicBezTo>
                    <a:pt x="713" y="512"/>
                    <a:pt x="763" y="413"/>
                    <a:pt x="851" y="425"/>
                  </a:cubicBezTo>
                  <a:cubicBezTo>
                    <a:pt x="1326" y="587"/>
                    <a:pt x="851" y="1250"/>
                    <a:pt x="476" y="1012"/>
                  </a:cubicBezTo>
                  <a:cubicBezTo>
                    <a:pt x="1" y="712"/>
                    <a:pt x="551" y="0"/>
                    <a:pt x="976" y="438"/>
                  </a:cubicBezTo>
                  <a:cubicBezTo>
                    <a:pt x="1038" y="500"/>
                    <a:pt x="963" y="600"/>
                    <a:pt x="876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773900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2813" y="263"/>
                  </a:moveTo>
                  <a:cubicBezTo>
                    <a:pt x="2500" y="562"/>
                    <a:pt x="2113" y="750"/>
                    <a:pt x="1688" y="800"/>
                  </a:cubicBezTo>
                  <a:cubicBezTo>
                    <a:pt x="1226" y="862"/>
                    <a:pt x="526" y="900"/>
                    <a:pt x="113" y="637"/>
                  </a:cubicBezTo>
                  <a:cubicBezTo>
                    <a:pt x="1" y="575"/>
                    <a:pt x="63" y="413"/>
                    <a:pt x="188" y="438"/>
                  </a:cubicBezTo>
                  <a:cubicBezTo>
                    <a:pt x="976" y="637"/>
                    <a:pt x="2013" y="687"/>
                    <a:pt x="2650" y="100"/>
                  </a:cubicBezTo>
                  <a:cubicBezTo>
                    <a:pt x="2763" y="0"/>
                    <a:pt x="2913" y="163"/>
                    <a:pt x="2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774525" y="4381600"/>
              <a:ext cx="70650" cy="23450"/>
            </a:xfrm>
            <a:custGeom>
              <a:avLst/>
              <a:gdLst/>
              <a:ahLst/>
              <a:cxnLst/>
              <a:rect l="l" t="t" r="r" b="b"/>
              <a:pathLst>
                <a:path w="2826" h="938" extrusionOk="0">
                  <a:moveTo>
                    <a:pt x="63" y="738"/>
                  </a:moveTo>
                  <a:cubicBezTo>
                    <a:pt x="588" y="51"/>
                    <a:pt x="2013" y="1"/>
                    <a:pt x="2725" y="376"/>
                  </a:cubicBezTo>
                  <a:cubicBezTo>
                    <a:pt x="2825" y="426"/>
                    <a:pt x="2750" y="563"/>
                    <a:pt x="2650" y="551"/>
                  </a:cubicBezTo>
                  <a:cubicBezTo>
                    <a:pt x="1938" y="438"/>
                    <a:pt x="776" y="176"/>
                    <a:pt x="213" y="850"/>
                  </a:cubicBezTo>
                  <a:cubicBezTo>
                    <a:pt x="151" y="938"/>
                    <a:pt x="1" y="825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4"/>
            <p:cNvSpPr/>
            <p:nvPr/>
          </p:nvSpPr>
          <p:spPr>
            <a:xfrm>
              <a:off x="92730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301" y="2087"/>
                  </a:moveTo>
                  <a:cubicBezTo>
                    <a:pt x="476" y="1450"/>
                    <a:pt x="376" y="775"/>
                    <a:pt x="51" y="213"/>
                  </a:cubicBezTo>
                  <a:cubicBezTo>
                    <a:pt x="1" y="101"/>
                    <a:pt x="163" y="1"/>
                    <a:pt x="238" y="101"/>
                  </a:cubicBezTo>
                  <a:cubicBezTo>
                    <a:pt x="626" y="713"/>
                    <a:pt x="713" y="1450"/>
                    <a:pt x="476" y="2137"/>
                  </a:cubicBezTo>
                  <a:cubicBezTo>
                    <a:pt x="438" y="2237"/>
                    <a:pt x="288" y="2200"/>
                    <a:pt x="301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4"/>
            <p:cNvSpPr/>
            <p:nvPr/>
          </p:nvSpPr>
          <p:spPr>
            <a:xfrm>
              <a:off x="922000" y="4396600"/>
              <a:ext cx="15950" cy="54375"/>
            </a:xfrm>
            <a:custGeom>
              <a:avLst/>
              <a:gdLst/>
              <a:ahLst/>
              <a:cxnLst/>
              <a:rect l="l" t="t" r="r" b="b"/>
              <a:pathLst>
                <a:path w="638" h="2175" extrusionOk="0">
                  <a:moveTo>
                    <a:pt x="450" y="188"/>
                  </a:moveTo>
                  <a:cubicBezTo>
                    <a:pt x="313" y="550"/>
                    <a:pt x="275" y="950"/>
                    <a:pt x="338" y="1338"/>
                  </a:cubicBezTo>
                  <a:cubicBezTo>
                    <a:pt x="375" y="1613"/>
                    <a:pt x="525" y="1788"/>
                    <a:pt x="625" y="2038"/>
                  </a:cubicBezTo>
                  <a:cubicBezTo>
                    <a:pt x="638" y="2075"/>
                    <a:pt x="613" y="2112"/>
                    <a:pt x="563" y="2125"/>
                  </a:cubicBezTo>
                  <a:cubicBezTo>
                    <a:pt x="275" y="2175"/>
                    <a:pt x="163" y="1850"/>
                    <a:pt x="113" y="1613"/>
                  </a:cubicBezTo>
                  <a:cubicBezTo>
                    <a:pt x="0" y="1113"/>
                    <a:pt x="38" y="600"/>
                    <a:pt x="238" y="126"/>
                  </a:cubicBezTo>
                  <a:cubicBezTo>
                    <a:pt x="288" y="1"/>
                    <a:pt x="500" y="51"/>
                    <a:pt x="45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4"/>
            <p:cNvSpPr/>
            <p:nvPr/>
          </p:nvSpPr>
          <p:spPr>
            <a:xfrm>
              <a:off x="1194425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3187" y="926"/>
                  </a:moveTo>
                  <a:cubicBezTo>
                    <a:pt x="2175" y="1076"/>
                    <a:pt x="800" y="926"/>
                    <a:pt x="50" y="163"/>
                  </a:cubicBezTo>
                  <a:cubicBezTo>
                    <a:pt x="0" y="113"/>
                    <a:pt x="50" y="1"/>
                    <a:pt x="125" y="26"/>
                  </a:cubicBezTo>
                  <a:cubicBezTo>
                    <a:pt x="600" y="188"/>
                    <a:pt x="1013" y="476"/>
                    <a:pt x="1500" y="601"/>
                  </a:cubicBezTo>
                  <a:cubicBezTo>
                    <a:pt x="2037" y="738"/>
                    <a:pt x="2600" y="776"/>
                    <a:pt x="3150" y="713"/>
                  </a:cubicBezTo>
                  <a:cubicBezTo>
                    <a:pt x="3275" y="701"/>
                    <a:pt x="3312" y="913"/>
                    <a:pt x="3187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4"/>
            <p:cNvSpPr/>
            <p:nvPr/>
          </p:nvSpPr>
          <p:spPr>
            <a:xfrm>
              <a:off x="1194425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138" y="238"/>
                  </a:moveTo>
                  <a:cubicBezTo>
                    <a:pt x="763" y="126"/>
                    <a:pt x="1413" y="1"/>
                    <a:pt x="2050" y="101"/>
                  </a:cubicBezTo>
                  <a:cubicBezTo>
                    <a:pt x="2737" y="201"/>
                    <a:pt x="3312" y="551"/>
                    <a:pt x="3887" y="926"/>
                  </a:cubicBezTo>
                  <a:cubicBezTo>
                    <a:pt x="4024" y="1013"/>
                    <a:pt x="3899" y="1238"/>
                    <a:pt x="3749" y="1151"/>
                  </a:cubicBezTo>
                  <a:cubicBezTo>
                    <a:pt x="3287" y="838"/>
                    <a:pt x="2800" y="526"/>
                    <a:pt x="2237" y="388"/>
                  </a:cubicBezTo>
                  <a:cubicBezTo>
                    <a:pt x="1575" y="226"/>
                    <a:pt x="863" y="338"/>
                    <a:pt x="200" y="451"/>
                  </a:cubicBezTo>
                  <a:cubicBezTo>
                    <a:pt x="63" y="463"/>
                    <a:pt x="0" y="263"/>
                    <a:pt x="13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4"/>
            <p:cNvSpPr/>
            <p:nvPr/>
          </p:nvSpPr>
          <p:spPr>
            <a:xfrm>
              <a:off x="5930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3487" y="88"/>
                  </a:moveTo>
                  <a:cubicBezTo>
                    <a:pt x="4799" y="1426"/>
                    <a:pt x="5286" y="2938"/>
                    <a:pt x="5074" y="4837"/>
                  </a:cubicBezTo>
                  <a:cubicBezTo>
                    <a:pt x="4899" y="6237"/>
                    <a:pt x="4287" y="7487"/>
                    <a:pt x="3749" y="8761"/>
                  </a:cubicBezTo>
                  <a:cubicBezTo>
                    <a:pt x="1875" y="13235"/>
                    <a:pt x="0" y="21470"/>
                    <a:pt x="7773" y="21808"/>
                  </a:cubicBezTo>
                  <a:cubicBezTo>
                    <a:pt x="7861" y="21808"/>
                    <a:pt x="7861" y="21933"/>
                    <a:pt x="7773" y="21945"/>
                  </a:cubicBezTo>
                  <a:cubicBezTo>
                    <a:pt x="4737" y="22045"/>
                    <a:pt x="2400" y="20071"/>
                    <a:pt x="1700" y="17084"/>
                  </a:cubicBezTo>
                  <a:cubicBezTo>
                    <a:pt x="388" y="11435"/>
                    <a:pt x="7986" y="5012"/>
                    <a:pt x="3349" y="213"/>
                  </a:cubicBezTo>
                  <a:cubicBezTo>
                    <a:pt x="3274" y="138"/>
                    <a:pt x="3399" y="1"/>
                    <a:pt x="34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4"/>
            <p:cNvSpPr/>
            <p:nvPr/>
          </p:nvSpPr>
          <p:spPr>
            <a:xfrm>
              <a:off x="770150" y="4055125"/>
              <a:ext cx="121575" cy="180925"/>
            </a:xfrm>
            <a:custGeom>
              <a:avLst/>
              <a:gdLst/>
              <a:ahLst/>
              <a:cxnLst/>
              <a:rect l="l" t="t" r="r" b="b"/>
              <a:pathLst>
                <a:path w="4863" h="7237" extrusionOk="0">
                  <a:moveTo>
                    <a:pt x="1688" y="7036"/>
                  </a:moveTo>
                  <a:cubicBezTo>
                    <a:pt x="3413" y="6911"/>
                    <a:pt x="4425" y="4949"/>
                    <a:pt x="4225" y="3400"/>
                  </a:cubicBezTo>
                  <a:cubicBezTo>
                    <a:pt x="4025" y="1775"/>
                    <a:pt x="1725" y="113"/>
                    <a:pt x="201" y="1513"/>
                  </a:cubicBezTo>
                  <a:cubicBezTo>
                    <a:pt x="126" y="1588"/>
                    <a:pt x="1" y="1463"/>
                    <a:pt x="88" y="1388"/>
                  </a:cubicBezTo>
                  <a:cubicBezTo>
                    <a:pt x="1338" y="1"/>
                    <a:pt x="3875" y="1313"/>
                    <a:pt x="4325" y="2825"/>
                  </a:cubicBezTo>
                  <a:cubicBezTo>
                    <a:pt x="4862" y="4637"/>
                    <a:pt x="3700" y="7086"/>
                    <a:pt x="1688" y="7224"/>
                  </a:cubicBezTo>
                  <a:cubicBezTo>
                    <a:pt x="1563" y="7236"/>
                    <a:pt x="1563" y="7049"/>
                    <a:pt x="1688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4"/>
            <p:cNvSpPr/>
            <p:nvPr/>
          </p:nvSpPr>
          <p:spPr>
            <a:xfrm>
              <a:off x="7486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625" y="163"/>
                  </a:moveTo>
                  <a:cubicBezTo>
                    <a:pt x="251" y="900"/>
                    <a:pt x="476" y="1800"/>
                    <a:pt x="1163" y="2274"/>
                  </a:cubicBezTo>
                  <a:cubicBezTo>
                    <a:pt x="1913" y="2749"/>
                    <a:pt x="2750" y="2237"/>
                    <a:pt x="2887" y="1425"/>
                  </a:cubicBezTo>
                  <a:cubicBezTo>
                    <a:pt x="2900" y="1325"/>
                    <a:pt x="3087" y="1337"/>
                    <a:pt x="3075" y="1450"/>
                  </a:cubicBezTo>
                  <a:cubicBezTo>
                    <a:pt x="3000" y="2324"/>
                    <a:pt x="2075" y="2937"/>
                    <a:pt x="1250" y="2549"/>
                  </a:cubicBezTo>
                  <a:cubicBezTo>
                    <a:pt x="351" y="2137"/>
                    <a:pt x="1" y="912"/>
                    <a:pt x="501" y="75"/>
                  </a:cubicBezTo>
                  <a:cubicBezTo>
                    <a:pt x="550" y="0"/>
                    <a:pt x="663" y="75"/>
                    <a:pt x="6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4"/>
            <p:cNvSpPr/>
            <p:nvPr/>
          </p:nvSpPr>
          <p:spPr>
            <a:xfrm>
              <a:off x="819525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13"/>
                    <a:pt x="0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4"/>
            <p:cNvSpPr/>
            <p:nvPr/>
          </p:nvSpPr>
          <p:spPr>
            <a:xfrm>
              <a:off x="641450" y="4121350"/>
              <a:ext cx="103750" cy="206550"/>
            </a:xfrm>
            <a:custGeom>
              <a:avLst/>
              <a:gdLst/>
              <a:ahLst/>
              <a:cxnLst/>
              <a:rect l="l" t="t" r="r" b="b"/>
              <a:pathLst>
                <a:path w="4150" h="8262" extrusionOk="0">
                  <a:moveTo>
                    <a:pt x="163" y="101"/>
                  </a:moveTo>
                  <a:cubicBezTo>
                    <a:pt x="450" y="1288"/>
                    <a:pt x="975" y="2400"/>
                    <a:pt x="1712" y="3375"/>
                  </a:cubicBezTo>
                  <a:cubicBezTo>
                    <a:pt x="2237" y="4087"/>
                    <a:pt x="2937" y="4737"/>
                    <a:pt x="3299" y="5562"/>
                  </a:cubicBezTo>
                  <a:cubicBezTo>
                    <a:pt x="3699" y="6474"/>
                    <a:pt x="3699" y="7436"/>
                    <a:pt x="3012" y="8199"/>
                  </a:cubicBezTo>
                  <a:cubicBezTo>
                    <a:pt x="2949" y="8261"/>
                    <a:pt x="2825" y="8174"/>
                    <a:pt x="2875" y="8086"/>
                  </a:cubicBezTo>
                  <a:cubicBezTo>
                    <a:pt x="4149" y="6212"/>
                    <a:pt x="2387" y="4725"/>
                    <a:pt x="1375" y="3275"/>
                  </a:cubicBezTo>
                  <a:cubicBezTo>
                    <a:pt x="725" y="2325"/>
                    <a:pt x="263" y="1263"/>
                    <a:pt x="13" y="138"/>
                  </a:cubicBezTo>
                  <a:cubicBezTo>
                    <a:pt x="0" y="38"/>
                    <a:pt x="138" y="1"/>
                    <a:pt x="1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4"/>
            <p:cNvSpPr/>
            <p:nvPr/>
          </p:nvSpPr>
          <p:spPr>
            <a:xfrm>
              <a:off x="646450" y="3978900"/>
              <a:ext cx="81250" cy="88750"/>
            </a:xfrm>
            <a:custGeom>
              <a:avLst/>
              <a:gdLst/>
              <a:ahLst/>
              <a:cxnLst/>
              <a:rect l="l" t="t" r="r" b="b"/>
              <a:pathLst>
                <a:path w="3250" h="3550" extrusionOk="0">
                  <a:moveTo>
                    <a:pt x="488" y="163"/>
                  </a:moveTo>
                  <a:cubicBezTo>
                    <a:pt x="263" y="1138"/>
                    <a:pt x="163" y="2500"/>
                    <a:pt x="1175" y="3112"/>
                  </a:cubicBezTo>
                  <a:cubicBezTo>
                    <a:pt x="1650" y="3375"/>
                    <a:pt x="2237" y="3287"/>
                    <a:pt x="2625" y="2900"/>
                  </a:cubicBezTo>
                  <a:cubicBezTo>
                    <a:pt x="2924" y="2575"/>
                    <a:pt x="3249" y="1250"/>
                    <a:pt x="2475" y="1163"/>
                  </a:cubicBezTo>
                  <a:cubicBezTo>
                    <a:pt x="2387" y="1163"/>
                    <a:pt x="2387" y="1025"/>
                    <a:pt x="2475" y="1038"/>
                  </a:cubicBezTo>
                  <a:cubicBezTo>
                    <a:pt x="3012" y="1088"/>
                    <a:pt x="3187" y="1762"/>
                    <a:pt x="3137" y="2237"/>
                  </a:cubicBezTo>
                  <a:cubicBezTo>
                    <a:pt x="3062" y="2850"/>
                    <a:pt x="2587" y="3350"/>
                    <a:pt x="1975" y="3450"/>
                  </a:cubicBezTo>
                  <a:cubicBezTo>
                    <a:pt x="1325" y="3550"/>
                    <a:pt x="813" y="3187"/>
                    <a:pt x="488" y="2650"/>
                  </a:cubicBezTo>
                  <a:cubicBezTo>
                    <a:pt x="0" y="1850"/>
                    <a:pt x="113" y="988"/>
                    <a:pt x="313" y="113"/>
                  </a:cubicBezTo>
                  <a:cubicBezTo>
                    <a:pt x="338" y="0"/>
                    <a:pt x="513" y="50"/>
                    <a:pt x="488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4"/>
            <p:cNvSpPr/>
            <p:nvPr/>
          </p:nvSpPr>
          <p:spPr>
            <a:xfrm>
              <a:off x="672675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351" y="150"/>
                  </a:moveTo>
                  <a:cubicBezTo>
                    <a:pt x="263" y="462"/>
                    <a:pt x="301" y="787"/>
                    <a:pt x="613" y="962"/>
                  </a:cubicBezTo>
                  <a:cubicBezTo>
                    <a:pt x="813" y="1137"/>
                    <a:pt x="1026" y="1087"/>
                    <a:pt x="1263" y="800"/>
                  </a:cubicBezTo>
                  <a:cubicBezTo>
                    <a:pt x="1301" y="675"/>
                    <a:pt x="1288" y="537"/>
                    <a:pt x="1213" y="425"/>
                  </a:cubicBezTo>
                  <a:cubicBezTo>
                    <a:pt x="1101" y="350"/>
                    <a:pt x="1201" y="175"/>
                    <a:pt x="1326" y="250"/>
                  </a:cubicBezTo>
                  <a:cubicBezTo>
                    <a:pt x="1750" y="512"/>
                    <a:pt x="1413" y="1212"/>
                    <a:pt x="976" y="1262"/>
                  </a:cubicBezTo>
                  <a:cubicBezTo>
                    <a:pt x="326" y="1337"/>
                    <a:pt x="1" y="637"/>
                    <a:pt x="201" y="100"/>
                  </a:cubicBezTo>
                  <a:cubicBezTo>
                    <a:pt x="226" y="0"/>
                    <a:pt x="376" y="38"/>
                    <a:pt x="351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4"/>
            <p:cNvSpPr/>
            <p:nvPr/>
          </p:nvSpPr>
          <p:spPr>
            <a:xfrm>
              <a:off x="692375" y="4315375"/>
              <a:ext cx="32200" cy="31900"/>
            </a:xfrm>
            <a:custGeom>
              <a:avLst/>
              <a:gdLst/>
              <a:ahLst/>
              <a:cxnLst/>
              <a:rect l="l" t="t" r="r" b="b"/>
              <a:pathLst>
                <a:path w="1288" h="1276" extrusionOk="0">
                  <a:moveTo>
                    <a:pt x="838" y="463"/>
                  </a:moveTo>
                  <a:lnTo>
                    <a:pt x="838" y="463"/>
                  </a:lnTo>
                  <a:cubicBezTo>
                    <a:pt x="825" y="375"/>
                    <a:pt x="937" y="325"/>
                    <a:pt x="987" y="388"/>
                  </a:cubicBezTo>
                  <a:cubicBezTo>
                    <a:pt x="1287" y="800"/>
                    <a:pt x="663" y="1275"/>
                    <a:pt x="338" y="863"/>
                  </a:cubicBezTo>
                  <a:cubicBezTo>
                    <a:pt x="0" y="438"/>
                    <a:pt x="575" y="0"/>
                    <a:pt x="937" y="325"/>
                  </a:cubicBezTo>
                  <a:cubicBezTo>
                    <a:pt x="1012" y="388"/>
                    <a:pt x="912" y="488"/>
                    <a:pt x="8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4"/>
            <p:cNvSpPr/>
            <p:nvPr/>
          </p:nvSpPr>
          <p:spPr>
            <a:xfrm>
              <a:off x="675500" y="419385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0" y="50"/>
                  </a:moveTo>
                  <a:cubicBezTo>
                    <a:pt x="1338" y="1412"/>
                    <a:pt x="2825" y="2175"/>
                    <a:pt x="4437" y="2924"/>
                  </a:cubicBezTo>
                  <a:cubicBezTo>
                    <a:pt x="4524" y="2962"/>
                    <a:pt x="4462" y="3099"/>
                    <a:pt x="4374" y="3074"/>
                  </a:cubicBezTo>
                  <a:cubicBezTo>
                    <a:pt x="2675" y="2562"/>
                    <a:pt x="1163" y="1550"/>
                    <a:pt x="63" y="150"/>
                  </a:cubicBezTo>
                  <a:cubicBezTo>
                    <a:pt x="0" y="88"/>
                    <a:pt x="100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4"/>
            <p:cNvSpPr/>
            <p:nvPr/>
          </p:nvSpPr>
          <p:spPr>
            <a:xfrm>
              <a:off x="776725" y="4256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388"/>
                  </a:moveTo>
                  <a:cubicBezTo>
                    <a:pt x="750" y="1"/>
                    <a:pt x="1300" y="538"/>
                    <a:pt x="925" y="888"/>
                  </a:cubicBezTo>
                  <a:cubicBezTo>
                    <a:pt x="550" y="1238"/>
                    <a:pt x="0" y="600"/>
                    <a:pt x="450" y="350"/>
                  </a:cubicBezTo>
                  <a:cubicBezTo>
                    <a:pt x="550" y="313"/>
                    <a:pt x="638" y="425"/>
                    <a:pt x="563" y="500"/>
                  </a:cubicBezTo>
                  <a:lnTo>
                    <a:pt x="500" y="500"/>
                  </a:lnTo>
                  <a:cubicBezTo>
                    <a:pt x="425" y="563"/>
                    <a:pt x="325" y="463"/>
                    <a:pt x="388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4"/>
            <p:cNvSpPr/>
            <p:nvPr/>
          </p:nvSpPr>
          <p:spPr>
            <a:xfrm>
              <a:off x="793900" y="4233200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126" y="26"/>
                  </a:moveTo>
                  <a:cubicBezTo>
                    <a:pt x="176" y="26"/>
                    <a:pt x="238" y="13"/>
                    <a:pt x="288" y="13"/>
                  </a:cubicBezTo>
                  <a:cubicBezTo>
                    <a:pt x="376" y="1"/>
                    <a:pt x="388" y="113"/>
                    <a:pt x="338" y="163"/>
                  </a:cubicBezTo>
                  <a:cubicBezTo>
                    <a:pt x="276" y="213"/>
                    <a:pt x="201" y="238"/>
                    <a:pt x="126" y="226"/>
                  </a:cubicBezTo>
                  <a:cubicBezTo>
                    <a:pt x="1" y="226"/>
                    <a:pt x="1" y="26"/>
                    <a:pt x="126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4"/>
            <p:cNvSpPr/>
            <p:nvPr/>
          </p:nvSpPr>
          <p:spPr>
            <a:xfrm>
              <a:off x="76422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5" y="250"/>
                  </a:moveTo>
                  <a:cubicBezTo>
                    <a:pt x="50" y="163"/>
                    <a:pt x="100" y="88"/>
                    <a:pt x="163" y="38"/>
                  </a:cubicBezTo>
                  <a:cubicBezTo>
                    <a:pt x="213" y="0"/>
                    <a:pt x="275" y="38"/>
                    <a:pt x="263" y="100"/>
                  </a:cubicBezTo>
                  <a:cubicBezTo>
                    <a:pt x="250" y="175"/>
                    <a:pt x="225" y="250"/>
                    <a:pt x="188" y="313"/>
                  </a:cubicBezTo>
                  <a:cubicBezTo>
                    <a:pt x="138" y="400"/>
                    <a:pt x="0" y="338"/>
                    <a:pt x="25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634250" y="4091375"/>
              <a:ext cx="27850" cy="156850"/>
            </a:xfrm>
            <a:custGeom>
              <a:avLst/>
              <a:gdLst/>
              <a:ahLst/>
              <a:cxnLst/>
              <a:rect l="l" t="t" r="r" b="b"/>
              <a:pathLst>
                <a:path w="1114" h="6274" extrusionOk="0">
                  <a:moveTo>
                    <a:pt x="188" y="100"/>
                  </a:moveTo>
                  <a:cubicBezTo>
                    <a:pt x="251" y="1375"/>
                    <a:pt x="501" y="2600"/>
                    <a:pt x="776" y="3837"/>
                  </a:cubicBezTo>
                  <a:cubicBezTo>
                    <a:pt x="963" y="4649"/>
                    <a:pt x="1113" y="5361"/>
                    <a:pt x="801" y="6161"/>
                  </a:cubicBezTo>
                  <a:cubicBezTo>
                    <a:pt x="751" y="6274"/>
                    <a:pt x="588" y="6236"/>
                    <a:pt x="613" y="6111"/>
                  </a:cubicBezTo>
                  <a:cubicBezTo>
                    <a:pt x="926" y="4936"/>
                    <a:pt x="488" y="3812"/>
                    <a:pt x="263" y="2650"/>
                  </a:cubicBezTo>
                  <a:cubicBezTo>
                    <a:pt x="88" y="1812"/>
                    <a:pt x="1" y="963"/>
                    <a:pt x="13" y="100"/>
                  </a:cubicBezTo>
                  <a:cubicBezTo>
                    <a:pt x="26" y="0"/>
                    <a:pt x="176" y="0"/>
                    <a:pt x="18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634250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813" y="351"/>
                  </a:moveTo>
                  <a:cubicBezTo>
                    <a:pt x="1251" y="776"/>
                    <a:pt x="526" y="1325"/>
                    <a:pt x="238" y="851"/>
                  </a:cubicBezTo>
                  <a:cubicBezTo>
                    <a:pt x="1" y="476"/>
                    <a:pt x="663" y="1"/>
                    <a:pt x="813" y="476"/>
                  </a:cubicBezTo>
                  <a:cubicBezTo>
                    <a:pt x="826" y="563"/>
                    <a:pt x="726" y="626"/>
                    <a:pt x="663" y="563"/>
                  </a:cubicBezTo>
                  <a:lnTo>
                    <a:pt x="688" y="451"/>
                  </a:lnTo>
                  <a:cubicBezTo>
                    <a:pt x="638" y="363"/>
                    <a:pt x="751" y="276"/>
                    <a:pt x="813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691750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0" y="263"/>
                  </a:moveTo>
                  <a:cubicBezTo>
                    <a:pt x="213" y="900"/>
                    <a:pt x="263" y="1937"/>
                    <a:pt x="463" y="2724"/>
                  </a:cubicBezTo>
                  <a:cubicBezTo>
                    <a:pt x="488" y="2837"/>
                    <a:pt x="325" y="2912"/>
                    <a:pt x="263" y="2812"/>
                  </a:cubicBezTo>
                  <a:cubicBezTo>
                    <a:pt x="0" y="2387"/>
                    <a:pt x="38" y="1687"/>
                    <a:pt x="100" y="1225"/>
                  </a:cubicBezTo>
                  <a:cubicBezTo>
                    <a:pt x="150" y="800"/>
                    <a:pt x="350" y="413"/>
                    <a:pt x="638" y="100"/>
                  </a:cubicBezTo>
                  <a:cubicBezTo>
                    <a:pt x="750" y="0"/>
                    <a:pt x="900" y="163"/>
                    <a:pt x="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6976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76" y="2612"/>
                  </a:moveTo>
                  <a:cubicBezTo>
                    <a:pt x="763" y="2063"/>
                    <a:pt x="501" y="888"/>
                    <a:pt x="388" y="176"/>
                  </a:cubicBezTo>
                  <a:cubicBezTo>
                    <a:pt x="376" y="76"/>
                    <a:pt x="501" y="1"/>
                    <a:pt x="563" y="101"/>
                  </a:cubicBezTo>
                  <a:cubicBezTo>
                    <a:pt x="938" y="800"/>
                    <a:pt x="875" y="2238"/>
                    <a:pt x="188" y="2750"/>
                  </a:cubicBezTo>
                  <a:cubicBezTo>
                    <a:pt x="113" y="2825"/>
                    <a:pt x="1" y="2675"/>
                    <a:pt x="76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649250" y="4142600"/>
              <a:ext cx="56900" cy="18150"/>
            </a:xfrm>
            <a:custGeom>
              <a:avLst/>
              <a:gdLst/>
              <a:ahLst/>
              <a:cxnLst/>
              <a:rect l="l" t="t" r="r" b="b"/>
              <a:pathLst>
                <a:path w="2276" h="726" extrusionOk="0">
                  <a:moveTo>
                    <a:pt x="126" y="238"/>
                  </a:moveTo>
                  <a:cubicBezTo>
                    <a:pt x="800" y="1"/>
                    <a:pt x="1550" y="88"/>
                    <a:pt x="2163" y="476"/>
                  </a:cubicBezTo>
                  <a:cubicBezTo>
                    <a:pt x="2275" y="538"/>
                    <a:pt x="2175" y="726"/>
                    <a:pt x="2050" y="663"/>
                  </a:cubicBezTo>
                  <a:cubicBezTo>
                    <a:pt x="1475" y="326"/>
                    <a:pt x="800" y="238"/>
                    <a:pt x="176" y="413"/>
                  </a:cubicBezTo>
                  <a:cubicBezTo>
                    <a:pt x="51" y="438"/>
                    <a:pt x="1" y="263"/>
                    <a:pt x="126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6495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2112" y="400"/>
                  </a:moveTo>
                  <a:cubicBezTo>
                    <a:pt x="1762" y="538"/>
                    <a:pt x="0" y="850"/>
                    <a:pt x="125" y="63"/>
                  </a:cubicBezTo>
                  <a:cubicBezTo>
                    <a:pt x="125" y="25"/>
                    <a:pt x="175" y="0"/>
                    <a:pt x="213" y="13"/>
                  </a:cubicBezTo>
                  <a:cubicBezTo>
                    <a:pt x="463" y="113"/>
                    <a:pt x="638" y="250"/>
                    <a:pt x="912" y="300"/>
                  </a:cubicBezTo>
                  <a:cubicBezTo>
                    <a:pt x="1300" y="363"/>
                    <a:pt x="1687" y="313"/>
                    <a:pt x="2062" y="188"/>
                  </a:cubicBezTo>
                  <a:cubicBezTo>
                    <a:pt x="2200" y="138"/>
                    <a:pt x="2250" y="338"/>
                    <a:pt x="2112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710800" y="3810500"/>
              <a:ext cx="26575" cy="82825"/>
            </a:xfrm>
            <a:custGeom>
              <a:avLst/>
              <a:gdLst/>
              <a:ahLst/>
              <a:cxnLst/>
              <a:rect l="l" t="t" r="r" b="b"/>
              <a:pathLst>
                <a:path w="1063" h="3313" extrusionOk="0">
                  <a:moveTo>
                    <a:pt x="363" y="151"/>
                  </a:moveTo>
                  <a:cubicBezTo>
                    <a:pt x="300" y="713"/>
                    <a:pt x="338" y="1275"/>
                    <a:pt x="475" y="1813"/>
                  </a:cubicBezTo>
                  <a:cubicBezTo>
                    <a:pt x="600" y="2300"/>
                    <a:pt x="888" y="2713"/>
                    <a:pt x="1050" y="3175"/>
                  </a:cubicBezTo>
                  <a:cubicBezTo>
                    <a:pt x="1063" y="3262"/>
                    <a:pt x="975" y="3312"/>
                    <a:pt x="913" y="3262"/>
                  </a:cubicBezTo>
                  <a:cubicBezTo>
                    <a:pt x="138" y="2500"/>
                    <a:pt x="1" y="1138"/>
                    <a:pt x="150" y="126"/>
                  </a:cubicBezTo>
                  <a:cubicBezTo>
                    <a:pt x="163" y="1"/>
                    <a:pt x="375" y="26"/>
                    <a:pt x="36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715475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788" y="3824"/>
                  </a:moveTo>
                  <a:cubicBezTo>
                    <a:pt x="901" y="3150"/>
                    <a:pt x="1013" y="2450"/>
                    <a:pt x="851" y="1775"/>
                  </a:cubicBezTo>
                  <a:cubicBezTo>
                    <a:pt x="713" y="1225"/>
                    <a:pt x="401" y="738"/>
                    <a:pt x="88" y="263"/>
                  </a:cubicBezTo>
                  <a:cubicBezTo>
                    <a:pt x="1" y="125"/>
                    <a:pt x="226" y="0"/>
                    <a:pt x="313" y="138"/>
                  </a:cubicBezTo>
                  <a:cubicBezTo>
                    <a:pt x="688" y="700"/>
                    <a:pt x="1038" y="1288"/>
                    <a:pt x="1138" y="1975"/>
                  </a:cubicBezTo>
                  <a:cubicBezTo>
                    <a:pt x="1238" y="2612"/>
                    <a:pt x="1113" y="3262"/>
                    <a:pt x="1001" y="3887"/>
                  </a:cubicBezTo>
                  <a:cubicBezTo>
                    <a:pt x="976" y="4024"/>
                    <a:pt x="776" y="3962"/>
                    <a:pt x="78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894500" y="4197600"/>
              <a:ext cx="8475" cy="8150"/>
            </a:xfrm>
            <a:custGeom>
              <a:avLst/>
              <a:gdLst/>
              <a:ahLst/>
              <a:cxnLst/>
              <a:rect l="l" t="t" r="r" b="b"/>
              <a:pathLst>
                <a:path w="339" h="326" extrusionOk="0">
                  <a:moveTo>
                    <a:pt x="238" y="313"/>
                  </a:moveTo>
                  <a:cubicBezTo>
                    <a:pt x="151" y="325"/>
                    <a:pt x="76" y="288"/>
                    <a:pt x="26" y="213"/>
                  </a:cubicBezTo>
                  <a:cubicBezTo>
                    <a:pt x="1" y="200"/>
                    <a:pt x="1" y="163"/>
                    <a:pt x="1" y="138"/>
                  </a:cubicBezTo>
                  <a:lnTo>
                    <a:pt x="38" y="50"/>
                  </a:lnTo>
                  <a:cubicBezTo>
                    <a:pt x="38" y="13"/>
                    <a:pt x="101" y="0"/>
                    <a:pt x="126" y="38"/>
                  </a:cubicBezTo>
                  <a:lnTo>
                    <a:pt x="263" y="175"/>
                  </a:lnTo>
                  <a:cubicBezTo>
                    <a:pt x="338" y="200"/>
                    <a:pt x="326" y="325"/>
                    <a:pt x="23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900450" y="4190725"/>
              <a:ext cx="59050" cy="15025"/>
            </a:xfrm>
            <a:custGeom>
              <a:avLst/>
              <a:gdLst/>
              <a:ahLst/>
              <a:cxnLst/>
              <a:rect l="l" t="t" r="r" b="b"/>
              <a:pathLst>
                <a:path w="2362" h="601" extrusionOk="0">
                  <a:moveTo>
                    <a:pt x="63" y="475"/>
                  </a:moveTo>
                  <a:cubicBezTo>
                    <a:pt x="737" y="138"/>
                    <a:pt x="1537" y="0"/>
                    <a:pt x="2274" y="225"/>
                  </a:cubicBezTo>
                  <a:cubicBezTo>
                    <a:pt x="2362" y="250"/>
                    <a:pt x="2349" y="413"/>
                    <a:pt x="2249" y="400"/>
                  </a:cubicBezTo>
                  <a:cubicBezTo>
                    <a:pt x="1500" y="313"/>
                    <a:pt x="825" y="313"/>
                    <a:pt x="113" y="588"/>
                  </a:cubicBezTo>
                  <a:cubicBezTo>
                    <a:pt x="50" y="600"/>
                    <a:pt x="0" y="500"/>
                    <a:pt x="63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934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825" y="613"/>
                  </a:moveTo>
                  <a:cubicBezTo>
                    <a:pt x="613" y="351"/>
                    <a:pt x="376" y="276"/>
                    <a:pt x="76" y="163"/>
                  </a:cubicBezTo>
                  <a:cubicBezTo>
                    <a:pt x="1" y="126"/>
                    <a:pt x="13" y="1"/>
                    <a:pt x="101" y="1"/>
                  </a:cubicBezTo>
                  <a:cubicBezTo>
                    <a:pt x="451" y="26"/>
                    <a:pt x="763" y="201"/>
                    <a:pt x="963" y="501"/>
                  </a:cubicBezTo>
                  <a:cubicBezTo>
                    <a:pt x="1013" y="576"/>
                    <a:pt x="888" y="676"/>
                    <a:pt x="825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893875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38" y="2075"/>
                  </a:moveTo>
                  <a:cubicBezTo>
                    <a:pt x="213" y="1775"/>
                    <a:pt x="363" y="1462"/>
                    <a:pt x="488" y="1125"/>
                  </a:cubicBezTo>
                  <a:cubicBezTo>
                    <a:pt x="600" y="775"/>
                    <a:pt x="538" y="475"/>
                    <a:pt x="488" y="125"/>
                  </a:cubicBezTo>
                  <a:cubicBezTo>
                    <a:pt x="475" y="25"/>
                    <a:pt x="613" y="0"/>
                    <a:pt x="638" y="75"/>
                  </a:cubicBezTo>
                  <a:cubicBezTo>
                    <a:pt x="1063" y="775"/>
                    <a:pt x="600" y="1612"/>
                    <a:pt x="126" y="2162"/>
                  </a:cubicBezTo>
                  <a:cubicBezTo>
                    <a:pt x="76" y="2212"/>
                    <a:pt x="1" y="2137"/>
                    <a:pt x="26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9045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00" y="138"/>
                  </a:moveTo>
                  <a:cubicBezTo>
                    <a:pt x="563" y="450"/>
                    <a:pt x="675" y="875"/>
                    <a:pt x="625" y="1287"/>
                  </a:cubicBezTo>
                  <a:cubicBezTo>
                    <a:pt x="600" y="1387"/>
                    <a:pt x="463" y="1350"/>
                    <a:pt x="450" y="1262"/>
                  </a:cubicBezTo>
                  <a:cubicBezTo>
                    <a:pt x="425" y="875"/>
                    <a:pt x="375" y="575"/>
                    <a:pt x="100" y="288"/>
                  </a:cubicBezTo>
                  <a:cubicBezTo>
                    <a:pt x="1" y="150"/>
                    <a:pt x="188" y="0"/>
                    <a:pt x="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4"/>
            <p:cNvSpPr/>
            <p:nvPr/>
          </p:nvSpPr>
          <p:spPr>
            <a:xfrm>
              <a:off x="915425" y="4169150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113" y="238"/>
                  </a:moveTo>
                  <a:cubicBezTo>
                    <a:pt x="338" y="176"/>
                    <a:pt x="538" y="76"/>
                    <a:pt x="763" y="26"/>
                  </a:cubicBezTo>
                  <a:cubicBezTo>
                    <a:pt x="851" y="1"/>
                    <a:pt x="901" y="113"/>
                    <a:pt x="826" y="163"/>
                  </a:cubicBezTo>
                  <a:cubicBezTo>
                    <a:pt x="626" y="288"/>
                    <a:pt x="401" y="376"/>
                    <a:pt x="163" y="426"/>
                  </a:cubicBezTo>
                  <a:cubicBezTo>
                    <a:pt x="51" y="451"/>
                    <a:pt x="1" y="276"/>
                    <a:pt x="113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4"/>
            <p:cNvSpPr/>
            <p:nvPr/>
          </p:nvSpPr>
          <p:spPr>
            <a:xfrm>
              <a:off x="922925" y="4169150"/>
              <a:ext cx="15975" cy="19725"/>
            </a:xfrm>
            <a:custGeom>
              <a:avLst/>
              <a:gdLst/>
              <a:ahLst/>
              <a:cxnLst/>
              <a:rect l="l" t="t" r="r" b="b"/>
              <a:pathLst>
                <a:path w="639" h="789" extrusionOk="0">
                  <a:moveTo>
                    <a:pt x="588" y="226"/>
                  </a:moveTo>
                  <a:cubicBezTo>
                    <a:pt x="488" y="413"/>
                    <a:pt x="363" y="588"/>
                    <a:pt x="213" y="726"/>
                  </a:cubicBezTo>
                  <a:cubicBezTo>
                    <a:pt x="138" y="788"/>
                    <a:pt x="1" y="701"/>
                    <a:pt x="51" y="613"/>
                  </a:cubicBezTo>
                  <a:cubicBezTo>
                    <a:pt x="163" y="438"/>
                    <a:pt x="288" y="288"/>
                    <a:pt x="401" y="126"/>
                  </a:cubicBezTo>
                  <a:cubicBezTo>
                    <a:pt x="463" y="1"/>
                    <a:pt x="638" y="101"/>
                    <a:pt x="576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4"/>
            <p:cNvSpPr/>
            <p:nvPr/>
          </p:nvSpPr>
          <p:spPr>
            <a:xfrm>
              <a:off x="924500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125" y="51"/>
                  </a:moveTo>
                  <a:cubicBezTo>
                    <a:pt x="288" y="1"/>
                    <a:pt x="463" y="26"/>
                    <a:pt x="613" y="113"/>
                  </a:cubicBezTo>
                  <a:cubicBezTo>
                    <a:pt x="700" y="163"/>
                    <a:pt x="638" y="276"/>
                    <a:pt x="550" y="251"/>
                  </a:cubicBezTo>
                  <a:lnTo>
                    <a:pt x="175" y="238"/>
                  </a:lnTo>
                  <a:cubicBezTo>
                    <a:pt x="50" y="263"/>
                    <a:pt x="0" y="88"/>
                    <a:pt x="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4"/>
            <p:cNvSpPr/>
            <p:nvPr/>
          </p:nvSpPr>
          <p:spPr>
            <a:xfrm>
              <a:off x="93325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513" y="788"/>
                  </a:moveTo>
                  <a:cubicBezTo>
                    <a:pt x="0" y="675"/>
                    <a:pt x="288" y="1"/>
                    <a:pt x="713" y="101"/>
                  </a:cubicBezTo>
                  <a:cubicBezTo>
                    <a:pt x="1150" y="201"/>
                    <a:pt x="1025" y="938"/>
                    <a:pt x="525" y="788"/>
                  </a:cubicBezTo>
                  <a:cubicBezTo>
                    <a:pt x="413" y="750"/>
                    <a:pt x="425" y="588"/>
                    <a:pt x="550" y="600"/>
                  </a:cubicBezTo>
                  <a:lnTo>
                    <a:pt x="550" y="613"/>
                  </a:lnTo>
                  <a:cubicBezTo>
                    <a:pt x="663" y="650"/>
                    <a:pt x="613" y="813"/>
                    <a:pt x="50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37012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1812" y="288"/>
                  </a:moveTo>
                  <a:cubicBezTo>
                    <a:pt x="3374" y="101"/>
                    <a:pt x="4461" y="1900"/>
                    <a:pt x="3337" y="3125"/>
                  </a:cubicBezTo>
                  <a:cubicBezTo>
                    <a:pt x="2450" y="4062"/>
                    <a:pt x="987" y="3612"/>
                    <a:pt x="88" y="2962"/>
                  </a:cubicBezTo>
                  <a:cubicBezTo>
                    <a:pt x="50" y="2937"/>
                    <a:pt x="0" y="3000"/>
                    <a:pt x="38" y="3025"/>
                  </a:cubicBezTo>
                  <a:cubicBezTo>
                    <a:pt x="1050" y="3962"/>
                    <a:pt x="2987" y="4175"/>
                    <a:pt x="3712" y="2787"/>
                  </a:cubicBezTo>
                  <a:cubicBezTo>
                    <a:pt x="4424" y="1438"/>
                    <a:pt x="3249" y="1"/>
                    <a:pt x="1812" y="176"/>
                  </a:cubicBezTo>
                  <a:cubicBezTo>
                    <a:pt x="1737" y="188"/>
                    <a:pt x="1737" y="288"/>
                    <a:pt x="1812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3442900" y="1237425"/>
              <a:ext cx="263700" cy="147175"/>
            </a:xfrm>
            <a:custGeom>
              <a:avLst/>
              <a:gdLst/>
              <a:ahLst/>
              <a:cxnLst/>
              <a:rect l="l" t="t" r="r" b="b"/>
              <a:pathLst>
                <a:path w="10548" h="5887" extrusionOk="0">
                  <a:moveTo>
                    <a:pt x="10523" y="5812"/>
                  </a:moveTo>
                  <a:cubicBezTo>
                    <a:pt x="9198" y="3937"/>
                    <a:pt x="7998" y="1513"/>
                    <a:pt x="5686" y="738"/>
                  </a:cubicBezTo>
                  <a:cubicBezTo>
                    <a:pt x="3949" y="151"/>
                    <a:pt x="1475" y="1"/>
                    <a:pt x="25" y="1263"/>
                  </a:cubicBezTo>
                  <a:cubicBezTo>
                    <a:pt x="0" y="1288"/>
                    <a:pt x="38" y="1338"/>
                    <a:pt x="75" y="1313"/>
                  </a:cubicBezTo>
                  <a:cubicBezTo>
                    <a:pt x="1700" y="113"/>
                    <a:pt x="4462" y="288"/>
                    <a:pt x="6224" y="1138"/>
                  </a:cubicBezTo>
                  <a:cubicBezTo>
                    <a:pt x="8136" y="2063"/>
                    <a:pt x="9248" y="4175"/>
                    <a:pt x="10448" y="5849"/>
                  </a:cubicBezTo>
                  <a:cubicBezTo>
                    <a:pt x="10485" y="5887"/>
                    <a:pt x="10548" y="5849"/>
                    <a:pt x="10523" y="5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3410100" y="1277100"/>
              <a:ext cx="100300" cy="85325"/>
            </a:xfrm>
            <a:custGeom>
              <a:avLst/>
              <a:gdLst/>
              <a:ahLst/>
              <a:cxnLst/>
              <a:rect l="l" t="t" r="r" b="b"/>
              <a:pathLst>
                <a:path w="4012" h="3413" extrusionOk="0">
                  <a:moveTo>
                    <a:pt x="1087" y="51"/>
                  </a:moveTo>
                  <a:cubicBezTo>
                    <a:pt x="575" y="913"/>
                    <a:pt x="388" y="2100"/>
                    <a:pt x="1225" y="2838"/>
                  </a:cubicBezTo>
                  <a:cubicBezTo>
                    <a:pt x="1700" y="3263"/>
                    <a:pt x="2837" y="3412"/>
                    <a:pt x="3387" y="2988"/>
                  </a:cubicBezTo>
                  <a:cubicBezTo>
                    <a:pt x="4012" y="2513"/>
                    <a:pt x="3924" y="1363"/>
                    <a:pt x="3187" y="1026"/>
                  </a:cubicBezTo>
                  <a:cubicBezTo>
                    <a:pt x="2749" y="826"/>
                    <a:pt x="2237" y="851"/>
                    <a:pt x="1812" y="1101"/>
                  </a:cubicBezTo>
                  <a:cubicBezTo>
                    <a:pt x="1175" y="1463"/>
                    <a:pt x="775" y="2425"/>
                    <a:pt x="25" y="2538"/>
                  </a:cubicBezTo>
                  <a:cubicBezTo>
                    <a:pt x="0" y="2538"/>
                    <a:pt x="0" y="2588"/>
                    <a:pt x="25" y="2588"/>
                  </a:cubicBezTo>
                  <a:cubicBezTo>
                    <a:pt x="438" y="2575"/>
                    <a:pt x="675" y="2300"/>
                    <a:pt x="950" y="2013"/>
                  </a:cubicBezTo>
                  <a:cubicBezTo>
                    <a:pt x="1225" y="1725"/>
                    <a:pt x="1512" y="1351"/>
                    <a:pt x="1862" y="1201"/>
                  </a:cubicBezTo>
                  <a:cubicBezTo>
                    <a:pt x="2724" y="838"/>
                    <a:pt x="3724" y="1088"/>
                    <a:pt x="3587" y="2200"/>
                  </a:cubicBezTo>
                  <a:cubicBezTo>
                    <a:pt x="3662" y="2550"/>
                    <a:pt x="3524" y="2775"/>
                    <a:pt x="3174" y="2850"/>
                  </a:cubicBezTo>
                  <a:cubicBezTo>
                    <a:pt x="3087" y="2975"/>
                    <a:pt x="2949" y="3063"/>
                    <a:pt x="2799" y="3063"/>
                  </a:cubicBezTo>
                  <a:cubicBezTo>
                    <a:pt x="2737" y="3063"/>
                    <a:pt x="2675" y="3063"/>
                    <a:pt x="2612" y="3063"/>
                  </a:cubicBezTo>
                  <a:cubicBezTo>
                    <a:pt x="2362" y="3100"/>
                    <a:pt x="2100" y="3088"/>
                    <a:pt x="1850" y="3038"/>
                  </a:cubicBezTo>
                  <a:cubicBezTo>
                    <a:pt x="488" y="2688"/>
                    <a:pt x="613" y="1038"/>
                    <a:pt x="1150" y="88"/>
                  </a:cubicBezTo>
                  <a:cubicBezTo>
                    <a:pt x="1175" y="38"/>
                    <a:pt x="1112" y="1"/>
                    <a:pt x="1087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3347925" y="1331775"/>
              <a:ext cx="55325" cy="13775"/>
            </a:xfrm>
            <a:custGeom>
              <a:avLst/>
              <a:gdLst/>
              <a:ahLst/>
              <a:cxnLst/>
              <a:rect l="l" t="t" r="r" b="b"/>
              <a:pathLst>
                <a:path w="2213" h="551" extrusionOk="0">
                  <a:moveTo>
                    <a:pt x="2162" y="401"/>
                  </a:moveTo>
                  <a:cubicBezTo>
                    <a:pt x="1387" y="476"/>
                    <a:pt x="775" y="251"/>
                    <a:pt x="50" y="13"/>
                  </a:cubicBezTo>
                  <a:cubicBezTo>
                    <a:pt x="13" y="1"/>
                    <a:pt x="0" y="63"/>
                    <a:pt x="25" y="76"/>
                  </a:cubicBezTo>
                  <a:cubicBezTo>
                    <a:pt x="625" y="501"/>
                    <a:pt x="1475" y="551"/>
                    <a:pt x="2162" y="476"/>
                  </a:cubicBezTo>
                  <a:cubicBezTo>
                    <a:pt x="2212" y="476"/>
                    <a:pt x="2212" y="401"/>
                    <a:pt x="2162" y="4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3593475" y="1301475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2200" y="76"/>
                  </a:moveTo>
                  <a:cubicBezTo>
                    <a:pt x="2725" y="738"/>
                    <a:pt x="3187" y="1563"/>
                    <a:pt x="2938" y="2450"/>
                  </a:cubicBezTo>
                  <a:cubicBezTo>
                    <a:pt x="2813" y="2912"/>
                    <a:pt x="2488" y="3287"/>
                    <a:pt x="2050" y="3500"/>
                  </a:cubicBezTo>
                  <a:cubicBezTo>
                    <a:pt x="1775" y="3662"/>
                    <a:pt x="1463" y="3737"/>
                    <a:pt x="1138" y="3737"/>
                  </a:cubicBezTo>
                  <a:cubicBezTo>
                    <a:pt x="413" y="3725"/>
                    <a:pt x="263" y="3300"/>
                    <a:pt x="688" y="2475"/>
                  </a:cubicBezTo>
                  <a:cubicBezTo>
                    <a:pt x="726" y="2512"/>
                    <a:pt x="788" y="2475"/>
                    <a:pt x="763" y="2425"/>
                  </a:cubicBezTo>
                  <a:cubicBezTo>
                    <a:pt x="476" y="2063"/>
                    <a:pt x="138" y="2475"/>
                    <a:pt x="88" y="2812"/>
                  </a:cubicBezTo>
                  <a:cubicBezTo>
                    <a:pt x="1" y="3487"/>
                    <a:pt x="676" y="3862"/>
                    <a:pt x="1263" y="3837"/>
                  </a:cubicBezTo>
                  <a:cubicBezTo>
                    <a:pt x="2063" y="3812"/>
                    <a:pt x="2838" y="3250"/>
                    <a:pt x="3050" y="2475"/>
                  </a:cubicBezTo>
                  <a:cubicBezTo>
                    <a:pt x="3300" y="1563"/>
                    <a:pt x="2825" y="700"/>
                    <a:pt x="2238" y="26"/>
                  </a:cubicBezTo>
                  <a:cubicBezTo>
                    <a:pt x="2213" y="1"/>
                    <a:pt x="2175" y="38"/>
                    <a:pt x="2200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3666275" y="1329600"/>
              <a:ext cx="22825" cy="110925"/>
            </a:xfrm>
            <a:custGeom>
              <a:avLst/>
              <a:gdLst/>
              <a:ahLst/>
              <a:cxnLst/>
              <a:rect l="l" t="t" r="r" b="b"/>
              <a:pathLst>
                <a:path w="913" h="4437" extrusionOk="0">
                  <a:moveTo>
                    <a:pt x="38" y="113"/>
                  </a:moveTo>
                  <a:cubicBezTo>
                    <a:pt x="888" y="1113"/>
                    <a:pt x="913" y="3249"/>
                    <a:pt x="338" y="4374"/>
                  </a:cubicBezTo>
                  <a:cubicBezTo>
                    <a:pt x="325" y="4412"/>
                    <a:pt x="363" y="4437"/>
                    <a:pt x="388" y="4399"/>
                  </a:cubicBezTo>
                  <a:cubicBezTo>
                    <a:pt x="913" y="3712"/>
                    <a:pt x="825" y="2725"/>
                    <a:pt x="738" y="1925"/>
                  </a:cubicBezTo>
                  <a:cubicBezTo>
                    <a:pt x="663" y="1250"/>
                    <a:pt x="550" y="563"/>
                    <a:pt x="100" y="50"/>
                  </a:cubicBezTo>
                  <a:cubicBezTo>
                    <a:pt x="63" y="0"/>
                    <a:pt x="1" y="63"/>
                    <a:pt x="3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3666600" y="1439875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38"/>
                  </a:moveTo>
                  <a:cubicBezTo>
                    <a:pt x="262" y="1"/>
                    <a:pt x="162" y="13"/>
                    <a:pt x="87" y="88"/>
                  </a:cubicBezTo>
                  <a:cubicBezTo>
                    <a:pt x="25" y="151"/>
                    <a:pt x="0" y="238"/>
                    <a:pt x="25" y="326"/>
                  </a:cubicBezTo>
                  <a:cubicBezTo>
                    <a:pt x="25" y="363"/>
                    <a:pt x="38" y="388"/>
                    <a:pt x="50" y="413"/>
                  </a:cubicBezTo>
                  <a:cubicBezTo>
                    <a:pt x="87" y="438"/>
                    <a:pt x="125" y="451"/>
                    <a:pt x="162" y="463"/>
                  </a:cubicBezTo>
                  <a:cubicBezTo>
                    <a:pt x="287" y="488"/>
                    <a:pt x="412" y="413"/>
                    <a:pt x="462" y="288"/>
                  </a:cubicBezTo>
                  <a:cubicBezTo>
                    <a:pt x="487" y="163"/>
                    <a:pt x="375" y="38"/>
                    <a:pt x="250" y="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3665025" y="1437700"/>
              <a:ext cx="17825" cy="16275"/>
            </a:xfrm>
            <a:custGeom>
              <a:avLst/>
              <a:gdLst/>
              <a:ahLst/>
              <a:cxnLst/>
              <a:rect l="l" t="t" r="r" b="b"/>
              <a:pathLst>
                <a:path w="713" h="651" extrusionOk="0">
                  <a:moveTo>
                    <a:pt x="438" y="63"/>
                  </a:moveTo>
                  <a:cubicBezTo>
                    <a:pt x="263" y="0"/>
                    <a:pt x="88" y="100"/>
                    <a:pt x="38" y="263"/>
                  </a:cubicBezTo>
                  <a:cubicBezTo>
                    <a:pt x="1" y="425"/>
                    <a:pt x="51" y="575"/>
                    <a:pt x="225" y="600"/>
                  </a:cubicBezTo>
                  <a:cubicBezTo>
                    <a:pt x="625" y="650"/>
                    <a:pt x="713" y="88"/>
                    <a:pt x="313" y="88"/>
                  </a:cubicBezTo>
                  <a:cubicBezTo>
                    <a:pt x="263" y="88"/>
                    <a:pt x="250" y="163"/>
                    <a:pt x="300" y="175"/>
                  </a:cubicBezTo>
                  <a:cubicBezTo>
                    <a:pt x="413" y="500"/>
                    <a:pt x="400" y="575"/>
                    <a:pt x="250" y="388"/>
                  </a:cubicBezTo>
                  <a:cubicBezTo>
                    <a:pt x="76" y="288"/>
                    <a:pt x="125" y="213"/>
                    <a:pt x="400" y="188"/>
                  </a:cubicBezTo>
                  <a:cubicBezTo>
                    <a:pt x="475" y="213"/>
                    <a:pt x="513" y="88"/>
                    <a:pt x="4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343790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25" y="100"/>
                  </a:lnTo>
                  <a:cubicBezTo>
                    <a:pt x="38" y="125"/>
                    <a:pt x="75" y="125"/>
                    <a:pt x="88" y="100"/>
                  </a:cubicBezTo>
                  <a:lnTo>
                    <a:pt x="88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4"/>
            <p:cNvSpPr/>
            <p:nvPr/>
          </p:nvSpPr>
          <p:spPr>
            <a:xfrm>
              <a:off x="3308550" y="1315225"/>
              <a:ext cx="42200" cy="17825"/>
            </a:xfrm>
            <a:custGeom>
              <a:avLst/>
              <a:gdLst/>
              <a:ahLst/>
              <a:cxnLst/>
              <a:rect l="l" t="t" r="r" b="b"/>
              <a:pathLst>
                <a:path w="1688" h="713" extrusionOk="0">
                  <a:moveTo>
                    <a:pt x="1650" y="613"/>
                  </a:moveTo>
                  <a:cubicBezTo>
                    <a:pt x="1463" y="88"/>
                    <a:pt x="501" y="0"/>
                    <a:pt x="51" y="150"/>
                  </a:cubicBezTo>
                  <a:cubicBezTo>
                    <a:pt x="1" y="163"/>
                    <a:pt x="1" y="250"/>
                    <a:pt x="63" y="250"/>
                  </a:cubicBezTo>
                  <a:cubicBezTo>
                    <a:pt x="301" y="200"/>
                    <a:pt x="551" y="200"/>
                    <a:pt x="801" y="238"/>
                  </a:cubicBezTo>
                  <a:cubicBezTo>
                    <a:pt x="1038" y="275"/>
                    <a:pt x="1450" y="388"/>
                    <a:pt x="1550" y="650"/>
                  </a:cubicBezTo>
                  <a:cubicBezTo>
                    <a:pt x="1575" y="713"/>
                    <a:pt x="1688" y="688"/>
                    <a:pt x="16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4"/>
            <p:cNvSpPr/>
            <p:nvPr/>
          </p:nvSpPr>
          <p:spPr>
            <a:xfrm>
              <a:off x="3308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38" y="113"/>
                  </a:moveTo>
                  <a:cubicBezTo>
                    <a:pt x="400" y="475"/>
                    <a:pt x="1112" y="788"/>
                    <a:pt x="1625" y="650"/>
                  </a:cubicBezTo>
                  <a:cubicBezTo>
                    <a:pt x="1687" y="625"/>
                    <a:pt x="1662" y="550"/>
                    <a:pt x="1600" y="550"/>
                  </a:cubicBezTo>
                  <a:cubicBezTo>
                    <a:pt x="1050" y="600"/>
                    <a:pt x="513" y="425"/>
                    <a:pt x="113" y="50"/>
                  </a:cubicBezTo>
                  <a:cubicBezTo>
                    <a:pt x="63" y="0"/>
                    <a:pt x="0" y="75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4"/>
            <p:cNvSpPr/>
            <p:nvPr/>
          </p:nvSpPr>
          <p:spPr>
            <a:xfrm>
              <a:off x="3377600" y="1341475"/>
              <a:ext cx="33150" cy="30000"/>
            </a:xfrm>
            <a:custGeom>
              <a:avLst/>
              <a:gdLst/>
              <a:ahLst/>
              <a:cxnLst/>
              <a:rect l="l" t="t" r="r" b="b"/>
              <a:pathLst>
                <a:path w="1326" h="1200" extrusionOk="0">
                  <a:moveTo>
                    <a:pt x="1275" y="25"/>
                  </a:moveTo>
                  <a:cubicBezTo>
                    <a:pt x="938" y="0"/>
                    <a:pt x="663" y="188"/>
                    <a:pt x="400" y="388"/>
                  </a:cubicBezTo>
                  <a:cubicBezTo>
                    <a:pt x="163" y="563"/>
                    <a:pt x="1" y="850"/>
                    <a:pt x="1" y="1162"/>
                  </a:cubicBezTo>
                  <a:cubicBezTo>
                    <a:pt x="1" y="1200"/>
                    <a:pt x="63" y="1200"/>
                    <a:pt x="76" y="1162"/>
                  </a:cubicBezTo>
                  <a:cubicBezTo>
                    <a:pt x="88" y="887"/>
                    <a:pt x="238" y="625"/>
                    <a:pt x="463" y="450"/>
                  </a:cubicBezTo>
                  <a:cubicBezTo>
                    <a:pt x="700" y="263"/>
                    <a:pt x="950" y="88"/>
                    <a:pt x="1275" y="100"/>
                  </a:cubicBezTo>
                  <a:cubicBezTo>
                    <a:pt x="1325" y="100"/>
                    <a:pt x="1325" y="25"/>
                    <a:pt x="1275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4"/>
            <p:cNvSpPr/>
            <p:nvPr/>
          </p:nvSpPr>
          <p:spPr>
            <a:xfrm>
              <a:off x="3376975" y="1342100"/>
              <a:ext cx="33150" cy="29375"/>
            </a:xfrm>
            <a:custGeom>
              <a:avLst/>
              <a:gdLst/>
              <a:ahLst/>
              <a:cxnLst/>
              <a:rect l="l" t="t" r="r" b="b"/>
              <a:pathLst>
                <a:path w="1326" h="1175" extrusionOk="0">
                  <a:moveTo>
                    <a:pt x="63" y="1175"/>
                  </a:moveTo>
                  <a:cubicBezTo>
                    <a:pt x="625" y="1087"/>
                    <a:pt x="1200" y="688"/>
                    <a:pt x="1313" y="100"/>
                  </a:cubicBezTo>
                  <a:cubicBezTo>
                    <a:pt x="1325" y="38"/>
                    <a:pt x="1250" y="0"/>
                    <a:pt x="1213" y="63"/>
                  </a:cubicBezTo>
                  <a:cubicBezTo>
                    <a:pt x="1075" y="300"/>
                    <a:pt x="1013" y="525"/>
                    <a:pt x="775" y="713"/>
                  </a:cubicBezTo>
                  <a:cubicBezTo>
                    <a:pt x="563" y="875"/>
                    <a:pt x="313" y="1012"/>
                    <a:pt x="38" y="1100"/>
                  </a:cubicBezTo>
                  <a:cubicBezTo>
                    <a:pt x="1" y="1112"/>
                    <a:pt x="13" y="1175"/>
                    <a:pt x="6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4"/>
            <p:cNvSpPr/>
            <p:nvPr/>
          </p:nvSpPr>
          <p:spPr>
            <a:xfrm>
              <a:off x="3680025" y="1349275"/>
              <a:ext cx="38450" cy="86875"/>
            </a:xfrm>
            <a:custGeom>
              <a:avLst/>
              <a:gdLst/>
              <a:ahLst/>
              <a:cxnLst/>
              <a:rect l="l" t="t" r="r" b="b"/>
              <a:pathLst>
                <a:path w="1538" h="3475" extrusionOk="0">
                  <a:moveTo>
                    <a:pt x="38" y="88"/>
                  </a:moveTo>
                  <a:cubicBezTo>
                    <a:pt x="738" y="1075"/>
                    <a:pt x="1213" y="2213"/>
                    <a:pt x="1437" y="3412"/>
                  </a:cubicBezTo>
                  <a:cubicBezTo>
                    <a:pt x="1450" y="3475"/>
                    <a:pt x="1537" y="3450"/>
                    <a:pt x="1537" y="3387"/>
                  </a:cubicBezTo>
                  <a:cubicBezTo>
                    <a:pt x="1313" y="2175"/>
                    <a:pt x="825" y="1038"/>
                    <a:pt x="88" y="38"/>
                  </a:cubicBezTo>
                  <a:cubicBezTo>
                    <a:pt x="63" y="1"/>
                    <a:pt x="0" y="38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4"/>
            <p:cNvSpPr/>
            <p:nvPr/>
          </p:nvSpPr>
          <p:spPr>
            <a:xfrm>
              <a:off x="3711275" y="1433625"/>
              <a:ext cx="17500" cy="16275"/>
            </a:xfrm>
            <a:custGeom>
              <a:avLst/>
              <a:gdLst/>
              <a:ahLst/>
              <a:cxnLst/>
              <a:rect l="l" t="t" r="r" b="b"/>
              <a:pathLst>
                <a:path w="700" h="651" extrusionOk="0">
                  <a:moveTo>
                    <a:pt x="187" y="88"/>
                  </a:moveTo>
                  <a:cubicBezTo>
                    <a:pt x="0" y="301"/>
                    <a:pt x="225" y="651"/>
                    <a:pt x="462" y="451"/>
                  </a:cubicBezTo>
                  <a:cubicBezTo>
                    <a:pt x="700" y="251"/>
                    <a:pt x="362" y="1"/>
                    <a:pt x="150" y="101"/>
                  </a:cubicBezTo>
                  <a:cubicBezTo>
                    <a:pt x="113" y="113"/>
                    <a:pt x="138" y="176"/>
                    <a:pt x="175" y="176"/>
                  </a:cubicBezTo>
                  <a:cubicBezTo>
                    <a:pt x="212" y="176"/>
                    <a:pt x="250" y="176"/>
                    <a:pt x="287" y="176"/>
                  </a:cubicBezTo>
                  <a:cubicBezTo>
                    <a:pt x="375" y="188"/>
                    <a:pt x="362" y="176"/>
                    <a:pt x="250" y="151"/>
                  </a:cubicBezTo>
                  <a:cubicBezTo>
                    <a:pt x="287" y="101"/>
                    <a:pt x="225" y="38"/>
                    <a:pt x="1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4"/>
            <p:cNvSpPr/>
            <p:nvPr/>
          </p:nvSpPr>
          <p:spPr>
            <a:xfrm>
              <a:off x="3642850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988" y="63"/>
                  </a:moveTo>
                  <a:cubicBezTo>
                    <a:pt x="1125" y="1275"/>
                    <a:pt x="800" y="2288"/>
                    <a:pt x="13" y="3212"/>
                  </a:cubicBezTo>
                  <a:cubicBezTo>
                    <a:pt x="0" y="3250"/>
                    <a:pt x="38" y="3275"/>
                    <a:pt x="63" y="3262"/>
                  </a:cubicBezTo>
                  <a:cubicBezTo>
                    <a:pt x="1000" y="2538"/>
                    <a:pt x="1212" y="1163"/>
                    <a:pt x="1087" y="63"/>
                  </a:cubicBezTo>
                  <a:cubicBezTo>
                    <a:pt x="1087" y="1"/>
                    <a:pt x="988" y="1"/>
                    <a:pt x="9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4"/>
            <p:cNvSpPr/>
            <p:nvPr/>
          </p:nvSpPr>
          <p:spPr>
            <a:xfrm>
              <a:off x="3633475" y="1414575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25" y="263"/>
                  </a:moveTo>
                  <a:cubicBezTo>
                    <a:pt x="0" y="563"/>
                    <a:pt x="450" y="600"/>
                    <a:pt x="475" y="300"/>
                  </a:cubicBezTo>
                  <a:cubicBezTo>
                    <a:pt x="513" y="0"/>
                    <a:pt x="75" y="25"/>
                    <a:pt x="75" y="313"/>
                  </a:cubicBezTo>
                  <a:cubicBezTo>
                    <a:pt x="88" y="350"/>
                    <a:pt x="125" y="363"/>
                    <a:pt x="150" y="338"/>
                  </a:cubicBezTo>
                  <a:cubicBezTo>
                    <a:pt x="200" y="275"/>
                    <a:pt x="188" y="250"/>
                    <a:pt x="100" y="263"/>
                  </a:cubicBezTo>
                  <a:cubicBezTo>
                    <a:pt x="100" y="213"/>
                    <a:pt x="25" y="213"/>
                    <a:pt x="25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4"/>
            <p:cNvSpPr/>
            <p:nvPr/>
          </p:nvSpPr>
          <p:spPr>
            <a:xfrm>
              <a:off x="3232325" y="1254625"/>
              <a:ext cx="237475" cy="60300"/>
            </a:xfrm>
            <a:custGeom>
              <a:avLst/>
              <a:gdLst/>
              <a:ahLst/>
              <a:cxnLst/>
              <a:rect l="l" t="t" r="r" b="b"/>
              <a:pathLst>
                <a:path w="9499" h="2412" extrusionOk="0">
                  <a:moveTo>
                    <a:pt x="9448" y="13"/>
                  </a:moveTo>
                  <a:cubicBezTo>
                    <a:pt x="6136" y="1262"/>
                    <a:pt x="3437" y="2412"/>
                    <a:pt x="113" y="375"/>
                  </a:cubicBezTo>
                  <a:cubicBezTo>
                    <a:pt x="51" y="338"/>
                    <a:pt x="1" y="438"/>
                    <a:pt x="63" y="475"/>
                  </a:cubicBezTo>
                  <a:cubicBezTo>
                    <a:pt x="1475" y="1425"/>
                    <a:pt x="2737" y="1825"/>
                    <a:pt x="4449" y="1662"/>
                  </a:cubicBezTo>
                  <a:cubicBezTo>
                    <a:pt x="6374" y="1475"/>
                    <a:pt x="7686" y="762"/>
                    <a:pt x="9461" y="75"/>
                  </a:cubicBezTo>
                  <a:cubicBezTo>
                    <a:pt x="9498" y="63"/>
                    <a:pt x="9486" y="0"/>
                    <a:pt x="944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4"/>
            <p:cNvSpPr/>
            <p:nvPr/>
          </p:nvSpPr>
          <p:spPr>
            <a:xfrm>
              <a:off x="3717200" y="130930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1213" y="13"/>
                  </a:moveTo>
                  <a:cubicBezTo>
                    <a:pt x="650" y="113"/>
                    <a:pt x="113" y="450"/>
                    <a:pt x="50" y="1062"/>
                  </a:cubicBezTo>
                  <a:cubicBezTo>
                    <a:pt x="0" y="1550"/>
                    <a:pt x="375" y="1975"/>
                    <a:pt x="863" y="1987"/>
                  </a:cubicBezTo>
                  <a:cubicBezTo>
                    <a:pt x="938" y="1975"/>
                    <a:pt x="938" y="1862"/>
                    <a:pt x="863" y="1875"/>
                  </a:cubicBezTo>
                  <a:cubicBezTo>
                    <a:pt x="288" y="1850"/>
                    <a:pt x="13" y="1275"/>
                    <a:pt x="238" y="775"/>
                  </a:cubicBezTo>
                  <a:cubicBezTo>
                    <a:pt x="425" y="362"/>
                    <a:pt x="813" y="163"/>
                    <a:pt x="1238" y="75"/>
                  </a:cubicBezTo>
                  <a:cubicBezTo>
                    <a:pt x="1275" y="63"/>
                    <a:pt x="1250" y="0"/>
                    <a:pt x="121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4"/>
            <p:cNvSpPr/>
            <p:nvPr/>
          </p:nvSpPr>
          <p:spPr>
            <a:xfrm>
              <a:off x="3471650" y="1283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738"/>
                  </a:moveTo>
                  <a:cubicBezTo>
                    <a:pt x="687" y="713"/>
                    <a:pt x="1187" y="1263"/>
                    <a:pt x="1825" y="1051"/>
                  </a:cubicBezTo>
                  <a:cubicBezTo>
                    <a:pt x="2237" y="901"/>
                    <a:pt x="2512" y="501"/>
                    <a:pt x="2499" y="51"/>
                  </a:cubicBezTo>
                  <a:cubicBezTo>
                    <a:pt x="2499" y="13"/>
                    <a:pt x="2437" y="1"/>
                    <a:pt x="2424" y="51"/>
                  </a:cubicBezTo>
                  <a:cubicBezTo>
                    <a:pt x="2312" y="838"/>
                    <a:pt x="1637" y="1151"/>
                    <a:pt x="937" y="851"/>
                  </a:cubicBezTo>
                  <a:cubicBezTo>
                    <a:pt x="662" y="701"/>
                    <a:pt x="362" y="638"/>
                    <a:pt x="63" y="651"/>
                  </a:cubicBezTo>
                  <a:cubicBezTo>
                    <a:pt x="13" y="651"/>
                    <a:pt x="0" y="738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4"/>
            <p:cNvSpPr/>
            <p:nvPr/>
          </p:nvSpPr>
          <p:spPr>
            <a:xfrm>
              <a:off x="3504750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125" y="813"/>
                  </a:moveTo>
                  <a:cubicBezTo>
                    <a:pt x="1238" y="525"/>
                    <a:pt x="1063" y="275"/>
                    <a:pt x="788" y="163"/>
                  </a:cubicBezTo>
                  <a:cubicBezTo>
                    <a:pt x="563" y="63"/>
                    <a:pt x="163" y="0"/>
                    <a:pt x="26" y="238"/>
                  </a:cubicBezTo>
                  <a:cubicBezTo>
                    <a:pt x="1" y="263"/>
                    <a:pt x="38" y="313"/>
                    <a:pt x="63" y="288"/>
                  </a:cubicBezTo>
                  <a:cubicBezTo>
                    <a:pt x="388" y="38"/>
                    <a:pt x="1238" y="275"/>
                    <a:pt x="1050" y="800"/>
                  </a:cubicBezTo>
                  <a:cubicBezTo>
                    <a:pt x="1038" y="838"/>
                    <a:pt x="1100" y="850"/>
                    <a:pt x="1125" y="8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4"/>
            <p:cNvSpPr/>
            <p:nvPr/>
          </p:nvSpPr>
          <p:spPr>
            <a:xfrm>
              <a:off x="369440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25" y="88"/>
                  </a:moveTo>
                  <a:cubicBezTo>
                    <a:pt x="825" y="1051"/>
                    <a:pt x="1787" y="2250"/>
                    <a:pt x="3187" y="1963"/>
                  </a:cubicBezTo>
                  <a:cubicBezTo>
                    <a:pt x="3249" y="1950"/>
                    <a:pt x="3224" y="1863"/>
                    <a:pt x="3162" y="1863"/>
                  </a:cubicBezTo>
                  <a:cubicBezTo>
                    <a:pt x="1775" y="2050"/>
                    <a:pt x="887" y="988"/>
                    <a:pt x="88" y="38"/>
                  </a:cubicBezTo>
                  <a:cubicBezTo>
                    <a:pt x="50" y="1"/>
                    <a:pt x="0" y="51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4"/>
            <p:cNvSpPr/>
            <p:nvPr/>
          </p:nvSpPr>
          <p:spPr>
            <a:xfrm>
              <a:off x="3515075" y="1320225"/>
              <a:ext cx="30950" cy="15325"/>
            </a:xfrm>
            <a:custGeom>
              <a:avLst/>
              <a:gdLst/>
              <a:ahLst/>
              <a:cxnLst/>
              <a:rect l="l" t="t" r="r" b="b"/>
              <a:pathLst>
                <a:path w="1238" h="613" extrusionOk="0">
                  <a:moveTo>
                    <a:pt x="63" y="113"/>
                  </a:moveTo>
                  <a:cubicBezTo>
                    <a:pt x="475" y="125"/>
                    <a:pt x="862" y="288"/>
                    <a:pt x="1150" y="575"/>
                  </a:cubicBezTo>
                  <a:cubicBezTo>
                    <a:pt x="1187" y="613"/>
                    <a:pt x="1237" y="563"/>
                    <a:pt x="1212" y="525"/>
                  </a:cubicBezTo>
                  <a:cubicBezTo>
                    <a:pt x="1087" y="363"/>
                    <a:pt x="912" y="238"/>
                    <a:pt x="712" y="163"/>
                  </a:cubicBezTo>
                  <a:cubicBezTo>
                    <a:pt x="512" y="50"/>
                    <a:pt x="288" y="0"/>
                    <a:pt x="63" y="25"/>
                  </a:cubicBezTo>
                  <a:cubicBezTo>
                    <a:pt x="13" y="25"/>
                    <a:pt x="0" y="113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4"/>
            <p:cNvSpPr/>
            <p:nvPr/>
          </p:nvSpPr>
          <p:spPr>
            <a:xfrm>
              <a:off x="35122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1263" y="551"/>
                  </a:moveTo>
                  <a:cubicBezTo>
                    <a:pt x="825" y="751"/>
                    <a:pt x="313" y="463"/>
                    <a:pt x="126" y="51"/>
                  </a:cubicBezTo>
                  <a:cubicBezTo>
                    <a:pt x="101" y="1"/>
                    <a:pt x="1" y="38"/>
                    <a:pt x="26" y="88"/>
                  </a:cubicBezTo>
                  <a:cubicBezTo>
                    <a:pt x="226" y="576"/>
                    <a:pt x="825" y="876"/>
                    <a:pt x="1313" y="626"/>
                  </a:cubicBezTo>
                  <a:cubicBezTo>
                    <a:pt x="1363" y="601"/>
                    <a:pt x="1313" y="526"/>
                    <a:pt x="126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4"/>
            <p:cNvSpPr/>
            <p:nvPr/>
          </p:nvSpPr>
          <p:spPr>
            <a:xfrm>
              <a:off x="3177975" y="1278975"/>
              <a:ext cx="132175" cy="60025"/>
            </a:xfrm>
            <a:custGeom>
              <a:avLst/>
              <a:gdLst/>
              <a:ahLst/>
              <a:cxnLst/>
              <a:rect l="l" t="t" r="r" b="b"/>
              <a:pathLst>
                <a:path w="5287" h="2401" extrusionOk="0">
                  <a:moveTo>
                    <a:pt x="5236" y="576"/>
                  </a:moveTo>
                  <a:cubicBezTo>
                    <a:pt x="3649" y="263"/>
                    <a:pt x="213" y="1"/>
                    <a:pt x="0" y="2350"/>
                  </a:cubicBezTo>
                  <a:cubicBezTo>
                    <a:pt x="0" y="2400"/>
                    <a:pt x="63" y="2388"/>
                    <a:pt x="63" y="2350"/>
                  </a:cubicBezTo>
                  <a:cubicBezTo>
                    <a:pt x="363" y="63"/>
                    <a:pt x="3674" y="363"/>
                    <a:pt x="5211" y="651"/>
                  </a:cubicBezTo>
                  <a:cubicBezTo>
                    <a:pt x="5261" y="663"/>
                    <a:pt x="5286" y="588"/>
                    <a:pt x="5236" y="5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4"/>
            <p:cNvSpPr/>
            <p:nvPr/>
          </p:nvSpPr>
          <p:spPr>
            <a:xfrm>
              <a:off x="3184525" y="1311175"/>
              <a:ext cx="61575" cy="65000"/>
            </a:xfrm>
            <a:custGeom>
              <a:avLst/>
              <a:gdLst/>
              <a:ahLst/>
              <a:cxnLst/>
              <a:rect l="l" t="t" r="r" b="b"/>
              <a:pathLst>
                <a:path w="2463" h="2600" extrusionOk="0">
                  <a:moveTo>
                    <a:pt x="950" y="25"/>
                  </a:moveTo>
                  <a:cubicBezTo>
                    <a:pt x="275" y="350"/>
                    <a:pt x="1" y="1187"/>
                    <a:pt x="450" y="1825"/>
                  </a:cubicBezTo>
                  <a:cubicBezTo>
                    <a:pt x="850" y="2412"/>
                    <a:pt x="1913" y="2599"/>
                    <a:pt x="2412" y="2025"/>
                  </a:cubicBezTo>
                  <a:cubicBezTo>
                    <a:pt x="2462" y="1975"/>
                    <a:pt x="2387" y="1900"/>
                    <a:pt x="2337" y="1950"/>
                  </a:cubicBezTo>
                  <a:cubicBezTo>
                    <a:pt x="1875" y="2474"/>
                    <a:pt x="900" y="2312"/>
                    <a:pt x="525" y="1762"/>
                  </a:cubicBezTo>
                  <a:cubicBezTo>
                    <a:pt x="126" y="1175"/>
                    <a:pt x="338" y="375"/>
                    <a:pt x="988" y="75"/>
                  </a:cubicBezTo>
                  <a:cubicBezTo>
                    <a:pt x="1025" y="63"/>
                    <a:pt x="988" y="0"/>
                    <a:pt x="9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4"/>
            <p:cNvSpPr/>
            <p:nvPr/>
          </p:nvSpPr>
          <p:spPr>
            <a:xfrm>
              <a:off x="3219825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51" y="1850"/>
                  </a:moveTo>
                  <a:cubicBezTo>
                    <a:pt x="1213" y="1663"/>
                    <a:pt x="1438" y="1138"/>
                    <a:pt x="1238" y="675"/>
                  </a:cubicBezTo>
                  <a:cubicBezTo>
                    <a:pt x="1050" y="213"/>
                    <a:pt x="513" y="0"/>
                    <a:pt x="51" y="200"/>
                  </a:cubicBezTo>
                  <a:cubicBezTo>
                    <a:pt x="1" y="225"/>
                    <a:pt x="38" y="300"/>
                    <a:pt x="88" y="288"/>
                  </a:cubicBezTo>
                  <a:cubicBezTo>
                    <a:pt x="513" y="163"/>
                    <a:pt x="963" y="288"/>
                    <a:pt x="1138" y="713"/>
                  </a:cubicBezTo>
                  <a:cubicBezTo>
                    <a:pt x="1300" y="1138"/>
                    <a:pt x="1113" y="1600"/>
                    <a:pt x="713" y="1787"/>
                  </a:cubicBezTo>
                  <a:cubicBezTo>
                    <a:pt x="676" y="1812"/>
                    <a:pt x="713" y="1862"/>
                    <a:pt x="751" y="1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4"/>
            <p:cNvSpPr/>
            <p:nvPr/>
          </p:nvSpPr>
          <p:spPr>
            <a:xfrm>
              <a:off x="3208275" y="1322725"/>
              <a:ext cx="17200" cy="30650"/>
            </a:xfrm>
            <a:custGeom>
              <a:avLst/>
              <a:gdLst/>
              <a:ahLst/>
              <a:cxnLst/>
              <a:rect l="l" t="t" r="r" b="b"/>
              <a:pathLst>
                <a:path w="688" h="1226" extrusionOk="0">
                  <a:moveTo>
                    <a:pt x="650" y="38"/>
                  </a:moveTo>
                  <a:cubicBezTo>
                    <a:pt x="300" y="0"/>
                    <a:pt x="63" y="375"/>
                    <a:pt x="63" y="688"/>
                  </a:cubicBezTo>
                  <a:cubicBezTo>
                    <a:pt x="50" y="988"/>
                    <a:pt x="350" y="1213"/>
                    <a:pt x="638" y="1125"/>
                  </a:cubicBezTo>
                  <a:cubicBezTo>
                    <a:pt x="688" y="1100"/>
                    <a:pt x="663" y="1013"/>
                    <a:pt x="613" y="1038"/>
                  </a:cubicBezTo>
                  <a:cubicBezTo>
                    <a:pt x="0" y="1225"/>
                    <a:pt x="63" y="75"/>
                    <a:pt x="650" y="113"/>
                  </a:cubicBezTo>
                  <a:cubicBezTo>
                    <a:pt x="688" y="113"/>
                    <a:pt x="688" y="38"/>
                    <a:pt x="65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4"/>
            <p:cNvSpPr/>
            <p:nvPr/>
          </p:nvSpPr>
          <p:spPr>
            <a:xfrm>
              <a:off x="3454150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1750" y="75"/>
                  </a:moveTo>
                  <a:cubicBezTo>
                    <a:pt x="2112" y="1387"/>
                    <a:pt x="1300" y="2474"/>
                    <a:pt x="38" y="2799"/>
                  </a:cubicBezTo>
                  <a:cubicBezTo>
                    <a:pt x="0" y="2812"/>
                    <a:pt x="13" y="2862"/>
                    <a:pt x="38" y="2862"/>
                  </a:cubicBezTo>
                  <a:cubicBezTo>
                    <a:pt x="1425" y="2762"/>
                    <a:pt x="2212" y="1325"/>
                    <a:pt x="1825" y="50"/>
                  </a:cubicBezTo>
                  <a:cubicBezTo>
                    <a:pt x="1812" y="0"/>
                    <a:pt x="1725" y="13"/>
                    <a:pt x="1750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4"/>
            <p:cNvSpPr/>
            <p:nvPr/>
          </p:nvSpPr>
          <p:spPr>
            <a:xfrm>
              <a:off x="37968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2662" y="176"/>
                  </a:moveTo>
                  <a:cubicBezTo>
                    <a:pt x="1212" y="1"/>
                    <a:pt x="38" y="1438"/>
                    <a:pt x="750" y="2787"/>
                  </a:cubicBezTo>
                  <a:cubicBezTo>
                    <a:pt x="1475" y="4175"/>
                    <a:pt x="3424" y="3950"/>
                    <a:pt x="4424" y="3025"/>
                  </a:cubicBezTo>
                  <a:cubicBezTo>
                    <a:pt x="4461" y="2987"/>
                    <a:pt x="4411" y="2937"/>
                    <a:pt x="4386" y="2962"/>
                  </a:cubicBezTo>
                  <a:cubicBezTo>
                    <a:pt x="3474" y="3612"/>
                    <a:pt x="2012" y="4062"/>
                    <a:pt x="1137" y="3125"/>
                  </a:cubicBezTo>
                  <a:cubicBezTo>
                    <a:pt x="0" y="1900"/>
                    <a:pt x="1075" y="88"/>
                    <a:pt x="2662" y="276"/>
                  </a:cubicBezTo>
                  <a:cubicBezTo>
                    <a:pt x="2724" y="288"/>
                    <a:pt x="2724" y="176"/>
                    <a:pt x="2662" y="1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4"/>
            <p:cNvSpPr/>
            <p:nvPr/>
          </p:nvSpPr>
          <p:spPr>
            <a:xfrm>
              <a:off x="3903100" y="1237750"/>
              <a:ext cx="263700" cy="146850"/>
            </a:xfrm>
            <a:custGeom>
              <a:avLst/>
              <a:gdLst/>
              <a:ahLst/>
              <a:cxnLst/>
              <a:rect l="l" t="t" r="r" b="b"/>
              <a:pathLst>
                <a:path w="10548" h="5874" extrusionOk="0">
                  <a:moveTo>
                    <a:pt x="100" y="5836"/>
                  </a:moveTo>
                  <a:cubicBezTo>
                    <a:pt x="1300" y="4162"/>
                    <a:pt x="2412" y="2062"/>
                    <a:pt x="4324" y="1138"/>
                  </a:cubicBezTo>
                  <a:cubicBezTo>
                    <a:pt x="6086" y="275"/>
                    <a:pt x="8848" y="100"/>
                    <a:pt x="10485" y="1312"/>
                  </a:cubicBezTo>
                  <a:cubicBezTo>
                    <a:pt x="10510" y="1325"/>
                    <a:pt x="10547" y="1275"/>
                    <a:pt x="10522" y="1262"/>
                  </a:cubicBezTo>
                  <a:cubicBezTo>
                    <a:pt x="9073" y="0"/>
                    <a:pt x="6586" y="138"/>
                    <a:pt x="4861" y="725"/>
                  </a:cubicBezTo>
                  <a:cubicBezTo>
                    <a:pt x="2549" y="1512"/>
                    <a:pt x="1350" y="3924"/>
                    <a:pt x="25" y="5799"/>
                  </a:cubicBezTo>
                  <a:cubicBezTo>
                    <a:pt x="0" y="5836"/>
                    <a:pt x="63" y="5874"/>
                    <a:pt x="88" y="58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4"/>
            <p:cNvSpPr/>
            <p:nvPr/>
          </p:nvSpPr>
          <p:spPr>
            <a:xfrm>
              <a:off x="4098975" y="1277425"/>
              <a:ext cx="100925" cy="84375"/>
            </a:xfrm>
            <a:custGeom>
              <a:avLst/>
              <a:gdLst/>
              <a:ahLst/>
              <a:cxnLst/>
              <a:rect l="l" t="t" r="r" b="b"/>
              <a:pathLst>
                <a:path w="4037" h="3375" extrusionOk="0">
                  <a:moveTo>
                    <a:pt x="2875" y="88"/>
                  </a:moveTo>
                  <a:cubicBezTo>
                    <a:pt x="3412" y="1025"/>
                    <a:pt x="3525" y="2400"/>
                    <a:pt x="2375" y="2950"/>
                  </a:cubicBezTo>
                  <a:cubicBezTo>
                    <a:pt x="2087" y="3062"/>
                    <a:pt x="1775" y="3100"/>
                    <a:pt x="1475" y="3062"/>
                  </a:cubicBezTo>
                  <a:cubicBezTo>
                    <a:pt x="1400" y="3050"/>
                    <a:pt x="1325" y="3075"/>
                    <a:pt x="1250" y="3062"/>
                  </a:cubicBezTo>
                  <a:cubicBezTo>
                    <a:pt x="488" y="2937"/>
                    <a:pt x="513" y="2737"/>
                    <a:pt x="438" y="2200"/>
                  </a:cubicBezTo>
                  <a:cubicBezTo>
                    <a:pt x="325" y="1300"/>
                    <a:pt x="938" y="963"/>
                    <a:pt x="1713" y="1113"/>
                  </a:cubicBezTo>
                  <a:cubicBezTo>
                    <a:pt x="2300" y="1225"/>
                    <a:pt x="2600" y="1512"/>
                    <a:pt x="3000" y="1925"/>
                  </a:cubicBezTo>
                  <a:cubicBezTo>
                    <a:pt x="3300" y="2237"/>
                    <a:pt x="3550" y="2562"/>
                    <a:pt x="3999" y="2575"/>
                  </a:cubicBezTo>
                  <a:cubicBezTo>
                    <a:pt x="4024" y="2575"/>
                    <a:pt x="4037" y="2537"/>
                    <a:pt x="3999" y="2537"/>
                  </a:cubicBezTo>
                  <a:cubicBezTo>
                    <a:pt x="3287" y="2425"/>
                    <a:pt x="2900" y="1525"/>
                    <a:pt x="2312" y="1150"/>
                  </a:cubicBezTo>
                  <a:cubicBezTo>
                    <a:pt x="1875" y="850"/>
                    <a:pt x="1325" y="800"/>
                    <a:pt x="838" y="1025"/>
                  </a:cubicBezTo>
                  <a:cubicBezTo>
                    <a:pt x="113" y="1350"/>
                    <a:pt x="0" y="2487"/>
                    <a:pt x="638" y="2987"/>
                  </a:cubicBezTo>
                  <a:cubicBezTo>
                    <a:pt x="1163" y="3375"/>
                    <a:pt x="2237" y="3250"/>
                    <a:pt x="2712" y="2887"/>
                  </a:cubicBezTo>
                  <a:cubicBezTo>
                    <a:pt x="3650" y="2187"/>
                    <a:pt x="3462" y="925"/>
                    <a:pt x="2937" y="38"/>
                  </a:cubicBezTo>
                  <a:cubicBezTo>
                    <a:pt x="2912" y="0"/>
                    <a:pt x="2837" y="38"/>
                    <a:pt x="287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4"/>
            <p:cNvSpPr/>
            <p:nvPr/>
          </p:nvSpPr>
          <p:spPr>
            <a:xfrm>
              <a:off x="4206450" y="1331775"/>
              <a:ext cx="55625" cy="13775"/>
            </a:xfrm>
            <a:custGeom>
              <a:avLst/>
              <a:gdLst/>
              <a:ahLst/>
              <a:cxnLst/>
              <a:rect l="l" t="t" r="r" b="b"/>
              <a:pathLst>
                <a:path w="2225" h="551" extrusionOk="0">
                  <a:moveTo>
                    <a:pt x="50" y="476"/>
                  </a:moveTo>
                  <a:cubicBezTo>
                    <a:pt x="750" y="551"/>
                    <a:pt x="1600" y="501"/>
                    <a:pt x="2187" y="76"/>
                  </a:cubicBezTo>
                  <a:cubicBezTo>
                    <a:pt x="2225" y="63"/>
                    <a:pt x="2200" y="1"/>
                    <a:pt x="2162" y="13"/>
                  </a:cubicBezTo>
                  <a:cubicBezTo>
                    <a:pt x="1437" y="251"/>
                    <a:pt x="838" y="476"/>
                    <a:pt x="50" y="401"/>
                  </a:cubicBezTo>
                  <a:cubicBezTo>
                    <a:pt x="0" y="401"/>
                    <a:pt x="0" y="476"/>
                    <a:pt x="50" y="4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4"/>
            <p:cNvSpPr/>
            <p:nvPr/>
          </p:nvSpPr>
          <p:spPr>
            <a:xfrm>
              <a:off x="3934650" y="1301475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1025" y="26"/>
                  </a:moveTo>
                  <a:cubicBezTo>
                    <a:pt x="463" y="675"/>
                    <a:pt x="0" y="1488"/>
                    <a:pt x="188" y="2375"/>
                  </a:cubicBezTo>
                  <a:cubicBezTo>
                    <a:pt x="363" y="3200"/>
                    <a:pt x="1162" y="3800"/>
                    <a:pt x="2000" y="3837"/>
                  </a:cubicBezTo>
                  <a:cubicBezTo>
                    <a:pt x="2587" y="3862"/>
                    <a:pt x="3249" y="3475"/>
                    <a:pt x="3174" y="2812"/>
                  </a:cubicBezTo>
                  <a:cubicBezTo>
                    <a:pt x="3137" y="2475"/>
                    <a:pt x="2799" y="2050"/>
                    <a:pt x="2512" y="2425"/>
                  </a:cubicBezTo>
                  <a:cubicBezTo>
                    <a:pt x="2475" y="2462"/>
                    <a:pt x="2550" y="2500"/>
                    <a:pt x="2575" y="2462"/>
                  </a:cubicBezTo>
                  <a:cubicBezTo>
                    <a:pt x="3012" y="3300"/>
                    <a:pt x="2862" y="3725"/>
                    <a:pt x="2125" y="3737"/>
                  </a:cubicBezTo>
                  <a:cubicBezTo>
                    <a:pt x="1800" y="3737"/>
                    <a:pt x="1487" y="3650"/>
                    <a:pt x="1212" y="3500"/>
                  </a:cubicBezTo>
                  <a:cubicBezTo>
                    <a:pt x="775" y="3287"/>
                    <a:pt x="463" y="2900"/>
                    <a:pt x="325" y="2437"/>
                  </a:cubicBezTo>
                  <a:cubicBezTo>
                    <a:pt x="75" y="1563"/>
                    <a:pt x="538" y="738"/>
                    <a:pt x="1062" y="63"/>
                  </a:cubicBezTo>
                  <a:cubicBezTo>
                    <a:pt x="1087" y="38"/>
                    <a:pt x="1050" y="1"/>
                    <a:pt x="1025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4"/>
            <p:cNvSpPr/>
            <p:nvPr/>
          </p:nvSpPr>
          <p:spPr>
            <a:xfrm>
              <a:off x="3920275" y="1329900"/>
              <a:ext cx="23150" cy="110625"/>
            </a:xfrm>
            <a:custGeom>
              <a:avLst/>
              <a:gdLst/>
              <a:ahLst/>
              <a:cxnLst/>
              <a:rect l="l" t="t" r="r" b="b"/>
              <a:pathLst>
                <a:path w="926" h="4425" extrusionOk="0">
                  <a:moveTo>
                    <a:pt x="825" y="38"/>
                  </a:moveTo>
                  <a:cubicBezTo>
                    <a:pt x="375" y="551"/>
                    <a:pt x="263" y="1238"/>
                    <a:pt x="188" y="1913"/>
                  </a:cubicBezTo>
                  <a:cubicBezTo>
                    <a:pt x="100" y="2725"/>
                    <a:pt x="13" y="3712"/>
                    <a:pt x="538" y="4400"/>
                  </a:cubicBezTo>
                  <a:cubicBezTo>
                    <a:pt x="563" y="4425"/>
                    <a:pt x="600" y="4400"/>
                    <a:pt x="588" y="4362"/>
                  </a:cubicBezTo>
                  <a:cubicBezTo>
                    <a:pt x="0" y="3250"/>
                    <a:pt x="38" y="1101"/>
                    <a:pt x="888" y="101"/>
                  </a:cubicBezTo>
                  <a:cubicBezTo>
                    <a:pt x="925" y="63"/>
                    <a:pt x="863" y="1"/>
                    <a:pt x="825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4"/>
            <p:cNvSpPr/>
            <p:nvPr/>
          </p:nvSpPr>
          <p:spPr>
            <a:xfrm>
              <a:off x="3931200" y="143987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126" y="38"/>
                  </a:moveTo>
                  <a:cubicBezTo>
                    <a:pt x="213" y="1"/>
                    <a:pt x="313" y="13"/>
                    <a:pt x="388" y="88"/>
                  </a:cubicBezTo>
                  <a:cubicBezTo>
                    <a:pt x="451" y="151"/>
                    <a:pt x="476" y="238"/>
                    <a:pt x="451" y="326"/>
                  </a:cubicBezTo>
                  <a:cubicBezTo>
                    <a:pt x="451" y="363"/>
                    <a:pt x="438" y="388"/>
                    <a:pt x="413" y="413"/>
                  </a:cubicBezTo>
                  <a:cubicBezTo>
                    <a:pt x="388" y="438"/>
                    <a:pt x="351" y="451"/>
                    <a:pt x="313" y="463"/>
                  </a:cubicBezTo>
                  <a:cubicBezTo>
                    <a:pt x="188" y="476"/>
                    <a:pt x="63" y="413"/>
                    <a:pt x="13" y="288"/>
                  </a:cubicBezTo>
                  <a:cubicBezTo>
                    <a:pt x="1" y="163"/>
                    <a:pt x="101" y="51"/>
                    <a:pt x="238" y="5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4"/>
            <p:cNvSpPr/>
            <p:nvPr/>
          </p:nvSpPr>
          <p:spPr>
            <a:xfrm>
              <a:off x="3926825" y="1437075"/>
              <a:ext cx="22225" cy="17200"/>
            </a:xfrm>
            <a:custGeom>
              <a:avLst/>
              <a:gdLst/>
              <a:ahLst/>
              <a:cxnLst/>
              <a:rect l="l" t="t" r="r" b="b"/>
              <a:pathLst>
                <a:path w="889" h="688" extrusionOk="0">
                  <a:moveTo>
                    <a:pt x="313" y="213"/>
                  </a:moveTo>
                  <a:cubicBezTo>
                    <a:pt x="588" y="238"/>
                    <a:pt x="651" y="313"/>
                    <a:pt x="476" y="413"/>
                  </a:cubicBezTo>
                  <a:cubicBezTo>
                    <a:pt x="313" y="600"/>
                    <a:pt x="301" y="525"/>
                    <a:pt x="413" y="200"/>
                  </a:cubicBezTo>
                  <a:cubicBezTo>
                    <a:pt x="451" y="175"/>
                    <a:pt x="451" y="113"/>
                    <a:pt x="401" y="113"/>
                  </a:cubicBezTo>
                  <a:cubicBezTo>
                    <a:pt x="1" y="113"/>
                    <a:pt x="88" y="688"/>
                    <a:pt x="488" y="625"/>
                  </a:cubicBezTo>
                  <a:cubicBezTo>
                    <a:pt x="888" y="563"/>
                    <a:pt x="663" y="0"/>
                    <a:pt x="276" y="88"/>
                  </a:cubicBezTo>
                  <a:cubicBezTo>
                    <a:pt x="213" y="113"/>
                    <a:pt x="238" y="213"/>
                    <a:pt x="313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4"/>
            <p:cNvSpPr/>
            <p:nvPr/>
          </p:nvSpPr>
          <p:spPr>
            <a:xfrm>
              <a:off x="416865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38" y="100"/>
                  </a:lnTo>
                  <a:cubicBezTo>
                    <a:pt x="50" y="125"/>
                    <a:pt x="88" y="125"/>
                    <a:pt x="100" y="100"/>
                  </a:cubicBezTo>
                  <a:lnTo>
                    <a:pt x="100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4"/>
            <p:cNvSpPr/>
            <p:nvPr/>
          </p:nvSpPr>
          <p:spPr>
            <a:xfrm>
              <a:off x="4259250" y="1315225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125" y="650"/>
                  </a:moveTo>
                  <a:cubicBezTo>
                    <a:pt x="225" y="388"/>
                    <a:pt x="650" y="275"/>
                    <a:pt x="875" y="238"/>
                  </a:cubicBezTo>
                  <a:cubicBezTo>
                    <a:pt x="1125" y="200"/>
                    <a:pt x="1375" y="200"/>
                    <a:pt x="1612" y="250"/>
                  </a:cubicBezTo>
                  <a:cubicBezTo>
                    <a:pt x="1675" y="250"/>
                    <a:pt x="1675" y="163"/>
                    <a:pt x="1625" y="150"/>
                  </a:cubicBezTo>
                  <a:cubicBezTo>
                    <a:pt x="1175" y="0"/>
                    <a:pt x="225" y="88"/>
                    <a:pt x="25" y="613"/>
                  </a:cubicBezTo>
                  <a:cubicBezTo>
                    <a:pt x="0" y="675"/>
                    <a:pt x="100" y="713"/>
                    <a:pt x="12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4"/>
            <p:cNvSpPr/>
            <p:nvPr/>
          </p:nvSpPr>
          <p:spPr>
            <a:xfrm>
              <a:off x="4259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587" y="50"/>
                  </a:moveTo>
                  <a:cubicBezTo>
                    <a:pt x="1175" y="425"/>
                    <a:pt x="638" y="600"/>
                    <a:pt x="88" y="550"/>
                  </a:cubicBezTo>
                  <a:cubicBezTo>
                    <a:pt x="25" y="550"/>
                    <a:pt x="0" y="625"/>
                    <a:pt x="63" y="650"/>
                  </a:cubicBezTo>
                  <a:cubicBezTo>
                    <a:pt x="575" y="788"/>
                    <a:pt x="1287" y="475"/>
                    <a:pt x="1650" y="113"/>
                  </a:cubicBezTo>
                  <a:cubicBezTo>
                    <a:pt x="1687" y="75"/>
                    <a:pt x="1625" y="0"/>
                    <a:pt x="1587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4"/>
            <p:cNvSpPr/>
            <p:nvPr/>
          </p:nvSpPr>
          <p:spPr>
            <a:xfrm>
              <a:off x="4198950" y="1341475"/>
              <a:ext cx="33450" cy="30325"/>
            </a:xfrm>
            <a:custGeom>
              <a:avLst/>
              <a:gdLst/>
              <a:ahLst/>
              <a:cxnLst/>
              <a:rect l="l" t="t" r="r" b="b"/>
              <a:pathLst>
                <a:path w="1338" h="1213" extrusionOk="0">
                  <a:moveTo>
                    <a:pt x="50" y="100"/>
                  </a:moveTo>
                  <a:cubicBezTo>
                    <a:pt x="363" y="88"/>
                    <a:pt x="625" y="263"/>
                    <a:pt x="863" y="450"/>
                  </a:cubicBezTo>
                  <a:cubicBezTo>
                    <a:pt x="1088" y="625"/>
                    <a:pt x="1238" y="887"/>
                    <a:pt x="1250" y="1162"/>
                  </a:cubicBezTo>
                  <a:cubicBezTo>
                    <a:pt x="1250" y="1212"/>
                    <a:pt x="1338" y="1200"/>
                    <a:pt x="1325" y="1162"/>
                  </a:cubicBezTo>
                  <a:cubicBezTo>
                    <a:pt x="1325" y="850"/>
                    <a:pt x="1175" y="563"/>
                    <a:pt x="925" y="388"/>
                  </a:cubicBezTo>
                  <a:cubicBezTo>
                    <a:pt x="663" y="188"/>
                    <a:pt x="400" y="0"/>
                    <a:pt x="50" y="25"/>
                  </a:cubicBezTo>
                  <a:cubicBezTo>
                    <a:pt x="0" y="25"/>
                    <a:pt x="0" y="113"/>
                    <a:pt x="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4"/>
            <p:cNvSpPr/>
            <p:nvPr/>
          </p:nvSpPr>
          <p:spPr>
            <a:xfrm>
              <a:off x="4199250" y="1342100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288" y="1100"/>
                  </a:moveTo>
                  <a:cubicBezTo>
                    <a:pt x="1026" y="1012"/>
                    <a:pt x="776" y="887"/>
                    <a:pt x="551" y="713"/>
                  </a:cubicBezTo>
                  <a:cubicBezTo>
                    <a:pt x="313" y="538"/>
                    <a:pt x="263" y="288"/>
                    <a:pt x="113" y="63"/>
                  </a:cubicBezTo>
                  <a:cubicBezTo>
                    <a:pt x="76" y="0"/>
                    <a:pt x="1" y="38"/>
                    <a:pt x="13" y="100"/>
                  </a:cubicBezTo>
                  <a:cubicBezTo>
                    <a:pt x="126" y="688"/>
                    <a:pt x="713" y="1087"/>
                    <a:pt x="1263" y="1175"/>
                  </a:cubicBezTo>
                  <a:cubicBezTo>
                    <a:pt x="1313" y="1175"/>
                    <a:pt x="1338" y="1112"/>
                    <a:pt x="1288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4"/>
            <p:cNvSpPr/>
            <p:nvPr/>
          </p:nvSpPr>
          <p:spPr>
            <a:xfrm>
              <a:off x="3890900" y="1349275"/>
              <a:ext cx="38775" cy="86875"/>
            </a:xfrm>
            <a:custGeom>
              <a:avLst/>
              <a:gdLst/>
              <a:ahLst/>
              <a:cxnLst/>
              <a:rect l="l" t="t" r="r" b="b"/>
              <a:pathLst>
                <a:path w="1551" h="3475" extrusionOk="0">
                  <a:moveTo>
                    <a:pt x="1450" y="51"/>
                  </a:moveTo>
                  <a:cubicBezTo>
                    <a:pt x="725" y="1038"/>
                    <a:pt x="238" y="2175"/>
                    <a:pt x="13" y="3387"/>
                  </a:cubicBezTo>
                  <a:cubicBezTo>
                    <a:pt x="1" y="3450"/>
                    <a:pt x="101" y="3475"/>
                    <a:pt x="113" y="3412"/>
                  </a:cubicBezTo>
                  <a:cubicBezTo>
                    <a:pt x="338" y="2213"/>
                    <a:pt x="813" y="1075"/>
                    <a:pt x="1513" y="88"/>
                  </a:cubicBezTo>
                  <a:cubicBezTo>
                    <a:pt x="1550" y="38"/>
                    <a:pt x="1475" y="1"/>
                    <a:pt x="145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4"/>
            <p:cNvSpPr/>
            <p:nvPr/>
          </p:nvSpPr>
          <p:spPr>
            <a:xfrm>
              <a:off x="3880600" y="1433625"/>
              <a:ext cx="18150" cy="16600"/>
            </a:xfrm>
            <a:custGeom>
              <a:avLst/>
              <a:gdLst/>
              <a:ahLst/>
              <a:cxnLst/>
              <a:rect l="l" t="t" r="r" b="b"/>
              <a:pathLst>
                <a:path w="726" h="664" extrusionOk="0">
                  <a:moveTo>
                    <a:pt x="475" y="151"/>
                  </a:moveTo>
                  <a:cubicBezTo>
                    <a:pt x="363" y="176"/>
                    <a:pt x="350" y="188"/>
                    <a:pt x="438" y="176"/>
                  </a:cubicBezTo>
                  <a:cubicBezTo>
                    <a:pt x="475" y="163"/>
                    <a:pt x="513" y="163"/>
                    <a:pt x="550" y="176"/>
                  </a:cubicBezTo>
                  <a:cubicBezTo>
                    <a:pt x="588" y="176"/>
                    <a:pt x="600" y="113"/>
                    <a:pt x="563" y="101"/>
                  </a:cubicBezTo>
                  <a:cubicBezTo>
                    <a:pt x="350" y="1"/>
                    <a:pt x="0" y="238"/>
                    <a:pt x="250" y="451"/>
                  </a:cubicBezTo>
                  <a:cubicBezTo>
                    <a:pt x="513" y="663"/>
                    <a:pt x="725" y="288"/>
                    <a:pt x="538" y="88"/>
                  </a:cubicBezTo>
                  <a:cubicBezTo>
                    <a:pt x="500" y="38"/>
                    <a:pt x="450" y="101"/>
                    <a:pt x="47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4"/>
            <p:cNvSpPr/>
            <p:nvPr/>
          </p:nvSpPr>
          <p:spPr>
            <a:xfrm>
              <a:off x="3936525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125" y="63"/>
                  </a:moveTo>
                  <a:cubicBezTo>
                    <a:pt x="0" y="1163"/>
                    <a:pt x="213" y="2538"/>
                    <a:pt x="1150" y="3262"/>
                  </a:cubicBezTo>
                  <a:cubicBezTo>
                    <a:pt x="1175" y="3275"/>
                    <a:pt x="1212" y="3250"/>
                    <a:pt x="1187" y="3212"/>
                  </a:cubicBezTo>
                  <a:cubicBezTo>
                    <a:pt x="413" y="2275"/>
                    <a:pt x="88" y="1275"/>
                    <a:pt x="225" y="63"/>
                  </a:cubicBezTo>
                  <a:cubicBezTo>
                    <a:pt x="225" y="1"/>
                    <a:pt x="138" y="1"/>
                    <a:pt x="1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4"/>
            <p:cNvSpPr/>
            <p:nvPr/>
          </p:nvSpPr>
          <p:spPr>
            <a:xfrm>
              <a:off x="3963375" y="1414575"/>
              <a:ext cx="13475" cy="15650"/>
            </a:xfrm>
            <a:custGeom>
              <a:avLst/>
              <a:gdLst/>
              <a:ahLst/>
              <a:cxnLst/>
              <a:rect l="l" t="t" r="r" b="b"/>
              <a:pathLst>
                <a:path w="539" h="626" extrusionOk="0">
                  <a:moveTo>
                    <a:pt x="413" y="263"/>
                  </a:moveTo>
                  <a:cubicBezTo>
                    <a:pt x="326" y="263"/>
                    <a:pt x="313" y="275"/>
                    <a:pt x="363" y="338"/>
                  </a:cubicBezTo>
                  <a:cubicBezTo>
                    <a:pt x="388" y="363"/>
                    <a:pt x="426" y="350"/>
                    <a:pt x="438" y="313"/>
                  </a:cubicBezTo>
                  <a:cubicBezTo>
                    <a:pt x="438" y="25"/>
                    <a:pt x="1" y="0"/>
                    <a:pt x="38" y="300"/>
                  </a:cubicBezTo>
                  <a:cubicBezTo>
                    <a:pt x="38" y="625"/>
                    <a:pt x="538" y="575"/>
                    <a:pt x="488" y="263"/>
                  </a:cubicBezTo>
                  <a:cubicBezTo>
                    <a:pt x="476" y="225"/>
                    <a:pt x="426" y="225"/>
                    <a:pt x="4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4139900" y="1254625"/>
              <a:ext cx="237775" cy="60000"/>
            </a:xfrm>
            <a:custGeom>
              <a:avLst/>
              <a:gdLst/>
              <a:ahLst/>
              <a:cxnLst/>
              <a:rect l="l" t="t" r="r" b="b"/>
              <a:pathLst>
                <a:path w="9511" h="2400" extrusionOk="0">
                  <a:moveTo>
                    <a:pt x="38" y="75"/>
                  </a:moveTo>
                  <a:cubicBezTo>
                    <a:pt x="1813" y="762"/>
                    <a:pt x="3137" y="1475"/>
                    <a:pt x="5049" y="1662"/>
                  </a:cubicBezTo>
                  <a:cubicBezTo>
                    <a:pt x="6774" y="1837"/>
                    <a:pt x="8023" y="1437"/>
                    <a:pt x="9448" y="475"/>
                  </a:cubicBezTo>
                  <a:cubicBezTo>
                    <a:pt x="9511" y="438"/>
                    <a:pt x="9448" y="338"/>
                    <a:pt x="9386" y="375"/>
                  </a:cubicBezTo>
                  <a:cubicBezTo>
                    <a:pt x="6061" y="2400"/>
                    <a:pt x="3387" y="1262"/>
                    <a:pt x="63" y="13"/>
                  </a:cubicBezTo>
                  <a:cubicBezTo>
                    <a:pt x="26" y="0"/>
                    <a:pt x="1" y="50"/>
                    <a:pt x="3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3860900" y="1309600"/>
              <a:ext cx="31900" cy="49400"/>
            </a:xfrm>
            <a:custGeom>
              <a:avLst/>
              <a:gdLst/>
              <a:ahLst/>
              <a:cxnLst/>
              <a:rect l="l" t="t" r="r" b="b"/>
              <a:pathLst>
                <a:path w="1276" h="1976" extrusionOk="0">
                  <a:moveTo>
                    <a:pt x="38" y="63"/>
                  </a:moveTo>
                  <a:cubicBezTo>
                    <a:pt x="451" y="151"/>
                    <a:pt x="851" y="350"/>
                    <a:pt x="1026" y="763"/>
                  </a:cubicBezTo>
                  <a:cubicBezTo>
                    <a:pt x="1251" y="1263"/>
                    <a:pt x="976" y="1838"/>
                    <a:pt x="401" y="1863"/>
                  </a:cubicBezTo>
                  <a:cubicBezTo>
                    <a:pt x="326" y="1850"/>
                    <a:pt x="326" y="1963"/>
                    <a:pt x="401" y="1975"/>
                  </a:cubicBezTo>
                  <a:cubicBezTo>
                    <a:pt x="901" y="1963"/>
                    <a:pt x="1276" y="1538"/>
                    <a:pt x="1213" y="1050"/>
                  </a:cubicBezTo>
                  <a:cubicBezTo>
                    <a:pt x="1163" y="438"/>
                    <a:pt x="613" y="101"/>
                    <a:pt x="63" y="1"/>
                  </a:cubicBezTo>
                  <a:cubicBezTo>
                    <a:pt x="26" y="1"/>
                    <a:pt x="1" y="51"/>
                    <a:pt x="5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4"/>
            <p:cNvSpPr/>
            <p:nvPr/>
          </p:nvSpPr>
          <p:spPr>
            <a:xfrm>
              <a:off x="4075225" y="1283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651"/>
                  </a:moveTo>
                  <a:cubicBezTo>
                    <a:pt x="2150" y="638"/>
                    <a:pt x="1850" y="701"/>
                    <a:pt x="1588" y="851"/>
                  </a:cubicBezTo>
                  <a:cubicBezTo>
                    <a:pt x="888" y="1151"/>
                    <a:pt x="201" y="851"/>
                    <a:pt x="88" y="51"/>
                  </a:cubicBezTo>
                  <a:cubicBezTo>
                    <a:pt x="88" y="1"/>
                    <a:pt x="13" y="13"/>
                    <a:pt x="26" y="51"/>
                  </a:cubicBezTo>
                  <a:cubicBezTo>
                    <a:pt x="1" y="501"/>
                    <a:pt x="276" y="901"/>
                    <a:pt x="701" y="1051"/>
                  </a:cubicBezTo>
                  <a:cubicBezTo>
                    <a:pt x="1325" y="1263"/>
                    <a:pt x="1825" y="713"/>
                    <a:pt x="2450" y="738"/>
                  </a:cubicBezTo>
                  <a:cubicBezTo>
                    <a:pt x="2513" y="738"/>
                    <a:pt x="2513" y="651"/>
                    <a:pt x="2450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4073975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88" y="800"/>
                  </a:moveTo>
                  <a:cubicBezTo>
                    <a:pt x="1" y="275"/>
                    <a:pt x="851" y="38"/>
                    <a:pt x="1175" y="288"/>
                  </a:cubicBezTo>
                  <a:cubicBezTo>
                    <a:pt x="1200" y="313"/>
                    <a:pt x="1238" y="263"/>
                    <a:pt x="1225" y="238"/>
                  </a:cubicBezTo>
                  <a:cubicBezTo>
                    <a:pt x="1063" y="0"/>
                    <a:pt x="676" y="63"/>
                    <a:pt x="451" y="163"/>
                  </a:cubicBezTo>
                  <a:cubicBezTo>
                    <a:pt x="176" y="275"/>
                    <a:pt x="1" y="525"/>
                    <a:pt x="113" y="813"/>
                  </a:cubicBezTo>
                  <a:cubicBezTo>
                    <a:pt x="138" y="850"/>
                    <a:pt x="201" y="838"/>
                    <a:pt x="188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4"/>
            <p:cNvSpPr/>
            <p:nvPr/>
          </p:nvSpPr>
          <p:spPr>
            <a:xfrm>
              <a:off x="383405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3162" y="38"/>
                  </a:moveTo>
                  <a:cubicBezTo>
                    <a:pt x="2362" y="988"/>
                    <a:pt x="1475" y="2063"/>
                    <a:pt x="88" y="1875"/>
                  </a:cubicBezTo>
                  <a:cubicBezTo>
                    <a:pt x="25" y="1863"/>
                    <a:pt x="0" y="1950"/>
                    <a:pt x="63" y="1963"/>
                  </a:cubicBezTo>
                  <a:cubicBezTo>
                    <a:pt x="1462" y="2250"/>
                    <a:pt x="2425" y="1051"/>
                    <a:pt x="3224" y="88"/>
                  </a:cubicBezTo>
                  <a:cubicBezTo>
                    <a:pt x="3249" y="51"/>
                    <a:pt x="3199" y="1"/>
                    <a:pt x="3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4"/>
            <p:cNvSpPr/>
            <p:nvPr/>
          </p:nvSpPr>
          <p:spPr>
            <a:xfrm>
              <a:off x="4063675" y="1320225"/>
              <a:ext cx="30950" cy="15025"/>
            </a:xfrm>
            <a:custGeom>
              <a:avLst/>
              <a:gdLst/>
              <a:ahLst/>
              <a:cxnLst/>
              <a:rect l="l" t="t" r="r" b="b"/>
              <a:pathLst>
                <a:path w="1238" h="601" extrusionOk="0">
                  <a:moveTo>
                    <a:pt x="1175" y="13"/>
                  </a:moveTo>
                  <a:cubicBezTo>
                    <a:pt x="950" y="0"/>
                    <a:pt x="725" y="50"/>
                    <a:pt x="525" y="163"/>
                  </a:cubicBezTo>
                  <a:cubicBezTo>
                    <a:pt x="325" y="225"/>
                    <a:pt x="150" y="350"/>
                    <a:pt x="25" y="513"/>
                  </a:cubicBezTo>
                  <a:cubicBezTo>
                    <a:pt x="0" y="563"/>
                    <a:pt x="50" y="600"/>
                    <a:pt x="100" y="575"/>
                  </a:cubicBezTo>
                  <a:cubicBezTo>
                    <a:pt x="388" y="288"/>
                    <a:pt x="763" y="125"/>
                    <a:pt x="1175" y="100"/>
                  </a:cubicBezTo>
                  <a:cubicBezTo>
                    <a:pt x="1238" y="100"/>
                    <a:pt x="1225" y="13"/>
                    <a:pt x="1175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4"/>
            <p:cNvSpPr/>
            <p:nvPr/>
          </p:nvSpPr>
          <p:spPr>
            <a:xfrm>
              <a:off x="40633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51" y="638"/>
                  </a:moveTo>
                  <a:cubicBezTo>
                    <a:pt x="538" y="876"/>
                    <a:pt x="1151" y="576"/>
                    <a:pt x="1338" y="88"/>
                  </a:cubicBezTo>
                  <a:cubicBezTo>
                    <a:pt x="1363" y="38"/>
                    <a:pt x="1276" y="1"/>
                    <a:pt x="1251" y="51"/>
                  </a:cubicBezTo>
                  <a:cubicBezTo>
                    <a:pt x="1051" y="463"/>
                    <a:pt x="538" y="763"/>
                    <a:pt x="101" y="551"/>
                  </a:cubicBezTo>
                  <a:cubicBezTo>
                    <a:pt x="51" y="526"/>
                    <a:pt x="1" y="601"/>
                    <a:pt x="51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4"/>
            <p:cNvSpPr/>
            <p:nvPr/>
          </p:nvSpPr>
          <p:spPr>
            <a:xfrm>
              <a:off x="4299850" y="1278975"/>
              <a:ext cx="132500" cy="60025"/>
            </a:xfrm>
            <a:custGeom>
              <a:avLst/>
              <a:gdLst/>
              <a:ahLst/>
              <a:cxnLst/>
              <a:rect l="l" t="t" r="r" b="b"/>
              <a:pathLst>
                <a:path w="5300" h="2401" extrusionOk="0">
                  <a:moveTo>
                    <a:pt x="63" y="651"/>
                  </a:moveTo>
                  <a:cubicBezTo>
                    <a:pt x="1600" y="363"/>
                    <a:pt x="4912" y="51"/>
                    <a:pt x="5224" y="2350"/>
                  </a:cubicBezTo>
                  <a:cubicBezTo>
                    <a:pt x="5224" y="2388"/>
                    <a:pt x="5299" y="2400"/>
                    <a:pt x="5287" y="2350"/>
                  </a:cubicBezTo>
                  <a:cubicBezTo>
                    <a:pt x="5075" y="1"/>
                    <a:pt x="1638" y="276"/>
                    <a:pt x="51" y="576"/>
                  </a:cubicBezTo>
                  <a:cubicBezTo>
                    <a:pt x="1" y="588"/>
                    <a:pt x="26" y="663"/>
                    <a:pt x="76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4"/>
            <p:cNvSpPr/>
            <p:nvPr/>
          </p:nvSpPr>
          <p:spPr>
            <a:xfrm>
              <a:off x="4363900" y="1311175"/>
              <a:ext cx="60950" cy="65000"/>
            </a:xfrm>
            <a:custGeom>
              <a:avLst/>
              <a:gdLst/>
              <a:ahLst/>
              <a:cxnLst/>
              <a:rect l="l" t="t" r="r" b="b"/>
              <a:pathLst>
                <a:path w="2438" h="2600" extrusionOk="0">
                  <a:moveTo>
                    <a:pt x="1463" y="75"/>
                  </a:moveTo>
                  <a:cubicBezTo>
                    <a:pt x="2088" y="400"/>
                    <a:pt x="2350" y="1175"/>
                    <a:pt x="1938" y="1762"/>
                  </a:cubicBezTo>
                  <a:cubicBezTo>
                    <a:pt x="1550" y="2299"/>
                    <a:pt x="588" y="2474"/>
                    <a:pt x="113" y="1950"/>
                  </a:cubicBezTo>
                  <a:cubicBezTo>
                    <a:pt x="76" y="1900"/>
                    <a:pt x="1" y="1975"/>
                    <a:pt x="38" y="2025"/>
                  </a:cubicBezTo>
                  <a:cubicBezTo>
                    <a:pt x="538" y="2599"/>
                    <a:pt x="1600" y="2412"/>
                    <a:pt x="2013" y="1825"/>
                  </a:cubicBezTo>
                  <a:cubicBezTo>
                    <a:pt x="2438" y="1187"/>
                    <a:pt x="2200" y="325"/>
                    <a:pt x="1500" y="13"/>
                  </a:cubicBezTo>
                  <a:cubicBezTo>
                    <a:pt x="1463" y="0"/>
                    <a:pt x="1438" y="50"/>
                    <a:pt x="147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4353900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26" y="1787"/>
                  </a:moveTo>
                  <a:cubicBezTo>
                    <a:pt x="326" y="1600"/>
                    <a:pt x="138" y="1138"/>
                    <a:pt x="301" y="725"/>
                  </a:cubicBezTo>
                  <a:cubicBezTo>
                    <a:pt x="476" y="275"/>
                    <a:pt x="926" y="163"/>
                    <a:pt x="1363" y="288"/>
                  </a:cubicBezTo>
                  <a:cubicBezTo>
                    <a:pt x="1400" y="300"/>
                    <a:pt x="1438" y="225"/>
                    <a:pt x="1388" y="200"/>
                  </a:cubicBezTo>
                  <a:cubicBezTo>
                    <a:pt x="938" y="0"/>
                    <a:pt x="401" y="213"/>
                    <a:pt x="201" y="675"/>
                  </a:cubicBezTo>
                  <a:cubicBezTo>
                    <a:pt x="1" y="1138"/>
                    <a:pt x="226" y="1675"/>
                    <a:pt x="688" y="1850"/>
                  </a:cubicBezTo>
                  <a:cubicBezTo>
                    <a:pt x="738" y="1862"/>
                    <a:pt x="763" y="1812"/>
                    <a:pt x="726" y="1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4384200" y="1322725"/>
              <a:ext cx="17225" cy="30650"/>
            </a:xfrm>
            <a:custGeom>
              <a:avLst/>
              <a:gdLst/>
              <a:ahLst/>
              <a:cxnLst/>
              <a:rect l="l" t="t" r="r" b="b"/>
              <a:pathLst>
                <a:path w="689" h="1226" extrusionOk="0">
                  <a:moveTo>
                    <a:pt x="51" y="113"/>
                  </a:moveTo>
                  <a:cubicBezTo>
                    <a:pt x="638" y="75"/>
                    <a:pt x="688" y="1225"/>
                    <a:pt x="76" y="1038"/>
                  </a:cubicBezTo>
                  <a:cubicBezTo>
                    <a:pt x="26" y="1013"/>
                    <a:pt x="1" y="1100"/>
                    <a:pt x="63" y="1125"/>
                  </a:cubicBezTo>
                  <a:cubicBezTo>
                    <a:pt x="351" y="1213"/>
                    <a:pt x="638" y="988"/>
                    <a:pt x="626" y="688"/>
                  </a:cubicBezTo>
                  <a:cubicBezTo>
                    <a:pt x="626" y="375"/>
                    <a:pt x="388" y="0"/>
                    <a:pt x="38" y="38"/>
                  </a:cubicBezTo>
                  <a:cubicBezTo>
                    <a:pt x="1" y="38"/>
                    <a:pt x="1" y="113"/>
                    <a:pt x="51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4100225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375" y="50"/>
                  </a:moveTo>
                  <a:cubicBezTo>
                    <a:pt x="0" y="1325"/>
                    <a:pt x="775" y="2762"/>
                    <a:pt x="2175" y="2862"/>
                  </a:cubicBezTo>
                  <a:cubicBezTo>
                    <a:pt x="2200" y="2862"/>
                    <a:pt x="2212" y="2812"/>
                    <a:pt x="2175" y="2812"/>
                  </a:cubicBezTo>
                  <a:cubicBezTo>
                    <a:pt x="913" y="2474"/>
                    <a:pt x="100" y="1400"/>
                    <a:pt x="450" y="75"/>
                  </a:cubicBezTo>
                  <a:cubicBezTo>
                    <a:pt x="463" y="25"/>
                    <a:pt x="388" y="0"/>
                    <a:pt x="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4"/>
            <p:cNvSpPr/>
            <p:nvPr/>
          </p:nvSpPr>
          <p:spPr>
            <a:xfrm>
              <a:off x="3780925" y="138957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676" y="51"/>
                  </a:moveTo>
                  <a:cubicBezTo>
                    <a:pt x="538" y="276"/>
                    <a:pt x="301" y="438"/>
                    <a:pt x="38" y="501"/>
                  </a:cubicBezTo>
                  <a:cubicBezTo>
                    <a:pt x="1" y="526"/>
                    <a:pt x="1" y="613"/>
                    <a:pt x="63" y="601"/>
                  </a:cubicBezTo>
                  <a:cubicBezTo>
                    <a:pt x="363" y="563"/>
                    <a:pt x="626" y="376"/>
                    <a:pt x="763" y="101"/>
                  </a:cubicBezTo>
                  <a:cubicBezTo>
                    <a:pt x="801" y="51"/>
                    <a:pt x="713" y="1"/>
                    <a:pt x="6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3780300" y="14024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3" y="125"/>
                  </a:moveTo>
                  <a:cubicBezTo>
                    <a:pt x="238" y="213"/>
                    <a:pt x="426" y="238"/>
                    <a:pt x="613" y="213"/>
                  </a:cubicBezTo>
                  <a:cubicBezTo>
                    <a:pt x="676" y="200"/>
                    <a:pt x="651" y="100"/>
                    <a:pt x="601" y="100"/>
                  </a:cubicBezTo>
                  <a:cubicBezTo>
                    <a:pt x="426" y="100"/>
                    <a:pt x="263" y="75"/>
                    <a:pt x="101" y="25"/>
                  </a:cubicBezTo>
                  <a:cubicBezTo>
                    <a:pt x="26" y="0"/>
                    <a:pt x="1" y="100"/>
                    <a:pt x="63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3799050" y="1384900"/>
              <a:ext cx="9400" cy="7525"/>
            </a:xfrm>
            <a:custGeom>
              <a:avLst/>
              <a:gdLst/>
              <a:ahLst/>
              <a:cxnLst/>
              <a:rect l="l" t="t" r="r" b="b"/>
              <a:pathLst>
                <a:path w="376" h="301" extrusionOk="0">
                  <a:moveTo>
                    <a:pt x="113" y="225"/>
                  </a:moveTo>
                  <a:cubicBezTo>
                    <a:pt x="163" y="188"/>
                    <a:pt x="238" y="213"/>
                    <a:pt x="276" y="263"/>
                  </a:cubicBezTo>
                  <a:cubicBezTo>
                    <a:pt x="301" y="300"/>
                    <a:pt x="376" y="263"/>
                    <a:pt x="351" y="213"/>
                  </a:cubicBezTo>
                  <a:cubicBezTo>
                    <a:pt x="301" y="63"/>
                    <a:pt x="126" y="0"/>
                    <a:pt x="38" y="163"/>
                  </a:cubicBezTo>
                  <a:cubicBezTo>
                    <a:pt x="1" y="213"/>
                    <a:pt x="76" y="263"/>
                    <a:pt x="11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3806550" y="13902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26" y="88"/>
                  </a:moveTo>
                  <a:cubicBezTo>
                    <a:pt x="188" y="338"/>
                    <a:pt x="450" y="626"/>
                    <a:pt x="763" y="563"/>
                  </a:cubicBezTo>
                  <a:cubicBezTo>
                    <a:pt x="800" y="551"/>
                    <a:pt x="800" y="488"/>
                    <a:pt x="763" y="476"/>
                  </a:cubicBezTo>
                  <a:cubicBezTo>
                    <a:pt x="488" y="413"/>
                    <a:pt x="250" y="263"/>
                    <a:pt x="101" y="38"/>
                  </a:cubicBezTo>
                  <a:cubicBezTo>
                    <a:pt x="63" y="1"/>
                    <a:pt x="1" y="51"/>
                    <a:pt x="26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3801875" y="1399900"/>
              <a:ext cx="24375" cy="10325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862" y="125"/>
                  </a:moveTo>
                  <a:cubicBezTo>
                    <a:pt x="612" y="288"/>
                    <a:pt x="362" y="225"/>
                    <a:pt x="138" y="50"/>
                  </a:cubicBezTo>
                  <a:cubicBezTo>
                    <a:pt x="88" y="0"/>
                    <a:pt x="0" y="88"/>
                    <a:pt x="63" y="138"/>
                  </a:cubicBezTo>
                  <a:cubicBezTo>
                    <a:pt x="288" y="375"/>
                    <a:pt x="662" y="412"/>
                    <a:pt x="925" y="200"/>
                  </a:cubicBezTo>
                  <a:cubicBezTo>
                    <a:pt x="975" y="163"/>
                    <a:pt x="912" y="88"/>
                    <a:pt x="862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3791550" y="1399900"/>
              <a:ext cx="13475" cy="7825"/>
            </a:xfrm>
            <a:custGeom>
              <a:avLst/>
              <a:gdLst/>
              <a:ahLst/>
              <a:cxnLst/>
              <a:rect l="l" t="t" r="r" b="b"/>
              <a:pathLst>
                <a:path w="539" h="313" extrusionOk="0">
                  <a:moveTo>
                    <a:pt x="413" y="50"/>
                  </a:moveTo>
                  <a:cubicBezTo>
                    <a:pt x="313" y="138"/>
                    <a:pt x="188" y="200"/>
                    <a:pt x="63" y="213"/>
                  </a:cubicBezTo>
                  <a:cubicBezTo>
                    <a:pt x="1" y="213"/>
                    <a:pt x="26" y="300"/>
                    <a:pt x="76" y="300"/>
                  </a:cubicBezTo>
                  <a:cubicBezTo>
                    <a:pt x="238" y="313"/>
                    <a:pt x="388" y="250"/>
                    <a:pt x="501" y="138"/>
                  </a:cubicBezTo>
                  <a:cubicBezTo>
                    <a:pt x="538" y="75"/>
                    <a:pt x="476" y="0"/>
                    <a:pt x="4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3796550" y="1409275"/>
              <a:ext cx="14400" cy="12500"/>
            </a:xfrm>
            <a:custGeom>
              <a:avLst/>
              <a:gdLst/>
              <a:ahLst/>
              <a:cxnLst/>
              <a:rect l="l" t="t" r="r" b="b"/>
              <a:pathLst>
                <a:path w="576" h="500" extrusionOk="0">
                  <a:moveTo>
                    <a:pt x="301" y="25"/>
                  </a:moveTo>
                  <a:cubicBezTo>
                    <a:pt x="176" y="37"/>
                    <a:pt x="38" y="75"/>
                    <a:pt x="26" y="212"/>
                  </a:cubicBezTo>
                  <a:cubicBezTo>
                    <a:pt x="1" y="337"/>
                    <a:pt x="101" y="437"/>
                    <a:pt x="213" y="437"/>
                  </a:cubicBezTo>
                  <a:cubicBezTo>
                    <a:pt x="513" y="500"/>
                    <a:pt x="575" y="37"/>
                    <a:pt x="276" y="13"/>
                  </a:cubicBezTo>
                  <a:cubicBezTo>
                    <a:pt x="201" y="0"/>
                    <a:pt x="188" y="125"/>
                    <a:pt x="263" y="137"/>
                  </a:cubicBezTo>
                  <a:lnTo>
                    <a:pt x="301" y="150"/>
                  </a:lnTo>
                  <a:cubicBezTo>
                    <a:pt x="376" y="150"/>
                    <a:pt x="376" y="25"/>
                    <a:pt x="301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3796550" y="4276950"/>
              <a:ext cx="111875" cy="104375"/>
            </a:xfrm>
            <a:custGeom>
              <a:avLst/>
              <a:gdLst/>
              <a:ahLst/>
              <a:cxnLst/>
              <a:rect l="l" t="t" r="r" b="b"/>
              <a:pathLst>
                <a:path w="4475" h="4175" extrusionOk="0">
                  <a:moveTo>
                    <a:pt x="2675" y="3887"/>
                  </a:moveTo>
                  <a:cubicBezTo>
                    <a:pt x="1100" y="4074"/>
                    <a:pt x="1" y="2275"/>
                    <a:pt x="1150" y="1050"/>
                  </a:cubicBezTo>
                  <a:cubicBezTo>
                    <a:pt x="2025" y="113"/>
                    <a:pt x="3487" y="563"/>
                    <a:pt x="4399" y="1212"/>
                  </a:cubicBezTo>
                  <a:cubicBezTo>
                    <a:pt x="4424" y="1237"/>
                    <a:pt x="4474" y="1175"/>
                    <a:pt x="4437" y="1150"/>
                  </a:cubicBezTo>
                  <a:cubicBezTo>
                    <a:pt x="3425" y="213"/>
                    <a:pt x="1488" y="0"/>
                    <a:pt x="763" y="1375"/>
                  </a:cubicBezTo>
                  <a:cubicBezTo>
                    <a:pt x="51" y="2725"/>
                    <a:pt x="1225" y="4174"/>
                    <a:pt x="2675" y="3999"/>
                  </a:cubicBezTo>
                  <a:cubicBezTo>
                    <a:pt x="2737" y="3999"/>
                    <a:pt x="2737" y="3874"/>
                    <a:pt x="2675" y="38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3903400" y="4301950"/>
              <a:ext cx="263400" cy="146850"/>
            </a:xfrm>
            <a:custGeom>
              <a:avLst/>
              <a:gdLst/>
              <a:ahLst/>
              <a:cxnLst/>
              <a:rect l="l" t="t" r="r" b="b"/>
              <a:pathLst>
                <a:path w="10536" h="5874" extrusionOk="0">
                  <a:moveTo>
                    <a:pt x="26" y="75"/>
                  </a:moveTo>
                  <a:cubicBezTo>
                    <a:pt x="1338" y="1950"/>
                    <a:pt x="2537" y="4361"/>
                    <a:pt x="4862" y="5136"/>
                  </a:cubicBezTo>
                  <a:cubicBezTo>
                    <a:pt x="6586" y="5724"/>
                    <a:pt x="9073" y="5873"/>
                    <a:pt x="10510" y="4611"/>
                  </a:cubicBezTo>
                  <a:cubicBezTo>
                    <a:pt x="10535" y="4586"/>
                    <a:pt x="10510" y="4536"/>
                    <a:pt x="10473" y="4561"/>
                  </a:cubicBezTo>
                  <a:cubicBezTo>
                    <a:pt x="8848" y="5761"/>
                    <a:pt x="6074" y="5586"/>
                    <a:pt x="4324" y="4736"/>
                  </a:cubicBezTo>
                  <a:cubicBezTo>
                    <a:pt x="2412" y="3812"/>
                    <a:pt x="1300" y="1700"/>
                    <a:pt x="88" y="38"/>
                  </a:cubicBezTo>
                  <a:cubicBezTo>
                    <a:pt x="63" y="0"/>
                    <a:pt x="1" y="38"/>
                    <a:pt x="26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4099600" y="4324125"/>
              <a:ext cx="100300" cy="85000"/>
            </a:xfrm>
            <a:custGeom>
              <a:avLst/>
              <a:gdLst/>
              <a:ahLst/>
              <a:cxnLst/>
              <a:rect l="l" t="t" r="r" b="b"/>
              <a:pathLst>
                <a:path w="4012" h="3400" extrusionOk="0">
                  <a:moveTo>
                    <a:pt x="2925" y="3362"/>
                  </a:moveTo>
                  <a:cubicBezTo>
                    <a:pt x="3425" y="2500"/>
                    <a:pt x="3612" y="1312"/>
                    <a:pt x="2787" y="575"/>
                  </a:cubicBezTo>
                  <a:cubicBezTo>
                    <a:pt x="2312" y="150"/>
                    <a:pt x="1175" y="0"/>
                    <a:pt x="625" y="413"/>
                  </a:cubicBezTo>
                  <a:cubicBezTo>
                    <a:pt x="0" y="900"/>
                    <a:pt x="88" y="2050"/>
                    <a:pt x="813" y="2375"/>
                  </a:cubicBezTo>
                  <a:cubicBezTo>
                    <a:pt x="1263" y="2575"/>
                    <a:pt x="1775" y="2550"/>
                    <a:pt x="2187" y="2300"/>
                  </a:cubicBezTo>
                  <a:cubicBezTo>
                    <a:pt x="2837" y="1937"/>
                    <a:pt x="3237" y="975"/>
                    <a:pt x="3987" y="863"/>
                  </a:cubicBezTo>
                  <a:cubicBezTo>
                    <a:pt x="4012" y="863"/>
                    <a:pt x="3999" y="825"/>
                    <a:pt x="3987" y="825"/>
                  </a:cubicBezTo>
                  <a:cubicBezTo>
                    <a:pt x="3575" y="838"/>
                    <a:pt x="3337" y="1100"/>
                    <a:pt x="3062" y="1387"/>
                  </a:cubicBezTo>
                  <a:cubicBezTo>
                    <a:pt x="2787" y="1675"/>
                    <a:pt x="2500" y="2050"/>
                    <a:pt x="2137" y="2200"/>
                  </a:cubicBezTo>
                  <a:cubicBezTo>
                    <a:pt x="1275" y="2575"/>
                    <a:pt x="288" y="2325"/>
                    <a:pt x="425" y="1200"/>
                  </a:cubicBezTo>
                  <a:cubicBezTo>
                    <a:pt x="350" y="850"/>
                    <a:pt x="488" y="638"/>
                    <a:pt x="838" y="550"/>
                  </a:cubicBezTo>
                  <a:cubicBezTo>
                    <a:pt x="913" y="425"/>
                    <a:pt x="1050" y="338"/>
                    <a:pt x="1213" y="338"/>
                  </a:cubicBezTo>
                  <a:cubicBezTo>
                    <a:pt x="1275" y="338"/>
                    <a:pt x="1325" y="338"/>
                    <a:pt x="1388" y="338"/>
                  </a:cubicBezTo>
                  <a:cubicBezTo>
                    <a:pt x="1650" y="313"/>
                    <a:pt x="1900" y="325"/>
                    <a:pt x="2150" y="375"/>
                  </a:cubicBezTo>
                  <a:cubicBezTo>
                    <a:pt x="3525" y="713"/>
                    <a:pt x="3387" y="2375"/>
                    <a:pt x="2850" y="3312"/>
                  </a:cubicBezTo>
                  <a:cubicBezTo>
                    <a:pt x="2825" y="3362"/>
                    <a:pt x="2900" y="3399"/>
                    <a:pt x="2925" y="33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4206450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50" y="150"/>
                  </a:moveTo>
                  <a:cubicBezTo>
                    <a:pt x="838" y="75"/>
                    <a:pt x="1437" y="300"/>
                    <a:pt x="2162" y="525"/>
                  </a:cubicBezTo>
                  <a:cubicBezTo>
                    <a:pt x="2200" y="537"/>
                    <a:pt x="2212" y="488"/>
                    <a:pt x="2187" y="475"/>
                  </a:cubicBezTo>
                  <a:cubicBezTo>
                    <a:pt x="1600" y="50"/>
                    <a:pt x="750" y="0"/>
                    <a:pt x="50" y="75"/>
                  </a:cubicBezTo>
                  <a:cubicBezTo>
                    <a:pt x="0" y="75"/>
                    <a:pt x="0" y="150"/>
                    <a:pt x="50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3933700" y="4288500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1100" y="3787"/>
                  </a:moveTo>
                  <a:cubicBezTo>
                    <a:pt x="576" y="3125"/>
                    <a:pt x="113" y="2300"/>
                    <a:pt x="363" y="1413"/>
                  </a:cubicBezTo>
                  <a:cubicBezTo>
                    <a:pt x="501" y="950"/>
                    <a:pt x="813" y="563"/>
                    <a:pt x="1250" y="363"/>
                  </a:cubicBezTo>
                  <a:cubicBezTo>
                    <a:pt x="1525" y="201"/>
                    <a:pt x="1838" y="126"/>
                    <a:pt x="2163" y="126"/>
                  </a:cubicBezTo>
                  <a:cubicBezTo>
                    <a:pt x="2887" y="138"/>
                    <a:pt x="3037" y="563"/>
                    <a:pt x="2613" y="1388"/>
                  </a:cubicBezTo>
                  <a:cubicBezTo>
                    <a:pt x="2588" y="1350"/>
                    <a:pt x="2513" y="1388"/>
                    <a:pt x="2550" y="1438"/>
                  </a:cubicBezTo>
                  <a:cubicBezTo>
                    <a:pt x="2837" y="1800"/>
                    <a:pt x="3175" y="1388"/>
                    <a:pt x="3212" y="1050"/>
                  </a:cubicBezTo>
                  <a:cubicBezTo>
                    <a:pt x="3300" y="376"/>
                    <a:pt x="2625" y="1"/>
                    <a:pt x="2038" y="26"/>
                  </a:cubicBezTo>
                  <a:cubicBezTo>
                    <a:pt x="1250" y="51"/>
                    <a:pt x="463" y="601"/>
                    <a:pt x="251" y="1388"/>
                  </a:cubicBezTo>
                  <a:cubicBezTo>
                    <a:pt x="1" y="2300"/>
                    <a:pt x="476" y="3162"/>
                    <a:pt x="1063" y="3837"/>
                  </a:cubicBezTo>
                  <a:cubicBezTo>
                    <a:pt x="1088" y="3862"/>
                    <a:pt x="1125" y="3825"/>
                    <a:pt x="1100" y="3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3920575" y="4246025"/>
              <a:ext cx="22850" cy="110925"/>
            </a:xfrm>
            <a:custGeom>
              <a:avLst/>
              <a:gdLst/>
              <a:ahLst/>
              <a:cxnLst/>
              <a:rect l="l" t="t" r="r" b="b"/>
              <a:pathLst>
                <a:path w="914" h="4437" extrusionOk="0">
                  <a:moveTo>
                    <a:pt x="876" y="4324"/>
                  </a:moveTo>
                  <a:cubicBezTo>
                    <a:pt x="26" y="3324"/>
                    <a:pt x="1" y="1187"/>
                    <a:pt x="588" y="63"/>
                  </a:cubicBezTo>
                  <a:cubicBezTo>
                    <a:pt x="588" y="25"/>
                    <a:pt x="551" y="0"/>
                    <a:pt x="526" y="25"/>
                  </a:cubicBezTo>
                  <a:cubicBezTo>
                    <a:pt x="1" y="712"/>
                    <a:pt x="88" y="1712"/>
                    <a:pt x="176" y="2512"/>
                  </a:cubicBezTo>
                  <a:cubicBezTo>
                    <a:pt x="251" y="3187"/>
                    <a:pt x="363" y="3862"/>
                    <a:pt x="826" y="4386"/>
                  </a:cubicBezTo>
                  <a:cubicBezTo>
                    <a:pt x="851" y="4436"/>
                    <a:pt x="913" y="4374"/>
                    <a:pt x="876" y="43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39309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138" y="451"/>
                  </a:moveTo>
                  <a:cubicBezTo>
                    <a:pt x="225" y="488"/>
                    <a:pt x="325" y="476"/>
                    <a:pt x="400" y="401"/>
                  </a:cubicBezTo>
                  <a:cubicBezTo>
                    <a:pt x="463" y="338"/>
                    <a:pt x="488" y="251"/>
                    <a:pt x="463" y="163"/>
                  </a:cubicBezTo>
                  <a:cubicBezTo>
                    <a:pt x="463" y="126"/>
                    <a:pt x="450" y="101"/>
                    <a:pt x="425" y="76"/>
                  </a:cubicBezTo>
                  <a:cubicBezTo>
                    <a:pt x="400" y="51"/>
                    <a:pt x="363" y="26"/>
                    <a:pt x="325" y="26"/>
                  </a:cubicBezTo>
                  <a:cubicBezTo>
                    <a:pt x="200" y="1"/>
                    <a:pt x="75" y="76"/>
                    <a:pt x="25" y="188"/>
                  </a:cubicBezTo>
                  <a:cubicBezTo>
                    <a:pt x="0" y="313"/>
                    <a:pt x="113" y="438"/>
                    <a:pt x="238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3926825" y="4232575"/>
              <a:ext cx="18475" cy="15975"/>
            </a:xfrm>
            <a:custGeom>
              <a:avLst/>
              <a:gdLst/>
              <a:ahLst/>
              <a:cxnLst/>
              <a:rect l="l" t="t" r="r" b="b"/>
              <a:pathLst>
                <a:path w="739" h="639" extrusionOk="0">
                  <a:moveTo>
                    <a:pt x="276" y="588"/>
                  </a:moveTo>
                  <a:cubicBezTo>
                    <a:pt x="451" y="638"/>
                    <a:pt x="626" y="551"/>
                    <a:pt x="676" y="376"/>
                  </a:cubicBezTo>
                  <a:cubicBezTo>
                    <a:pt x="738" y="238"/>
                    <a:pt x="651" y="76"/>
                    <a:pt x="488" y="51"/>
                  </a:cubicBezTo>
                  <a:cubicBezTo>
                    <a:pt x="88" y="1"/>
                    <a:pt x="1" y="563"/>
                    <a:pt x="401" y="563"/>
                  </a:cubicBezTo>
                  <a:cubicBezTo>
                    <a:pt x="451" y="563"/>
                    <a:pt x="463" y="488"/>
                    <a:pt x="413" y="476"/>
                  </a:cubicBezTo>
                  <a:cubicBezTo>
                    <a:pt x="301" y="151"/>
                    <a:pt x="313" y="76"/>
                    <a:pt x="476" y="263"/>
                  </a:cubicBezTo>
                  <a:cubicBezTo>
                    <a:pt x="651" y="363"/>
                    <a:pt x="588" y="438"/>
                    <a:pt x="313" y="463"/>
                  </a:cubicBezTo>
                  <a:cubicBezTo>
                    <a:pt x="238" y="438"/>
                    <a:pt x="201" y="563"/>
                    <a:pt x="276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4169275" y="44116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88" y="63"/>
                  </a:moveTo>
                  <a:cubicBezTo>
                    <a:pt x="88" y="50"/>
                    <a:pt x="88" y="38"/>
                    <a:pt x="88" y="25"/>
                  </a:cubicBezTo>
                  <a:cubicBezTo>
                    <a:pt x="75" y="0"/>
                    <a:pt x="38" y="0"/>
                    <a:pt x="25" y="25"/>
                  </a:cubicBezTo>
                  <a:lnTo>
                    <a:pt x="13" y="63"/>
                  </a:lnTo>
                  <a:cubicBezTo>
                    <a:pt x="0" y="125"/>
                    <a:pt x="113" y="125"/>
                    <a:pt x="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4259250" y="4353500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25" y="100"/>
                  </a:moveTo>
                  <a:cubicBezTo>
                    <a:pt x="213" y="625"/>
                    <a:pt x="1175" y="712"/>
                    <a:pt x="1625" y="562"/>
                  </a:cubicBezTo>
                  <a:cubicBezTo>
                    <a:pt x="1675" y="550"/>
                    <a:pt x="1675" y="462"/>
                    <a:pt x="1612" y="462"/>
                  </a:cubicBezTo>
                  <a:cubicBezTo>
                    <a:pt x="1375" y="512"/>
                    <a:pt x="1125" y="512"/>
                    <a:pt x="875" y="475"/>
                  </a:cubicBezTo>
                  <a:cubicBezTo>
                    <a:pt x="650" y="425"/>
                    <a:pt x="225" y="325"/>
                    <a:pt x="125" y="62"/>
                  </a:cubicBezTo>
                  <a:cubicBezTo>
                    <a:pt x="100" y="0"/>
                    <a:pt x="0" y="25"/>
                    <a:pt x="25" y="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4259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650" y="675"/>
                  </a:moveTo>
                  <a:cubicBezTo>
                    <a:pt x="1287" y="312"/>
                    <a:pt x="575" y="0"/>
                    <a:pt x="63" y="138"/>
                  </a:cubicBezTo>
                  <a:cubicBezTo>
                    <a:pt x="0" y="163"/>
                    <a:pt x="25" y="237"/>
                    <a:pt x="88" y="237"/>
                  </a:cubicBezTo>
                  <a:cubicBezTo>
                    <a:pt x="638" y="175"/>
                    <a:pt x="1175" y="362"/>
                    <a:pt x="1587" y="737"/>
                  </a:cubicBezTo>
                  <a:cubicBezTo>
                    <a:pt x="1625" y="787"/>
                    <a:pt x="1687" y="712"/>
                    <a:pt x="1650" y="6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4198950" y="4314750"/>
              <a:ext cx="33150" cy="30025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50" y="1188"/>
                  </a:moveTo>
                  <a:cubicBezTo>
                    <a:pt x="400" y="1200"/>
                    <a:pt x="663" y="1025"/>
                    <a:pt x="925" y="825"/>
                  </a:cubicBezTo>
                  <a:cubicBezTo>
                    <a:pt x="1175" y="638"/>
                    <a:pt x="1325" y="363"/>
                    <a:pt x="1325" y="50"/>
                  </a:cubicBezTo>
                  <a:cubicBezTo>
                    <a:pt x="1325" y="13"/>
                    <a:pt x="1263" y="0"/>
                    <a:pt x="1250" y="38"/>
                  </a:cubicBezTo>
                  <a:cubicBezTo>
                    <a:pt x="1238" y="325"/>
                    <a:pt x="1088" y="588"/>
                    <a:pt x="863" y="763"/>
                  </a:cubicBezTo>
                  <a:cubicBezTo>
                    <a:pt x="625" y="950"/>
                    <a:pt x="375" y="1125"/>
                    <a:pt x="50" y="1113"/>
                  </a:cubicBezTo>
                  <a:cubicBezTo>
                    <a:pt x="0" y="1113"/>
                    <a:pt x="0" y="1188"/>
                    <a:pt x="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4199575" y="4315050"/>
              <a:ext cx="33150" cy="29100"/>
            </a:xfrm>
            <a:custGeom>
              <a:avLst/>
              <a:gdLst/>
              <a:ahLst/>
              <a:cxnLst/>
              <a:rect l="l" t="t" r="r" b="b"/>
              <a:pathLst>
                <a:path w="1326" h="1164" extrusionOk="0">
                  <a:moveTo>
                    <a:pt x="1250" y="1"/>
                  </a:moveTo>
                  <a:cubicBezTo>
                    <a:pt x="700" y="88"/>
                    <a:pt x="113" y="488"/>
                    <a:pt x="0" y="1076"/>
                  </a:cubicBezTo>
                  <a:cubicBezTo>
                    <a:pt x="0" y="1138"/>
                    <a:pt x="75" y="1163"/>
                    <a:pt x="113" y="1113"/>
                  </a:cubicBezTo>
                  <a:cubicBezTo>
                    <a:pt x="250" y="876"/>
                    <a:pt x="300" y="651"/>
                    <a:pt x="538" y="463"/>
                  </a:cubicBezTo>
                  <a:cubicBezTo>
                    <a:pt x="763" y="288"/>
                    <a:pt x="1013" y="163"/>
                    <a:pt x="1275" y="76"/>
                  </a:cubicBezTo>
                  <a:cubicBezTo>
                    <a:pt x="1325" y="63"/>
                    <a:pt x="1300" y="1"/>
                    <a:pt x="1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38912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1512" y="3387"/>
                  </a:moveTo>
                  <a:cubicBezTo>
                    <a:pt x="800" y="2399"/>
                    <a:pt x="325" y="1262"/>
                    <a:pt x="100" y="63"/>
                  </a:cubicBezTo>
                  <a:cubicBezTo>
                    <a:pt x="88" y="0"/>
                    <a:pt x="0" y="25"/>
                    <a:pt x="13" y="88"/>
                  </a:cubicBezTo>
                  <a:cubicBezTo>
                    <a:pt x="225" y="1300"/>
                    <a:pt x="712" y="2437"/>
                    <a:pt x="1450" y="3424"/>
                  </a:cubicBezTo>
                  <a:cubicBezTo>
                    <a:pt x="1475" y="3462"/>
                    <a:pt x="1537" y="3424"/>
                    <a:pt x="1512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3880900" y="4236650"/>
              <a:ext cx="17850" cy="16275"/>
            </a:xfrm>
            <a:custGeom>
              <a:avLst/>
              <a:gdLst/>
              <a:ahLst/>
              <a:cxnLst/>
              <a:rect l="l" t="t" r="r" b="b"/>
              <a:pathLst>
                <a:path w="714" h="651" extrusionOk="0">
                  <a:moveTo>
                    <a:pt x="526" y="563"/>
                  </a:moveTo>
                  <a:cubicBezTo>
                    <a:pt x="713" y="350"/>
                    <a:pt x="488" y="0"/>
                    <a:pt x="238" y="200"/>
                  </a:cubicBezTo>
                  <a:cubicBezTo>
                    <a:pt x="1" y="400"/>
                    <a:pt x="338" y="650"/>
                    <a:pt x="551" y="550"/>
                  </a:cubicBezTo>
                  <a:cubicBezTo>
                    <a:pt x="588" y="538"/>
                    <a:pt x="576" y="475"/>
                    <a:pt x="538" y="475"/>
                  </a:cubicBezTo>
                  <a:cubicBezTo>
                    <a:pt x="501" y="475"/>
                    <a:pt x="463" y="475"/>
                    <a:pt x="426" y="475"/>
                  </a:cubicBezTo>
                  <a:cubicBezTo>
                    <a:pt x="338" y="463"/>
                    <a:pt x="351" y="475"/>
                    <a:pt x="463" y="500"/>
                  </a:cubicBezTo>
                  <a:cubicBezTo>
                    <a:pt x="426" y="538"/>
                    <a:pt x="488" y="600"/>
                    <a:pt x="526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3936525" y="4266325"/>
              <a:ext cx="30625" cy="82200"/>
            </a:xfrm>
            <a:custGeom>
              <a:avLst/>
              <a:gdLst/>
              <a:ahLst/>
              <a:cxnLst/>
              <a:rect l="l" t="t" r="r" b="b"/>
              <a:pathLst>
                <a:path w="1225" h="3288" extrusionOk="0">
                  <a:moveTo>
                    <a:pt x="225" y="3225"/>
                  </a:moveTo>
                  <a:cubicBezTo>
                    <a:pt x="88" y="2012"/>
                    <a:pt x="413" y="1013"/>
                    <a:pt x="1200" y="75"/>
                  </a:cubicBezTo>
                  <a:cubicBezTo>
                    <a:pt x="1225" y="50"/>
                    <a:pt x="1175" y="0"/>
                    <a:pt x="1150" y="38"/>
                  </a:cubicBezTo>
                  <a:cubicBezTo>
                    <a:pt x="213" y="763"/>
                    <a:pt x="0" y="2125"/>
                    <a:pt x="125" y="3225"/>
                  </a:cubicBezTo>
                  <a:cubicBezTo>
                    <a:pt x="138" y="3287"/>
                    <a:pt x="225" y="3287"/>
                    <a:pt x="225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3963700" y="4258200"/>
              <a:ext cx="13450" cy="13775"/>
            </a:xfrm>
            <a:custGeom>
              <a:avLst/>
              <a:gdLst/>
              <a:ahLst/>
              <a:cxnLst/>
              <a:rect l="l" t="t" r="r" b="b"/>
              <a:pathLst>
                <a:path w="538" h="551" extrusionOk="0">
                  <a:moveTo>
                    <a:pt x="475" y="288"/>
                  </a:moveTo>
                  <a:cubicBezTo>
                    <a:pt x="538" y="38"/>
                    <a:pt x="13" y="1"/>
                    <a:pt x="25" y="263"/>
                  </a:cubicBezTo>
                  <a:cubicBezTo>
                    <a:pt x="0" y="550"/>
                    <a:pt x="425" y="525"/>
                    <a:pt x="425" y="238"/>
                  </a:cubicBezTo>
                  <a:cubicBezTo>
                    <a:pt x="425" y="200"/>
                    <a:pt x="375" y="188"/>
                    <a:pt x="363" y="225"/>
                  </a:cubicBezTo>
                  <a:cubicBezTo>
                    <a:pt x="300" y="275"/>
                    <a:pt x="313" y="300"/>
                    <a:pt x="413" y="300"/>
                  </a:cubicBezTo>
                  <a:cubicBezTo>
                    <a:pt x="413" y="338"/>
                    <a:pt x="475" y="3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4139900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63" y="2400"/>
                  </a:moveTo>
                  <a:cubicBezTo>
                    <a:pt x="3375" y="1151"/>
                    <a:pt x="6061" y="1"/>
                    <a:pt x="9386" y="2038"/>
                  </a:cubicBezTo>
                  <a:cubicBezTo>
                    <a:pt x="9448" y="2075"/>
                    <a:pt x="9511" y="1975"/>
                    <a:pt x="9448" y="1938"/>
                  </a:cubicBezTo>
                  <a:cubicBezTo>
                    <a:pt x="8023" y="988"/>
                    <a:pt x="6761" y="588"/>
                    <a:pt x="5049" y="751"/>
                  </a:cubicBezTo>
                  <a:cubicBezTo>
                    <a:pt x="3125" y="938"/>
                    <a:pt x="1825" y="1650"/>
                    <a:pt x="38" y="2338"/>
                  </a:cubicBezTo>
                  <a:cubicBezTo>
                    <a:pt x="1" y="2350"/>
                    <a:pt x="26" y="2413"/>
                    <a:pt x="63" y="2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3860600" y="432755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63" y="1975"/>
                  </a:moveTo>
                  <a:cubicBezTo>
                    <a:pt x="625" y="1875"/>
                    <a:pt x="1163" y="1538"/>
                    <a:pt x="1225" y="926"/>
                  </a:cubicBezTo>
                  <a:cubicBezTo>
                    <a:pt x="1275" y="438"/>
                    <a:pt x="900" y="13"/>
                    <a:pt x="413" y="1"/>
                  </a:cubicBezTo>
                  <a:cubicBezTo>
                    <a:pt x="338" y="1"/>
                    <a:pt x="338" y="113"/>
                    <a:pt x="413" y="113"/>
                  </a:cubicBezTo>
                  <a:cubicBezTo>
                    <a:pt x="988" y="138"/>
                    <a:pt x="1263" y="713"/>
                    <a:pt x="1038" y="1213"/>
                  </a:cubicBezTo>
                  <a:cubicBezTo>
                    <a:pt x="850" y="1613"/>
                    <a:pt x="463" y="1825"/>
                    <a:pt x="38" y="1913"/>
                  </a:cubicBezTo>
                  <a:cubicBezTo>
                    <a:pt x="0" y="1925"/>
                    <a:pt x="25" y="1988"/>
                    <a:pt x="63" y="1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4075225" y="4370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526"/>
                  </a:moveTo>
                  <a:cubicBezTo>
                    <a:pt x="1825" y="551"/>
                    <a:pt x="1338" y="1"/>
                    <a:pt x="701" y="213"/>
                  </a:cubicBezTo>
                  <a:cubicBezTo>
                    <a:pt x="276" y="363"/>
                    <a:pt x="1" y="763"/>
                    <a:pt x="26" y="1213"/>
                  </a:cubicBezTo>
                  <a:cubicBezTo>
                    <a:pt x="26" y="1250"/>
                    <a:pt x="88" y="1263"/>
                    <a:pt x="88" y="1213"/>
                  </a:cubicBezTo>
                  <a:cubicBezTo>
                    <a:pt x="201" y="426"/>
                    <a:pt x="888" y="126"/>
                    <a:pt x="1588" y="413"/>
                  </a:cubicBezTo>
                  <a:cubicBezTo>
                    <a:pt x="1850" y="551"/>
                    <a:pt x="2150" y="626"/>
                    <a:pt x="2450" y="613"/>
                  </a:cubicBezTo>
                  <a:cubicBezTo>
                    <a:pt x="2513" y="613"/>
                    <a:pt x="2513" y="526"/>
                    <a:pt x="2450" y="5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4073975" y="4396300"/>
              <a:ext cx="30950" cy="21575"/>
            </a:xfrm>
            <a:custGeom>
              <a:avLst/>
              <a:gdLst/>
              <a:ahLst/>
              <a:cxnLst/>
              <a:rect l="l" t="t" r="r" b="b"/>
              <a:pathLst>
                <a:path w="1238" h="863" extrusionOk="0">
                  <a:moveTo>
                    <a:pt x="113" y="50"/>
                  </a:moveTo>
                  <a:cubicBezTo>
                    <a:pt x="1" y="337"/>
                    <a:pt x="176" y="587"/>
                    <a:pt x="451" y="700"/>
                  </a:cubicBezTo>
                  <a:cubicBezTo>
                    <a:pt x="676" y="787"/>
                    <a:pt x="1075" y="862"/>
                    <a:pt x="1225" y="612"/>
                  </a:cubicBezTo>
                  <a:cubicBezTo>
                    <a:pt x="1238" y="587"/>
                    <a:pt x="1200" y="550"/>
                    <a:pt x="1175" y="575"/>
                  </a:cubicBezTo>
                  <a:cubicBezTo>
                    <a:pt x="851" y="825"/>
                    <a:pt x="1" y="587"/>
                    <a:pt x="188" y="63"/>
                  </a:cubicBezTo>
                  <a:cubicBezTo>
                    <a:pt x="201" y="25"/>
                    <a:pt x="138" y="0"/>
                    <a:pt x="1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3834050" y="4258825"/>
              <a:ext cx="81250" cy="56250"/>
            </a:xfrm>
            <a:custGeom>
              <a:avLst/>
              <a:gdLst/>
              <a:ahLst/>
              <a:cxnLst/>
              <a:rect l="l" t="t" r="r" b="b"/>
              <a:pathLst>
                <a:path w="3250" h="2250" extrusionOk="0">
                  <a:moveTo>
                    <a:pt x="3224" y="2162"/>
                  </a:moveTo>
                  <a:cubicBezTo>
                    <a:pt x="2437" y="1200"/>
                    <a:pt x="1462" y="0"/>
                    <a:pt x="63" y="288"/>
                  </a:cubicBezTo>
                  <a:cubicBezTo>
                    <a:pt x="0" y="300"/>
                    <a:pt x="25" y="375"/>
                    <a:pt x="88" y="375"/>
                  </a:cubicBezTo>
                  <a:cubicBezTo>
                    <a:pt x="1475" y="188"/>
                    <a:pt x="2362" y="1263"/>
                    <a:pt x="3162" y="2200"/>
                  </a:cubicBezTo>
                  <a:cubicBezTo>
                    <a:pt x="3199" y="2250"/>
                    <a:pt x="3249" y="2187"/>
                    <a:pt x="3224" y="2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4063350" y="4351000"/>
              <a:ext cx="31275" cy="15325"/>
            </a:xfrm>
            <a:custGeom>
              <a:avLst/>
              <a:gdLst/>
              <a:ahLst/>
              <a:cxnLst/>
              <a:rect l="l" t="t" r="r" b="b"/>
              <a:pathLst>
                <a:path w="1251" h="613" extrusionOk="0">
                  <a:moveTo>
                    <a:pt x="1188" y="500"/>
                  </a:moveTo>
                  <a:cubicBezTo>
                    <a:pt x="776" y="487"/>
                    <a:pt x="401" y="312"/>
                    <a:pt x="113" y="38"/>
                  </a:cubicBezTo>
                  <a:cubicBezTo>
                    <a:pt x="63" y="0"/>
                    <a:pt x="1" y="38"/>
                    <a:pt x="38" y="88"/>
                  </a:cubicBezTo>
                  <a:cubicBezTo>
                    <a:pt x="163" y="250"/>
                    <a:pt x="338" y="375"/>
                    <a:pt x="538" y="450"/>
                  </a:cubicBezTo>
                  <a:cubicBezTo>
                    <a:pt x="738" y="562"/>
                    <a:pt x="963" y="612"/>
                    <a:pt x="1188" y="587"/>
                  </a:cubicBezTo>
                  <a:cubicBezTo>
                    <a:pt x="1238" y="587"/>
                    <a:pt x="1251" y="500"/>
                    <a:pt x="1188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4063350" y="4344750"/>
              <a:ext cx="34075" cy="21875"/>
            </a:xfrm>
            <a:custGeom>
              <a:avLst/>
              <a:gdLst/>
              <a:ahLst/>
              <a:cxnLst/>
              <a:rect l="l" t="t" r="r" b="b"/>
              <a:pathLst>
                <a:path w="1363" h="875" extrusionOk="0">
                  <a:moveTo>
                    <a:pt x="101" y="325"/>
                  </a:moveTo>
                  <a:cubicBezTo>
                    <a:pt x="538" y="125"/>
                    <a:pt x="1051" y="412"/>
                    <a:pt x="1251" y="825"/>
                  </a:cubicBezTo>
                  <a:cubicBezTo>
                    <a:pt x="1276" y="875"/>
                    <a:pt x="1363" y="837"/>
                    <a:pt x="1350" y="787"/>
                  </a:cubicBezTo>
                  <a:cubicBezTo>
                    <a:pt x="1138" y="300"/>
                    <a:pt x="538" y="0"/>
                    <a:pt x="51" y="250"/>
                  </a:cubicBezTo>
                  <a:cubicBezTo>
                    <a:pt x="1" y="275"/>
                    <a:pt x="51" y="350"/>
                    <a:pt x="101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4299550" y="4347550"/>
              <a:ext cx="132475" cy="60000"/>
            </a:xfrm>
            <a:custGeom>
              <a:avLst/>
              <a:gdLst/>
              <a:ahLst/>
              <a:cxnLst/>
              <a:rect l="l" t="t" r="r" b="b"/>
              <a:pathLst>
                <a:path w="5299" h="2400" extrusionOk="0">
                  <a:moveTo>
                    <a:pt x="50" y="1825"/>
                  </a:moveTo>
                  <a:cubicBezTo>
                    <a:pt x="1650" y="2138"/>
                    <a:pt x="5074" y="2400"/>
                    <a:pt x="5299" y="51"/>
                  </a:cubicBezTo>
                  <a:cubicBezTo>
                    <a:pt x="5299" y="1"/>
                    <a:pt x="5224" y="13"/>
                    <a:pt x="5224" y="51"/>
                  </a:cubicBezTo>
                  <a:cubicBezTo>
                    <a:pt x="4924" y="2337"/>
                    <a:pt x="1612" y="2038"/>
                    <a:pt x="63" y="1750"/>
                  </a:cubicBezTo>
                  <a:cubicBezTo>
                    <a:pt x="25" y="1738"/>
                    <a:pt x="0" y="1813"/>
                    <a:pt x="50" y="1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4363900" y="4310050"/>
              <a:ext cx="61575" cy="65325"/>
            </a:xfrm>
            <a:custGeom>
              <a:avLst/>
              <a:gdLst/>
              <a:ahLst/>
              <a:cxnLst/>
              <a:rect l="l" t="t" r="r" b="b"/>
              <a:pathLst>
                <a:path w="2463" h="2613" extrusionOk="0">
                  <a:moveTo>
                    <a:pt x="1500" y="2588"/>
                  </a:moveTo>
                  <a:cubicBezTo>
                    <a:pt x="2175" y="2263"/>
                    <a:pt x="2463" y="1426"/>
                    <a:pt x="2013" y="788"/>
                  </a:cubicBezTo>
                  <a:cubicBezTo>
                    <a:pt x="1600" y="201"/>
                    <a:pt x="538" y="1"/>
                    <a:pt x="38" y="588"/>
                  </a:cubicBezTo>
                  <a:cubicBezTo>
                    <a:pt x="1" y="638"/>
                    <a:pt x="63" y="713"/>
                    <a:pt x="113" y="663"/>
                  </a:cubicBezTo>
                  <a:cubicBezTo>
                    <a:pt x="588" y="138"/>
                    <a:pt x="1550" y="301"/>
                    <a:pt x="1925" y="851"/>
                  </a:cubicBezTo>
                  <a:cubicBezTo>
                    <a:pt x="2338" y="1438"/>
                    <a:pt x="2113" y="2238"/>
                    <a:pt x="1463" y="2538"/>
                  </a:cubicBezTo>
                  <a:cubicBezTo>
                    <a:pt x="1425" y="2550"/>
                    <a:pt x="1463" y="2613"/>
                    <a:pt x="1488" y="2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4353900" y="4321000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688" y="13"/>
                  </a:moveTo>
                  <a:cubicBezTo>
                    <a:pt x="226" y="188"/>
                    <a:pt x="1" y="725"/>
                    <a:pt x="201" y="1188"/>
                  </a:cubicBezTo>
                  <a:cubicBezTo>
                    <a:pt x="401" y="1650"/>
                    <a:pt x="938" y="1862"/>
                    <a:pt x="1388" y="1662"/>
                  </a:cubicBezTo>
                  <a:cubicBezTo>
                    <a:pt x="1438" y="1637"/>
                    <a:pt x="1400" y="1562"/>
                    <a:pt x="1363" y="1575"/>
                  </a:cubicBezTo>
                  <a:cubicBezTo>
                    <a:pt x="938" y="1700"/>
                    <a:pt x="476" y="1575"/>
                    <a:pt x="301" y="1150"/>
                  </a:cubicBezTo>
                  <a:cubicBezTo>
                    <a:pt x="138" y="725"/>
                    <a:pt x="326" y="263"/>
                    <a:pt x="726" y="75"/>
                  </a:cubicBezTo>
                  <a:cubicBezTo>
                    <a:pt x="763" y="50"/>
                    <a:pt x="726" y="0"/>
                    <a:pt x="6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4384200" y="4332875"/>
              <a:ext cx="17225" cy="30950"/>
            </a:xfrm>
            <a:custGeom>
              <a:avLst/>
              <a:gdLst/>
              <a:ahLst/>
              <a:cxnLst/>
              <a:rect l="l" t="t" r="r" b="b"/>
              <a:pathLst>
                <a:path w="689" h="1238" extrusionOk="0">
                  <a:moveTo>
                    <a:pt x="51" y="1200"/>
                  </a:moveTo>
                  <a:cubicBezTo>
                    <a:pt x="388" y="1237"/>
                    <a:pt x="626" y="862"/>
                    <a:pt x="626" y="550"/>
                  </a:cubicBezTo>
                  <a:cubicBezTo>
                    <a:pt x="613" y="238"/>
                    <a:pt x="351" y="0"/>
                    <a:pt x="63" y="113"/>
                  </a:cubicBezTo>
                  <a:cubicBezTo>
                    <a:pt x="1" y="138"/>
                    <a:pt x="26" y="225"/>
                    <a:pt x="76" y="200"/>
                  </a:cubicBezTo>
                  <a:cubicBezTo>
                    <a:pt x="688" y="13"/>
                    <a:pt x="638" y="1162"/>
                    <a:pt x="51" y="1125"/>
                  </a:cubicBezTo>
                  <a:cubicBezTo>
                    <a:pt x="1" y="1125"/>
                    <a:pt x="1" y="1200"/>
                    <a:pt x="51" y="1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4100225" y="430257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463" y="2787"/>
                  </a:moveTo>
                  <a:cubicBezTo>
                    <a:pt x="113" y="1462"/>
                    <a:pt x="925" y="387"/>
                    <a:pt x="2175" y="63"/>
                  </a:cubicBezTo>
                  <a:cubicBezTo>
                    <a:pt x="2212" y="50"/>
                    <a:pt x="2200" y="0"/>
                    <a:pt x="2175" y="0"/>
                  </a:cubicBezTo>
                  <a:cubicBezTo>
                    <a:pt x="788" y="100"/>
                    <a:pt x="0" y="1537"/>
                    <a:pt x="388" y="2812"/>
                  </a:cubicBezTo>
                  <a:cubicBezTo>
                    <a:pt x="400" y="2862"/>
                    <a:pt x="488" y="2849"/>
                    <a:pt x="463" y="2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3701275" y="4276950"/>
              <a:ext cx="111850" cy="104375"/>
            </a:xfrm>
            <a:custGeom>
              <a:avLst/>
              <a:gdLst/>
              <a:ahLst/>
              <a:cxnLst/>
              <a:rect l="l" t="t" r="r" b="b"/>
              <a:pathLst>
                <a:path w="4474" h="4175" extrusionOk="0">
                  <a:moveTo>
                    <a:pt x="1812" y="3999"/>
                  </a:moveTo>
                  <a:cubicBezTo>
                    <a:pt x="3249" y="4174"/>
                    <a:pt x="4424" y="2737"/>
                    <a:pt x="3712" y="1387"/>
                  </a:cubicBezTo>
                  <a:cubicBezTo>
                    <a:pt x="2987" y="0"/>
                    <a:pt x="1050" y="213"/>
                    <a:pt x="38" y="1150"/>
                  </a:cubicBezTo>
                  <a:cubicBezTo>
                    <a:pt x="0" y="1187"/>
                    <a:pt x="50" y="1237"/>
                    <a:pt x="88" y="1212"/>
                  </a:cubicBezTo>
                  <a:cubicBezTo>
                    <a:pt x="987" y="563"/>
                    <a:pt x="2450" y="113"/>
                    <a:pt x="3337" y="1050"/>
                  </a:cubicBezTo>
                  <a:cubicBezTo>
                    <a:pt x="4474" y="2275"/>
                    <a:pt x="3387" y="4087"/>
                    <a:pt x="1812" y="3899"/>
                  </a:cubicBezTo>
                  <a:cubicBezTo>
                    <a:pt x="1737" y="3887"/>
                    <a:pt x="1737" y="3999"/>
                    <a:pt x="1812" y="39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3442900" y="4301950"/>
              <a:ext cx="263700" cy="146525"/>
            </a:xfrm>
            <a:custGeom>
              <a:avLst/>
              <a:gdLst/>
              <a:ahLst/>
              <a:cxnLst/>
              <a:rect l="l" t="t" r="r" b="b"/>
              <a:pathLst>
                <a:path w="10548" h="5861" extrusionOk="0">
                  <a:moveTo>
                    <a:pt x="10460" y="38"/>
                  </a:moveTo>
                  <a:cubicBezTo>
                    <a:pt x="9248" y="1712"/>
                    <a:pt x="8136" y="3812"/>
                    <a:pt x="6224" y="4736"/>
                  </a:cubicBezTo>
                  <a:cubicBezTo>
                    <a:pt x="4462" y="5599"/>
                    <a:pt x="1700" y="5774"/>
                    <a:pt x="75" y="4561"/>
                  </a:cubicBezTo>
                  <a:cubicBezTo>
                    <a:pt x="38" y="4549"/>
                    <a:pt x="0" y="4599"/>
                    <a:pt x="38" y="4611"/>
                  </a:cubicBezTo>
                  <a:cubicBezTo>
                    <a:pt x="1475" y="5861"/>
                    <a:pt x="3962" y="5736"/>
                    <a:pt x="5686" y="5149"/>
                  </a:cubicBezTo>
                  <a:cubicBezTo>
                    <a:pt x="7998" y="4349"/>
                    <a:pt x="9198" y="1950"/>
                    <a:pt x="10523" y="75"/>
                  </a:cubicBezTo>
                  <a:cubicBezTo>
                    <a:pt x="10548" y="38"/>
                    <a:pt x="10485" y="0"/>
                    <a:pt x="1046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3410100" y="4324750"/>
              <a:ext cx="100625" cy="84375"/>
            </a:xfrm>
            <a:custGeom>
              <a:avLst/>
              <a:gdLst/>
              <a:ahLst/>
              <a:cxnLst/>
              <a:rect l="l" t="t" r="r" b="b"/>
              <a:pathLst>
                <a:path w="4025" h="3375" extrusionOk="0">
                  <a:moveTo>
                    <a:pt x="1150" y="3287"/>
                  </a:moveTo>
                  <a:cubicBezTo>
                    <a:pt x="613" y="2350"/>
                    <a:pt x="500" y="975"/>
                    <a:pt x="1650" y="425"/>
                  </a:cubicBezTo>
                  <a:cubicBezTo>
                    <a:pt x="1937" y="313"/>
                    <a:pt x="2250" y="263"/>
                    <a:pt x="2550" y="313"/>
                  </a:cubicBezTo>
                  <a:cubicBezTo>
                    <a:pt x="2625" y="325"/>
                    <a:pt x="2699" y="300"/>
                    <a:pt x="2774" y="313"/>
                  </a:cubicBezTo>
                  <a:cubicBezTo>
                    <a:pt x="3537" y="438"/>
                    <a:pt x="3512" y="638"/>
                    <a:pt x="3587" y="1175"/>
                  </a:cubicBezTo>
                  <a:cubicBezTo>
                    <a:pt x="3699" y="2075"/>
                    <a:pt x="3087" y="2412"/>
                    <a:pt x="2312" y="2262"/>
                  </a:cubicBezTo>
                  <a:cubicBezTo>
                    <a:pt x="1725" y="2150"/>
                    <a:pt x="1425" y="1862"/>
                    <a:pt x="1025" y="1450"/>
                  </a:cubicBezTo>
                  <a:cubicBezTo>
                    <a:pt x="725" y="1138"/>
                    <a:pt x="475" y="813"/>
                    <a:pt x="25" y="800"/>
                  </a:cubicBezTo>
                  <a:cubicBezTo>
                    <a:pt x="0" y="800"/>
                    <a:pt x="0" y="838"/>
                    <a:pt x="25" y="838"/>
                  </a:cubicBezTo>
                  <a:cubicBezTo>
                    <a:pt x="738" y="950"/>
                    <a:pt x="1137" y="1850"/>
                    <a:pt x="1725" y="2225"/>
                  </a:cubicBezTo>
                  <a:cubicBezTo>
                    <a:pt x="2150" y="2525"/>
                    <a:pt x="2712" y="2575"/>
                    <a:pt x="3187" y="2350"/>
                  </a:cubicBezTo>
                  <a:cubicBezTo>
                    <a:pt x="3912" y="2025"/>
                    <a:pt x="4024" y="888"/>
                    <a:pt x="3387" y="388"/>
                  </a:cubicBezTo>
                  <a:cubicBezTo>
                    <a:pt x="2874" y="0"/>
                    <a:pt x="1800" y="125"/>
                    <a:pt x="1312" y="488"/>
                  </a:cubicBezTo>
                  <a:cubicBezTo>
                    <a:pt x="388" y="1187"/>
                    <a:pt x="563" y="2450"/>
                    <a:pt x="1087" y="3337"/>
                  </a:cubicBezTo>
                  <a:cubicBezTo>
                    <a:pt x="1112" y="3374"/>
                    <a:pt x="1187" y="3337"/>
                    <a:pt x="1162" y="32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3347925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2162" y="75"/>
                  </a:moveTo>
                  <a:cubicBezTo>
                    <a:pt x="1475" y="0"/>
                    <a:pt x="625" y="50"/>
                    <a:pt x="25" y="475"/>
                  </a:cubicBezTo>
                  <a:cubicBezTo>
                    <a:pt x="0" y="488"/>
                    <a:pt x="13" y="537"/>
                    <a:pt x="50" y="525"/>
                  </a:cubicBezTo>
                  <a:cubicBezTo>
                    <a:pt x="775" y="300"/>
                    <a:pt x="1387" y="75"/>
                    <a:pt x="2162" y="150"/>
                  </a:cubicBezTo>
                  <a:cubicBezTo>
                    <a:pt x="2212" y="150"/>
                    <a:pt x="2212" y="75"/>
                    <a:pt x="2162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3593800" y="4288500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2225" y="3837"/>
                  </a:moveTo>
                  <a:cubicBezTo>
                    <a:pt x="2787" y="3187"/>
                    <a:pt x="3249" y="2375"/>
                    <a:pt x="3062" y="1488"/>
                  </a:cubicBezTo>
                  <a:cubicBezTo>
                    <a:pt x="2887" y="663"/>
                    <a:pt x="2087" y="63"/>
                    <a:pt x="1250" y="26"/>
                  </a:cubicBezTo>
                  <a:cubicBezTo>
                    <a:pt x="663" y="1"/>
                    <a:pt x="0" y="376"/>
                    <a:pt x="75" y="1050"/>
                  </a:cubicBezTo>
                  <a:cubicBezTo>
                    <a:pt x="113" y="1388"/>
                    <a:pt x="463" y="1813"/>
                    <a:pt x="750" y="1438"/>
                  </a:cubicBezTo>
                  <a:cubicBezTo>
                    <a:pt x="775" y="1400"/>
                    <a:pt x="713" y="1363"/>
                    <a:pt x="675" y="1400"/>
                  </a:cubicBezTo>
                  <a:cubicBezTo>
                    <a:pt x="238" y="563"/>
                    <a:pt x="388" y="138"/>
                    <a:pt x="1125" y="126"/>
                  </a:cubicBezTo>
                  <a:cubicBezTo>
                    <a:pt x="1450" y="126"/>
                    <a:pt x="1762" y="213"/>
                    <a:pt x="2037" y="363"/>
                  </a:cubicBezTo>
                  <a:cubicBezTo>
                    <a:pt x="2475" y="576"/>
                    <a:pt x="2800" y="950"/>
                    <a:pt x="2925" y="1413"/>
                  </a:cubicBezTo>
                  <a:cubicBezTo>
                    <a:pt x="3174" y="2300"/>
                    <a:pt x="2712" y="3125"/>
                    <a:pt x="2187" y="3800"/>
                  </a:cubicBezTo>
                  <a:cubicBezTo>
                    <a:pt x="2162" y="3825"/>
                    <a:pt x="2200" y="3862"/>
                    <a:pt x="2225" y="38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3666275" y="4246025"/>
              <a:ext cx="22825" cy="110600"/>
            </a:xfrm>
            <a:custGeom>
              <a:avLst/>
              <a:gdLst/>
              <a:ahLst/>
              <a:cxnLst/>
              <a:rect l="l" t="t" r="r" b="b"/>
              <a:pathLst>
                <a:path w="913" h="4424" extrusionOk="0">
                  <a:moveTo>
                    <a:pt x="100" y="4386"/>
                  </a:moveTo>
                  <a:cubicBezTo>
                    <a:pt x="550" y="3862"/>
                    <a:pt x="663" y="3187"/>
                    <a:pt x="738" y="2512"/>
                  </a:cubicBezTo>
                  <a:cubicBezTo>
                    <a:pt x="825" y="1700"/>
                    <a:pt x="913" y="712"/>
                    <a:pt x="388" y="25"/>
                  </a:cubicBezTo>
                  <a:cubicBezTo>
                    <a:pt x="363" y="0"/>
                    <a:pt x="325" y="25"/>
                    <a:pt x="338" y="63"/>
                  </a:cubicBezTo>
                  <a:cubicBezTo>
                    <a:pt x="913" y="1175"/>
                    <a:pt x="888" y="3312"/>
                    <a:pt x="38" y="4324"/>
                  </a:cubicBezTo>
                  <a:cubicBezTo>
                    <a:pt x="1" y="4361"/>
                    <a:pt x="63" y="4424"/>
                    <a:pt x="100" y="43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36666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451"/>
                  </a:moveTo>
                  <a:cubicBezTo>
                    <a:pt x="262" y="488"/>
                    <a:pt x="162" y="476"/>
                    <a:pt x="87" y="401"/>
                  </a:cubicBezTo>
                  <a:cubicBezTo>
                    <a:pt x="25" y="338"/>
                    <a:pt x="0" y="251"/>
                    <a:pt x="25" y="163"/>
                  </a:cubicBezTo>
                  <a:cubicBezTo>
                    <a:pt x="25" y="126"/>
                    <a:pt x="38" y="101"/>
                    <a:pt x="50" y="76"/>
                  </a:cubicBezTo>
                  <a:cubicBezTo>
                    <a:pt x="87" y="51"/>
                    <a:pt x="125" y="26"/>
                    <a:pt x="162" y="26"/>
                  </a:cubicBezTo>
                  <a:cubicBezTo>
                    <a:pt x="287" y="1"/>
                    <a:pt x="412" y="63"/>
                    <a:pt x="462" y="188"/>
                  </a:cubicBezTo>
                  <a:cubicBezTo>
                    <a:pt x="487" y="313"/>
                    <a:pt x="375" y="438"/>
                    <a:pt x="250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3660650" y="4232275"/>
              <a:ext cx="22200" cy="17200"/>
            </a:xfrm>
            <a:custGeom>
              <a:avLst/>
              <a:gdLst/>
              <a:ahLst/>
              <a:cxnLst/>
              <a:rect l="l" t="t" r="r" b="b"/>
              <a:pathLst>
                <a:path w="888" h="688" extrusionOk="0">
                  <a:moveTo>
                    <a:pt x="575" y="475"/>
                  </a:moveTo>
                  <a:cubicBezTo>
                    <a:pt x="300" y="450"/>
                    <a:pt x="251" y="375"/>
                    <a:pt x="425" y="275"/>
                  </a:cubicBezTo>
                  <a:cubicBezTo>
                    <a:pt x="575" y="88"/>
                    <a:pt x="588" y="163"/>
                    <a:pt x="475" y="488"/>
                  </a:cubicBezTo>
                  <a:cubicBezTo>
                    <a:pt x="425" y="488"/>
                    <a:pt x="438" y="575"/>
                    <a:pt x="488" y="575"/>
                  </a:cubicBezTo>
                  <a:cubicBezTo>
                    <a:pt x="888" y="575"/>
                    <a:pt x="800" y="0"/>
                    <a:pt x="400" y="63"/>
                  </a:cubicBezTo>
                  <a:cubicBezTo>
                    <a:pt x="1" y="125"/>
                    <a:pt x="238" y="688"/>
                    <a:pt x="613" y="600"/>
                  </a:cubicBezTo>
                  <a:cubicBezTo>
                    <a:pt x="688" y="575"/>
                    <a:pt x="650" y="450"/>
                    <a:pt x="5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3438200" y="4411600"/>
              <a:ext cx="2850" cy="3150"/>
            </a:xfrm>
            <a:custGeom>
              <a:avLst/>
              <a:gdLst/>
              <a:ahLst/>
              <a:cxnLst/>
              <a:rect l="l" t="t" r="r" b="b"/>
              <a:pathLst>
                <a:path w="114" h="126" extrusionOk="0">
                  <a:moveTo>
                    <a:pt x="88" y="63"/>
                  </a:moveTo>
                  <a:lnTo>
                    <a:pt x="76" y="25"/>
                  </a:lnTo>
                  <a:cubicBezTo>
                    <a:pt x="76" y="0"/>
                    <a:pt x="26" y="0"/>
                    <a:pt x="13" y="25"/>
                  </a:cubicBezTo>
                  <a:cubicBezTo>
                    <a:pt x="13" y="38"/>
                    <a:pt x="13" y="50"/>
                    <a:pt x="13" y="63"/>
                  </a:cubicBezTo>
                  <a:cubicBezTo>
                    <a:pt x="1" y="125"/>
                    <a:pt x="113" y="125"/>
                    <a:pt x="10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3308550" y="4353500"/>
              <a:ext cx="42200" cy="17500"/>
            </a:xfrm>
            <a:custGeom>
              <a:avLst/>
              <a:gdLst/>
              <a:ahLst/>
              <a:cxnLst/>
              <a:rect l="l" t="t" r="r" b="b"/>
              <a:pathLst>
                <a:path w="1688" h="700" extrusionOk="0">
                  <a:moveTo>
                    <a:pt x="1550" y="62"/>
                  </a:moveTo>
                  <a:cubicBezTo>
                    <a:pt x="1463" y="312"/>
                    <a:pt x="1026" y="437"/>
                    <a:pt x="801" y="475"/>
                  </a:cubicBezTo>
                  <a:cubicBezTo>
                    <a:pt x="551" y="512"/>
                    <a:pt x="313" y="512"/>
                    <a:pt x="63" y="462"/>
                  </a:cubicBezTo>
                  <a:cubicBezTo>
                    <a:pt x="1" y="462"/>
                    <a:pt x="1" y="550"/>
                    <a:pt x="51" y="562"/>
                  </a:cubicBezTo>
                  <a:cubicBezTo>
                    <a:pt x="501" y="700"/>
                    <a:pt x="1463" y="625"/>
                    <a:pt x="1663" y="100"/>
                  </a:cubicBezTo>
                  <a:cubicBezTo>
                    <a:pt x="1688" y="37"/>
                    <a:pt x="1575" y="0"/>
                    <a:pt x="1550" y="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3308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13" y="737"/>
                  </a:moveTo>
                  <a:cubicBezTo>
                    <a:pt x="513" y="362"/>
                    <a:pt x="1050" y="175"/>
                    <a:pt x="1600" y="237"/>
                  </a:cubicBezTo>
                  <a:cubicBezTo>
                    <a:pt x="1662" y="237"/>
                    <a:pt x="1687" y="163"/>
                    <a:pt x="1625" y="138"/>
                  </a:cubicBezTo>
                  <a:cubicBezTo>
                    <a:pt x="1112" y="0"/>
                    <a:pt x="400" y="312"/>
                    <a:pt x="38" y="675"/>
                  </a:cubicBezTo>
                  <a:cubicBezTo>
                    <a:pt x="0" y="712"/>
                    <a:pt x="63" y="787"/>
                    <a:pt x="113" y="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3377300" y="4314750"/>
              <a:ext cx="33450" cy="30025"/>
            </a:xfrm>
            <a:custGeom>
              <a:avLst/>
              <a:gdLst/>
              <a:ahLst/>
              <a:cxnLst/>
              <a:rect l="l" t="t" r="r" b="b"/>
              <a:pathLst>
                <a:path w="1338" h="1201" extrusionOk="0">
                  <a:moveTo>
                    <a:pt x="1287" y="1113"/>
                  </a:moveTo>
                  <a:cubicBezTo>
                    <a:pt x="975" y="1125"/>
                    <a:pt x="712" y="950"/>
                    <a:pt x="475" y="763"/>
                  </a:cubicBezTo>
                  <a:cubicBezTo>
                    <a:pt x="250" y="588"/>
                    <a:pt x="100" y="325"/>
                    <a:pt x="88" y="38"/>
                  </a:cubicBezTo>
                  <a:cubicBezTo>
                    <a:pt x="75" y="0"/>
                    <a:pt x="0" y="13"/>
                    <a:pt x="13" y="50"/>
                  </a:cubicBezTo>
                  <a:cubicBezTo>
                    <a:pt x="13" y="363"/>
                    <a:pt x="175" y="638"/>
                    <a:pt x="412" y="825"/>
                  </a:cubicBezTo>
                  <a:cubicBezTo>
                    <a:pt x="675" y="1025"/>
                    <a:pt x="937" y="1200"/>
                    <a:pt x="1287" y="1188"/>
                  </a:cubicBezTo>
                  <a:cubicBezTo>
                    <a:pt x="1337" y="1188"/>
                    <a:pt x="1337" y="1100"/>
                    <a:pt x="1287" y="1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3376975" y="4315050"/>
              <a:ext cx="33450" cy="29100"/>
            </a:xfrm>
            <a:custGeom>
              <a:avLst/>
              <a:gdLst/>
              <a:ahLst/>
              <a:cxnLst/>
              <a:rect l="l" t="t" r="r" b="b"/>
              <a:pathLst>
                <a:path w="1338" h="1164" extrusionOk="0">
                  <a:moveTo>
                    <a:pt x="51" y="76"/>
                  </a:moveTo>
                  <a:cubicBezTo>
                    <a:pt x="325" y="163"/>
                    <a:pt x="563" y="288"/>
                    <a:pt x="788" y="463"/>
                  </a:cubicBezTo>
                  <a:cubicBezTo>
                    <a:pt x="1025" y="638"/>
                    <a:pt x="1075" y="876"/>
                    <a:pt x="1225" y="1113"/>
                  </a:cubicBezTo>
                  <a:cubicBezTo>
                    <a:pt x="1263" y="1163"/>
                    <a:pt x="1338" y="1138"/>
                    <a:pt x="1325" y="1076"/>
                  </a:cubicBezTo>
                  <a:cubicBezTo>
                    <a:pt x="1213" y="488"/>
                    <a:pt x="625" y="88"/>
                    <a:pt x="76" y="1"/>
                  </a:cubicBezTo>
                  <a:cubicBezTo>
                    <a:pt x="26" y="1"/>
                    <a:pt x="1" y="63"/>
                    <a:pt x="5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36803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88" y="3424"/>
                  </a:moveTo>
                  <a:cubicBezTo>
                    <a:pt x="813" y="2437"/>
                    <a:pt x="1301" y="1300"/>
                    <a:pt x="1525" y="88"/>
                  </a:cubicBezTo>
                  <a:cubicBezTo>
                    <a:pt x="1538" y="25"/>
                    <a:pt x="1438" y="0"/>
                    <a:pt x="1425" y="63"/>
                  </a:cubicBezTo>
                  <a:cubicBezTo>
                    <a:pt x="1213" y="1262"/>
                    <a:pt x="726" y="2399"/>
                    <a:pt x="26" y="3387"/>
                  </a:cubicBezTo>
                  <a:cubicBezTo>
                    <a:pt x="1" y="3437"/>
                    <a:pt x="63" y="3462"/>
                    <a:pt x="88" y="3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3710950" y="423602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263" y="525"/>
                  </a:moveTo>
                  <a:cubicBezTo>
                    <a:pt x="363" y="488"/>
                    <a:pt x="375" y="488"/>
                    <a:pt x="288" y="500"/>
                  </a:cubicBezTo>
                  <a:cubicBezTo>
                    <a:pt x="250" y="500"/>
                    <a:pt x="213" y="500"/>
                    <a:pt x="176" y="500"/>
                  </a:cubicBezTo>
                  <a:cubicBezTo>
                    <a:pt x="138" y="500"/>
                    <a:pt x="126" y="550"/>
                    <a:pt x="163" y="563"/>
                  </a:cubicBezTo>
                  <a:cubicBezTo>
                    <a:pt x="375" y="663"/>
                    <a:pt x="725" y="438"/>
                    <a:pt x="475" y="213"/>
                  </a:cubicBezTo>
                  <a:cubicBezTo>
                    <a:pt x="213" y="0"/>
                    <a:pt x="1" y="375"/>
                    <a:pt x="188" y="575"/>
                  </a:cubicBezTo>
                  <a:cubicBezTo>
                    <a:pt x="225" y="625"/>
                    <a:pt x="288" y="563"/>
                    <a:pt x="250" y="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3642525" y="4266325"/>
              <a:ext cx="30650" cy="82200"/>
            </a:xfrm>
            <a:custGeom>
              <a:avLst/>
              <a:gdLst/>
              <a:ahLst/>
              <a:cxnLst/>
              <a:rect l="l" t="t" r="r" b="b"/>
              <a:pathLst>
                <a:path w="1226" h="3288" extrusionOk="0">
                  <a:moveTo>
                    <a:pt x="1100" y="3225"/>
                  </a:moveTo>
                  <a:cubicBezTo>
                    <a:pt x="1225" y="2125"/>
                    <a:pt x="1013" y="763"/>
                    <a:pt x="76" y="38"/>
                  </a:cubicBezTo>
                  <a:cubicBezTo>
                    <a:pt x="51" y="0"/>
                    <a:pt x="1" y="50"/>
                    <a:pt x="38" y="75"/>
                  </a:cubicBezTo>
                  <a:cubicBezTo>
                    <a:pt x="813" y="1013"/>
                    <a:pt x="1138" y="2012"/>
                    <a:pt x="1013" y="3225"/>
                  </a:cubicBezTo>
                  <a:cubicBezTo>
                    <a:pt x="1013" y="3287"/>
                    <a:pt x="1088" y="3287"/>
                    <a:pt x="1100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3633475" y="4256950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100" y="338"/>
                  </a:moveTo>
                  <a:cubicBezTo>
                    <a:pt x="188" y="338"/>
                    <a:pt x="200" y="325"/>
                    <a:pt x="150" y="263"/>
                  </a:cubicBezTo>
                  <a:cubicBezTo>
                    <a:pt x="125" y="238"/>
                    <a:pt x="88" y="250"/>
                    <a:pt x="75" y="288"/>
                  </a:cubicBezTo>
                  <a:cubicBezTo>
                    <a:pt x="75" y="575"/>
                    <a:pt x="513" y="600"/>
                    <a:pt x="475" y="300"/>
                  </a:cubicBezTo>
                  <a:cubicBezTo>
                    <a:pt x="450" y="1"/>
                    <a:pt x="0" y="38"/>
                    <a:pt x="25" y="338"/>
                  </a:cubicBezTo>
                  <a:cubicBezTo>
                    <a:pt x="25" y="388"/>
                    <a:pt x="100" y="388"/>
                    <a:pt x="100" y="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232025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9473" y="2338"/>
                  </a:moveTo>
                  <a:cubicBezTo>
                    <a:pt x="7711" y="1650"/>
                    <a:pt x="6386" y="938"/>
                    <a:pt x="4461" y="751"/>
                  </a:cubicBezTo>
                  <a:cubicBezTo>
                    <a:pt x="2749" y="576"/>
                    <a:pt x="1500" y="976"/>
                    <a:pt x="63" y="1938"/>
                  </a:cubicBezTo>
                  <a:cubicBezTo>
                    <a:pt x="0" y="1975"/>
                    <a:pt x="63" y="2075"/>
                    <a:pt x="125" y="2038"/>
                  </a:cubicBezTo>
                  <a:cubicBezTo>
                    <a:pt x="3462" y="1"/>
                    <a:pt x="6123" y="1151"/>
                    <a:pt x="9460" y="2400"/>
                  </a:cubicBezTo>
                  <a:cubicBezTo>
                    <a:pt x="9498" y="2413"/>
                    <a:pt x="9510" y="2350"/>
                    <a:pt x="9473" y="2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3717200" y="4327550"/>
              <a:ext cx="31575" cy="49400"/>
            </a:xfrm>
            <a:custGeom>
              <a:avLst/>
              <a:gdLst/>
              <a:ahLst/>
              <a:cxnLst/>
              <a:rect l="l" t="t" r="r" b="b"/>
              <a:pathLst>
                <a:path w="1263" h="1976" extrusionOk="0">
                  <a:moveTo>
                    <a:pt x="1225" y="1913"/>
                  </a:moveTo>
                  <a:cubicBezTo>
                    <a:pt x="813" y="1825"/>
                    <a:pt x="413" y="1625"/>
                    <a:pt x="238" y="1213"/>
                  </a:cubicBezTo>
                  <a:cubicBezTo>
                    <a:pt x="13" y="713"/>
                    <a:pt x="288" y="138"/>
                    <a:pt x="863" y="113"/>
                  </a:cubicBezTo>
                  <a:cubicBezTo>
                    <a:pt x="938" y="113"/>
                    <a:pt x="938" y="1"/>
                    <a:pt x="863" y="1"/>
                  </a:cubicBezTo>
                  <a:cubicBezTo>
                    <a:pt x="375" y="13"/>
                    <a:pt x="0" y="438"/>
                    <a:pt x="50" y="926"/>
                  </a:cubicBezTo>
                  <a:cubicBezTo>
                    <a:pt x="100" y="1525"/>
                    <a:pt x="650" y="1875"/>
                    <a:pt x="1200" y="1975"/>
                  </a:cubicBezTo>
                  <a:cubicBezTo>
                    <a:pt x="1238" y="1975"/>
                    <a:pt x="1263" y="1913"/>
                    <a:pt x="1225" y="19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3471650" y="4370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613"/>
                  </a:moveTo>
                  <a:cubicBezTo>
                    <a:pt x="362" y="626"/>
                    <a:pt x="662" y="551"/>
                    <a:pt x="937" y="413"/>
                  </a:cubicBezTo>
                  <a:cubicBezTo>
                    <a:pt x="1637" y="113"/>
                    <a:pt x="2312" y="426"/>
                    <a:pt x="2424" y="1213"/>
                  </a:cubicBezTo>
                  <a:cubicBezTo>
                    <a:pt x="2424" y="1263"/>
                    <a:pt x="2499" y="1250"/>
                    <a:pt x="2499" y="1213"/>
                  </a:cubicBezTo>
                  <a:cubicBezTo>
                    <a:pt x="2512" y="763"/>
                    <a:pt x="2237" y="363"/>
                    <a:pt x="1825" y="213"/>
                  </a:cubicBezTo>
                  <a:cubicBezTo>
                    <a:pt x="1187" y="1"/>
                    <a:pt x="687" y="551"/>
                    <a:pt x="63" y="526"/>
                  </a:cubicBezTo>
                  <a:cubicBezTo>
                    <a:pt x="0" y="526"/>
                    <a:pt x="13" y="613"/>
                    <a:pt x="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3504750" y="4396300"/>
              <a:ext cx="30650" cy="21575"/>
            </a:xfrm>
            <a:custGeom>
              <a:avLst/>
              <a:gdLst/>
              <a:ahLst/>
              <a:cxnLst/>
              <a:rect l="l" t="t" r="r" b="b"/>
              <a:pathLst>
                <a:path w="1226" h="863" extrusionOk="0">
                  <a:moveTo>
                    <a:pt x="1050" y="63"/>
                  </a:moveTo>
                  <a:cubicBezTo>
                    <a:pt x="1225" y="587"/>
                    <a:pt x="388" y="825"/>
                    <a:pt x="63" y="575"/>
                  </a:cubicBezTo>
                  <a:cubicBezTo>
                    <a:pt x="38" y="550"/>
                    <a:pt x="1" y="600"/>
                    <a:pt x="13" y="625"/>
                  </a:cubicBezTo>
                  <a:cubicBezTo>
                    <a:pt x="176" y="862"/>
                    <a:pt x="551" y="800"/>
                    <a:pt x="788" y="700"/>
                  </a:cubicBezTo>
                  <a:cubicBezTo>
                    <a:pt x="1063" y="587"/>
                    <a:pt x="1225" y="337"/>
                    <a:pt x="1113" y="50"/>
                  </a:cubicBezTo>
                  <a:cubicBezTo>
                    <a:pt x="1100" y="0"/>
                    <a:pt x="1038" y="25"/>
                    <a:pt x="10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3694400" y="4258825"/>
              <a:ext cx="81250" cy="56575"/>
            </a:xfrm>
            <a:custGeom>
              <a:avLst/>
              <a:gdLst/>
              <a:ahLst/>
              <a:cxnLst/>
              <a:rect l="l" t="t" r="r" b="b"/>
              <a:pathLst>
                <a:path w="3250" h="2263" extrusionOk="0">
                  <a:moveTo>
                    <a:pt x="88" y="2212"/>
                  </a:moveTo>
                  <a:cubicBezTo>
                    <a:pt x="887" y="1263"/>
                    <a:pt x="1775" y="188"/>
                    <a:pt x="3162" y="375"/>
                  </a:cubicBezTo>
                  <a:cubicBezTo>
                    <a:pt x="3224" y="375"/>
                    <a:pt x="3249" y="300"/>
                    <a:pt x="3187" y="288"/>
                  </a:cubicBezTo>
                  <a:cubicBezTo>
                    <a:pt x="1787" y="0"/>
                    <a:pt x="825" y="1200"/>
                    <a:pt x="25" y="2162"/>
                  </a:cubicBezTo>
                  <a:cubicBezTo>
                    <a:pt x="0" y="2200"/>
                    <a:pt x="50" y="2262"/>
                    <a:pt x="88" y="2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3515075" y="4351000"/>
              <a:ext cx="31250" cy="15325"/>
            </a:xfrm>
            <a:custGeom>
              <a:avLst/>
              <a:gdLst/>
              <a:ahLst/>
              <a:cxnLst/>
              <a:rect l="l" t="t" r="r" b="b"/>
              <a:pathLst>
                <a:path w="1250" h="613" extrusionOk="0">
                  <a:moveTo>
                    <a:pt x="63" y="600"/>
                  </a:moveTo>
                  <a:cubicBezTo>
                    <a:pt x="288" y="612"/>
                    <a:pt x="512" y="562"/>
                    <a:pt x="712" y="450"/>
                  </a:cubicBezTo>
                  <a:cubicBezTo>
                    <a:pt x="912" y="387"/>
                    <a:pt x="1087" y="262"/>
                    <a:pt x="1212" y="88"/>
                  </a:cubicBezTo>
                  <a:cubicBezTo>
                    <a:pt x="1250" y="50"/>
                    <a:pt x="1187" y="0"/>
                    <a:pt x="1150" y="38"/>
                  </a:cubicBezTo>
                  <a:cubicBezTo>
                    <a:pt x="862" y="325"/>
                    <a:pt x="475" y="487"/>
                    <a:pt x="63" y="512"/>
                  </a:cubicBezTo>
                  <a:cubicBezTo>
                    <a:pt x="0" y="512"/>
                    <a:pt x="13" y="587"/>
                    <a:pt x="63" y="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3512250" y="4344750"/>
              <a:ext cx="34075" cy="22200"/>
            </a:xfrm>
            <a:custGeom>
              <a:avLst/>
              <a:gdLst/>
              <a:ahLst/>
              <a:cxnLst/>
              <a:rect l="l" t="t" r="r" b="b"/>
              <a:pathLst>
                <a:path w="1363" h="888" extrusionOk="0">
                  <a:moveTo>
                    <a:pt x="1313" y="250"/>
                  </a:moveTo>
                  <a:cubicBezTo>
                    <a:pt x="825" y="0"/>
                    <a:pt x="226" y="300"/>
                    <a:pt x="26" y="787"/>
                  </a:cubicBezTo>
                  <a:cubicBezTo>
                    <a:pt x="1" y="837"/>
                    <a:pt x="101" y="887"/>
                    <a:pt x="126" y="825"/>
                  </a:cubicBezTo>
                  <a:cubicBezTo>
                    <a:pt x="313" y="412"/>
                    <a:pt x="825" y="125"/>
                    <a:pt x="1263" y="325"/>
                  </a:cubicBezTo>
                  <a:cubicBezTo>
                    <a:pt x="1325" y="350"/>
                    <a:pt x="1363" y="275"/>
                    <a:pt x="1313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3177650" y="4347550"/>
              <a:ext cx="132500" cy="60000"/>
            </a:xfrm>
            <a:custGeom>
              <a:avLst/>
              <a:gdLst/>
              <a:ahLst/>
              <a:cxnLst/>
              <a:rect l="l" t="t" r="r" b="b"/>
              <a:pathLst>
                <a:path w="5300" h="2400" extrusionOk="0">
                  <a:moveTo>
                    <a:pt x="5224" y="1750"/>
                  </a:moveTo>
                  <a:cubicBezTo>
                    <a:pt x="3687" y="2038"/>
                    <a:pt x="388" y="2350"/>
                    <a:pt x="76" y="51"/>
                  </a:cubicBezTo>
                  <a:cubicBezTo>
                    <a:pt x="76" y="13"/>
                    <a:pt x="1" y="1"/>
                    <a:pt x="13" y="51"/>
                  </a:cubicBezTo>
                  <a:cubicBezTo>
                    <a:pt x="226" y="2400"/>
                    <a:pt x="3662" y="2125"/>
                    <a:pt x="5249" y="1825"/>
                  </a:cubicBezTo>
                  <a:cubicBezTo>
                    <a:pt x="5299" y="1813"/>
                    <a:pt x="5274" y="1738"/>
                    <a:pt x="5224" y="1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3184850" y="4310375"/>
              <a:ext cx="60925" cy="65000"/>
            </a:xfrm>
            <a:custGeom>
              <a:avLst/>
              <a:gdLst/>
              <a:ahLst/>
              <a:cxnLst/>
              <a:rect l="l" t="t" r="r" b="b"/>
              <a:pathLst>
                <a:path w="2437" h="2600" extrusionOk="0">
                  <a:moveTo>
                    <a:pt x="975" y="2525"/>
                  </a:moveTo>
                  <a:cubicBezTo>
                    <a:pt x="350" y="2200"/>
                    <a:pt x="88" y="1425"/>
                    <a:pt x="512" y="838"/>
                  </a:cubicBezTo>
                  <a:cubicBezTo>
                    <a:pt x="887" y="300"/>
                    <a:pt x="1850" y="125"/>
                    <a:pt x="2324" y="650"/>
                  </a:cubicBezTo>
                  <a:cubicBezTo>
                    <a:pt x="2362" y="700"/>
                    <a:pt x="2437" y="625"/>
                    <a:pt x="2399" y="575"/>
                  </a:cubicBezTo>
                  <a:cubicBezTo>
                    <a:pt x="1900" y="0"/>
                    <a:pt x="837" y="188"/>
                    <a:pt x="425" y="775"/>
                  </a:cubicBezTo>
                  <a:cubicBezTo>
                    <a:pt x="0" y="1400"/>
                    <a:pt x="238" y="2262"/>
                    <a:pt x="937" y="2575"/>
                  </a:cubicBezTo>
                  <a:cubicBezTo>
                    <a:pt x="975" y="2600"/>
                    <a:pt x="1012" y="2537"/>
                    <a:pt x="975" y="2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3219825" y="4320675"/>
              <a:ext cx="35950" cy="46900"/>
            </a:xfrm>
            <a:custGeom>
              <a:avLst/>
              <a:gdLst/>
              <a:ahLst/>
              <a:cxnLst/>
              <a:rect l="l" t="t" r="r" b="b"/>
              <a:pathLst>
                <a:path w="1438" h="1876" extrusionOk="0">
                  <a:moveTo>
                    <a:pt x="713" y="88"/>
                  </a:moveTo>
                  <a:cubicBezTo>
                    <a:pt x="1113" y="276"/>
                    <a:pt x="1300" y="738"/>
                    <a:pt x="1138" y="1151"/>
                  </a:cubicBezTo>
                  <a:cubicBezTo>
                    <a:pt x="963" y="1588"/>
                    <a:pt x="513" y="1713"/>
                    <a:pt x="88" y="1588"/>
                  </a:cubicBezTo>
                  <a:cubicBezTo>
                    <a:pt x="38" y="1575"/>
                    <a:pt x="1" y="1650"/>
                    <a:pt x="51" y="1663"/>
                  </a:cubicBezTo>
                  <a:cubicBezTo>
                    <a:pt x="513" y="1875"/>
                    <a:pt x="1050" y="1663"/>
                    <a:pt x="1238" y="1201"/>
                  </a:cubicBezTo>
                  <a:cubicBezTo>
                    <a:pt x="1438" y="738"/>
                    <a:pt x="1213" y="201"/>
                    <a:pt x="751" y="26"/>
                  </a:cubicBezTo>
                  <a:cubicBezTo>
                    <a:pt x="713" y="1"/>
                    <a:pt x="676" y="63"/>
                    <a:pt x="713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3208275" y="4332875"/>
              <a:ext cx="17200" cy="30950"/>
            </a:xfrm>
            <a:custGeom>
              <a:avLst/>
              <a:gdLst/>
              <a:ahLst/>
              <a:cxnLst/>
              <a:rect l="l" t="t" r="r" b="b"/>
              <a:pathLst>
                <a:path w="688" h="1238" extrusionOk="0">
                  <a:moveTo>
                    <a:pt x="650" y="1125"/>
                  </a:moveTo>
                  <a:cubicBezTo>
                    <a:pt x="63" y="1162"/>
                    <a:pt x="0" y="13"/>
                    <a:pt x="613" y="200"/>
                  </a:cubicBezTo>
                  <a:cubicBezTo>
                    <a:pt x="663" y="225"/>
                    <a:pt x="688" y="138"/>
                    <a:pt x="638" y="113"/>
                  </a:cubicBezTo>
                  <a:cubicBezTo>
                    <a:pt x="338" y="0"/>
                    <a:pt x="75" y="263"/>
                    <a:pt x="63" y="550"/>
                  </a:cubicBezTo>
                  <a:cubicBezTo>
                    <a:pt x="63" y="837"/>
                    <a:pt x="300" y="1237"/>
                    <a:pt x="650" y="1200"/>
                  </a:cubicBezTo>
                  <a:cubicBezTo>
                    <a:pt x="688" y="1200"/>
                    <a:pt x="688" y="1125"/>
                    <a:pt x="650" y="1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3454450" y="4302575"/>
              <a:ext cx="55025" cy="71550"/>
            </a:xfrm>
            <a:custGeom>
              <a:avLst/>
              <a:gdLst/>
              <a:ahLst/>
              <a:cxnLst/>
              <a:rect l="l" t="t" r="r" b="b"/>
              <a:pathLst>
                <a:path w="2201" h="2862" extrusionOk="0">
                  <a:moveTo>
                    <a:pt x="1825" y="2812"/>
                  </a:moveTo>
                  <a:cubicBezTo>
                    <a:pt x="2200" y="1537"/>
                    <a:pt x="1425" y="100"/>
                    <a:pt x="38" y="0"/>
                  </a:cubicBezTo>
                  <a:cubicBezTo>
                    <a:pt x="1" y="0"/>
                    <a:pt x="1" y="50"/>
                    <a:pt x="38" y="50"/>
                  </a:cubicBezTo>
                  <a:cubicBezTo>
                    <a:pt x="1300" y="375"/>
                    <a:pt x="2100" y="1462"/>
                    <a:pt x="1750" y="2787"/>
                  </a:cubicBezTo>
                  <a:cubicBezTo>
                    <a:pt x="1738" y="2837"/>
                    <a:pt x="1813" y="2862"/>
                    <a:pt x="1838" y="27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3809050" y="428162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113" y="563"/>
                  </a:moveTo>
                  <a:cubicBezTo>
                    <a:pt x="250" y="326"/>
                    <a:pt x="488" y="163"/>
                    <a:pt x="750" y="101"/>
                  </a:cubicBezTo>
                  <a:cubicBezTo>
                    <a:pt x="800" y="88"/>
                    <a:pt x="788" y="1"/>
                    <a:pt x="738" y="1"/>
                  </a:cubicBezTo>
                  <a:cubicBezTo>
                    <a:pt x="425" y="38"/>
                    <a:pt x="163" y="226"/>
                    <a:pt x="26" y="501"/>
                  </a:cubicBezTo>
                  <a:cubicBezTo>
                    <a:pt x="1" y="563"/>
                    <a:pt x="75" y="613"/>
                    <a:pt x="11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3812475" y="42782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13" y="113"/>
                  </a:moveTo>
                  <a:cubicBezTo>
                    <a:pt x="438" y="25"/>
                    <a:pt x="251" y="0"/>
                    <a:pt x="63" y="25"/>
                  </a:cubicBezTo>
                  <a:cubicBezTo>
                    <a:pt x="1" y="38"/>
                    <a:pt x="26" y="138"/>
                    <a:pt x="76" y="138"/>
                  </a:cubicBezTo>
                  <a:cubicBezTo>
                    <a:pt x="251" y="138"/>
                    <a:pt x="413" y="163"/>
                    <a:pt x="576" y="213"/>
                  </a:cubicBezTo>
                  <a:cubicBezTo>
                    <a:pt x="651" y="238"/>
                    <a:pt x="676" y="138"/>
                    <a:pt x="61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3801250" y="4294125"/>
              <a:ext cx="9375" cy="7850"/>
            </a:xfrm>
            <a:custGeom>
              <a:avLst/>
              <a:gdLst/>
              <a:ahLst/>
              <a:cxnLst/>
              <a:rect l="l" t="t" r="r" b="b"/>
              <a:pathLst>
                <a:path w="375" h="314" extrusionOk="0">
                  <a:moveTo>
                    <a:pt x="263" y="88"/>
                  </a:moveTo>
                  <a:cubicBezTo>
                    <a:pt x="213" y="113"/>
                    <a:pt x="138" y="88"/>
                    <a:pt x="113" y="38"/>
                  </a:cubicBezTo>
                  <a:cubicBezTo>
                    <a:pt x="75" y="1"/>
                    <a:pt x="0" y="38"/>
                    <a:pt x="13" y="88"/>
                  </a:cubicBezTo>
                  <a:cubicBezTo>
                    <a:pt x="75" y="238"/>
                    <a:pt x="250" y="313"/>
                    <a:pt x="338" y="151"/>
                  </a:cubicBezTo>
                  <a:cubicBezTo>
                    <a:pt x="375" y="101"/>
                    <a:pt x="300" y="38"/>
                    <a:pt x="26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3783125" y="42807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775" y="538"/>
                  </a:moveTo>
                  <a:cubicBezTo>
                    <a:pt x="625" y="288"/>
                    <a:pt x="350" y="0"/>
                    <a:pt x="38" y="63"/>
                  </a:cubicBezTo>
                  <a:cubicBezTo>
                    <a:pt x="0" y="75"/>
                    <a:pt x="0" y="138"/>
                    <a:pt x="38" y="150"/>
                  </a:cubicBezTo>
                  <a:cubicBezTo>
                    <a:pt x="313" y="213"/>
                    <a:pt x="550" y="363"/>
                    <a:pt x="700" y="588"/>
                  </a:cubicBezTo>
                  <a:cubicBezTo>
                    <a:pt x="738" y="625"/>
                    <a:pt x="800" y="575"/>
                    <a:pt x="775" y="5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3783425" y="4276325"/>
              <a:ext cx="24400" cy="10325"/>
            </a:xfrm>
            <a:custGeom>
              <a:avLst/>
              <a:gdLst/>
              <a:ahLst/>
              <a:cxnLst/>
              <a:rect l="l" t="t" r="r" b="b"/>
              <a:pathLst>
                <a:path w="976" h="413" extrusionOk="0">
                  <a:moveTo>
                    <a:pt x="113" y="288"/>
                  </a:moveTo>
                  <a:cubicBezTo>
                    <a:pt x="363" y="125"/>
                    <a:pt x="613" y="188"/>
                    <a:pt x="838" y="363"/>
                  </a:cubicBezTo>
                  <a:cubicBezTo>
                    <a:pt x="888" y="413"/>
                    <a:pt x="976" y="325"/>
                    <a:pt x="913" y="275"/>
                  </a:cubicBezTo>
                  <a:cubicBezTo>
                    <a:pt x="688" y="25"/>
                    <a:pt x="313" y="0"/>
                    <a:pt x="51" y="213"/>
                  </a:cubicBezTo>
                  <a:cubicBezTo>
                    <a:pt x="1" y="250"/>
                    <a:pt x="63" y="325"/>
                    <a:pt x="113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3804375" y="4278500"/>
              <a:ext cx="13750" cy="8150"/>
            </a:xfrm>
            <a:custGeom>
              <a:avLst/>
              <a:gdLst/>
              <a:ahLst/>
              <a:cxnLst/>
              <a:rect l="l" t="t" r="r" b="b"/>
              <a:pathLst>
                <a:path w="550" h="326" extrusionOk="0">
                  <a:moveTo>
                    <a:pt x="138" y="276"/>
                  </a:moveTo>
                  <a:cubicBezTo>
                    <a:pt x="238" y="188"/>
                    <a:pt x="362" y="126"/>
                    <a:pt x="487" y="113"/>
                  </a:cubicBezTo>
                  <a:cubicBezTo>
                    <a:pt x="550" y="113"/>
                    <a:pt x="525" y="26"/>
                    <a:pt x="475" y="13"/>
                  </a:cubicBezTo>
                  <a:cubicBezTo>
                    <a:pt x="312" y="1"/>
                    <a:pt x="163" y="76"/>
                    <a:pt x="50" y="188"/>
                  </a:cubicBezTo>
                  <a:cubicBezTo>
                    <a:pt x="0" y="238"/>
                    <a:pt x="88" y="326"/>
                    <a:pt x="138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3798750" y="4264450"/>
              <a:ext cx="14375" cy="12525"/>
            </a:xfrm>
            <a:custGeom>
              <a:avLst/>
              <a:gdLst/>
              <a:ahLst/>
              <a:cxnLst/>
              <a:rect l="l" t="t" r="r" b="b"/>
              <a:pathLst>
                <a:path w="575" h="501" extrusionOk="0">
                  <a:moveTo>
                    <a:pt x="275" y="475"/>
                  </a:moveTo>
                  <a:cubicBezTo>
                    <a:pt x="400" y="463"/>
                    <a:pt x="537" y="425"/>
                    <a:pt x="550" y="288"/>
                  </a:cubicBezTo>
                  <a:cubicBezTo>
                    <a:pt x="575" y="163"/>
                    <a:pt x="475" y="63"/>
                    <a:pt x="363" y="63"/>
                  </a:cubicBezTo>
                  <a:cubicBezTo>
                    <a:pt x="63" y="0"/>
                    <a:pt x="0" y="463"/>
                    <a:pt x="300" y="488"/>
                  </a:cubicBezTo>
                  <a:cubicBezTo>
                    <a:pt x="375" y="500"/>
                    <a:pt x="400" y="375"/>
                    <a:pt x="325" y="363"/>
                  </a:cubicBezTo>
                  <a:lnTo>
                    <a:pt x="275" y="350"/>
                  </a:lnTo>
                  <a:cubicBezTo>
                    <a:pt x="200" y="350"/>
                    <a:pt x="200" y="475"/>
                    <a:pt x="2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6793275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3899" y="1800"/>
                  </a:moveTo>
                  <a:cubicBezTo>
                    <a:pt x="4087" y="3375"/>
                    <a:pt x="2275" y="4462"/>
                    <a:pt x="1062" y="3325"/>
                  </a:cubicBezTo>
                  <a:cubicBezTo>
                    <a:pt x="125" y="2450"/>
                    <a:pt x="563" y="988"/>
                    <a:pt x="1212" y="75"/>
                  </a:cubicBezTo>
                  <a:cubicBezTo>
                    <a:pt x="1237" y="38"/>
                    <a:pt x="1187" y="0"/>
                    <a:pt x="1150" y="25"/>
                  </a:cubicBezTo>
                  <a:cubicBezTo>
                    <a:pt x="213" y="1038"/>
                    <a:pt x="0" y="2975"/>
                    <a:pt x="1387" y="3712"/>
                  </a:cubicBezTo>
                  <a:cubicBezTo>
                    <a:pt x="2737" y="4424"/>
                    <a:pt x="4187" y="3237"/>
                    <a:pt x="3999" y="1800"/>
                  </a:cubicBezTo>
                  <a:cubicBezTo>
                    <a:pt x="3999" y="1738"/>
                    <a:pt x="3887" y="1738"/>
                    <a:pt x="3899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681857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75" y="10510"/>
                  </a:moveTo>
                  <a:cubicBezTo>
                    <a:pt x="1950" y="9186"/>
                    <a:pt x="4362" y="7986"/>
                    <a:pt x="5137" y="5674"/>
                  </a:cubicBezTo>
                  <a:cubicBezTo>
                    <a:pt x="5724" y="3950"/>
                    <a:pt x="5874" y="1463"/>
                    <a:pt x="4612" y="26"/>
                  </a:cubicBezTo>
                  <a:cubicBezTo>
                    <a:pt x="4587" y="1"/>
                    <a:pt x="4537" y="38"/>
                    <a:pt x="4562" y="63"/>
                  </a:cubicBezTo>
                  <a:cubicBezTo>
                    <a:pt x="5761" y="1700"/>
                    <a:pt x="5586" y="4462"/>
                    <a:pt x="4737" y="6224"/>
                  </a:cubicBezTo>
                  <a:cubicBezTo>
                    <a:pt x="3812" y="8124"/>
                    <a:pt x="1700" y="9236"/>
                    <a:pt x="38" y="10448"/>
                  </a:cubicBezTo>
                  <a:cubicBezTo>
                    <a:pt x="0" y="10473"/>
                    <a:pt x="38" y="10535"/>
                    <a:pt x="75" y="105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6840750" y="24483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350" y="1087"/>
                  </a:moveTo>
                  <a:cubicBezTo>
                    <a:pt x="2500" y="587"/>
                    <a:pt x="1313" y="387"/>
                    <a:pt x="576" y="1225"/>
                  </a:cubicBezTo>
                  <a:cubicBezTo>
                    <a:pt x="151" y="1700"/>
                    <a:pt x="1" y="2837"/>
                    <a:pt x="413" y="3387"/>
                  </a:cubicBezTo>
                  <a:cubicBezTo>
                    <a:pt x="900" y="4012"/>
                    <a:pt x="2038" y="3924"/>
                    <a:pt x="2375" y="3187"/>
                  </a:cubicBezTo>
                  <a:cubicBezTo>
                    <a:pt x="2575" y="2749"/>
                    <a:pt x="2550" y="2237"/>
                    <a:pt x="2300" y="1812"/>
                  </a:cubicBezTo>
                  <a:cubicBezTo>
                    <a:pt x="1938" y="1175"/>
                    <a:pt x="975" y="775"/>
                    <a:pt x="863" y="25"/>
                  </a:cubicBezTo>
                  <a:cubicBezTo>
                    <a:pt x="863" y="0"/>
                    <a:pt x="813" y="0"/>
                    <a:pt x="813" y="25"/>
                  </a:cubicBezTo>
                  <a:cubicBezTo>
                    <a:pt x="825" y="437"/>
                    <a:pt x="1100" y="675"/>
                    <a:pt x="1388" y="950"/>
                  </a:cubicBezTo>
                  <a:cubicBezTo>
                    <a:pt x="1675" y="1225"/>
                    <a:pt x="2050" y="1512"/>
                    <a:pt x="2200" y="1862"/>
                  </a:cubicBezTo>
                  <a:cubicBezTo>
                    <a:pt x="2563" y="2724"/>
                    <a:pt x="2313" y="3724"/>
                    <a:pt x="1200" y="3587"/>
                  </a:cubicBezTo>
                  <a:cubicBezTo>
                    <a:pt x="850" y="3649"/>
                    <a:pt x="626" y="3524"/>
                    <a:pt x="551" y="3174"/>
                  </a:cubicBezTo>
                  <a:cubicBezTo>
                    <a:pt x="426" y="3087"/>
                    <a:pt x="338" y="2949"/>
                    <a:pt x="338" y="2799"/>
                  </a:cubicBezTo>
                  <a:cubicBezTo>
                    <a:pt x="338" y="2737"/>
                    <a:pt x="338" y="2674"/>
                    <a:pt x="338" y="2612"/>
                  </a:cubicBezTo>
                  <a:cubicBezTo>
                    <a:pt x="313" y="2362"/>
                    <a:pt x="313" y="2100"/>
                    <a:pt x="363" y="1850"/>
                  </a:cubicBezTo>
                  <a:cubicBezTo>
                    <a:pt x="713" y="487"/>
                    <a:pt x="2375" y="612"/>
                    <a:pt x="3312" y="1150"/>
                  </a:cubicBezTo>
                  <a:cubicBezTo>
                    <a:pt x="3362" y="1175"/>
                    <a:pt x="3400" y="1112"/>
                    <a:pt x="3362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6857625" y="2386200"/>
              <a:ext cx="13450" cy="55325"/>
            </a:xfrm>
            <a:custGeom>
              <a:avLst/>
              <a:gdLst/>
              <a:ahLst/>
              <a:cxnLst/>
              <a:rect l="l" t="t" r="r" b="b"/>
              <a:pathLst>
                <a:path w="538" h="2213" extrusionOk="0">
                  <a:moveTo>
                    <a:pt x="138" y="2162"/>
                  </a:moveTo>
                  <a:cubicBezTo>
                    <a:pt x="63" y="1387"/>
                    <a:pt x="300" y="775"/>
                    <a:pt x="525" y="50"/>
                  </a:cubicBezTo>
                  <a:cubicBezTo>
                    <a:pt x="538" y="13"/>
                    <a:pt x="488" y="0"/>
                    <a:pt x="463" y="25"/>
                  </a:cubicBezTo>
                  <a:cubicBezTo>
                    <a:pt x="51" y="613"/>
                    <a:pt x="1" y="1475"/>
                    <a:pt x="63" y="2162"/>
                  </a:cubicBezTo>
                  <a:cubicBezTo>
                    <a:pt x="63" y="2212"/>
                    <a:pt x="150" y="2212"/>
                    <a:pt x="138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6804825" y="2632075"/>
              <a:ext cx="96875" cy="82175"/>
            </a:xfrm>
            <a:custGeom>
              <a:avLst/>
              <a:gdLst/>
              <a:ahLst/>
              <a:cxnLst/>
              <a:rect l="l" t="t" r="r" b="b"/>
              <a:pathLst>
                <a:path w="3875" h="3287" extrusionOk="0">
                  <a:moveTo>
                    <a:pt x="3800" y="2200"/>
                  </a:moveTo>
                  <a:cubicBezTo>
                    <a:pt x="3125" y="2712"/>
                    <a:pt x="2300" y="3174"/>
                    <a:pt x="1425" y="2937"/>
                  </a:cubicBezTo>
                  <a:cubicBezTo>
                    <a:pt x="963" y="2799"/>
                    <a:pt x="575" y="2474"/>
                    <a:pt x="363" y="2050"/>
                  </a:cubicBezTo>
                  <a:cubicBezTo>
                    <a:pt x="213" y="1762"/>
                    <a:pt x="126" y="1450"/>
                    <a:pt x="126" y="1137"/>
                  </a:cubicBezTo>
                  <a:cubicBezTo>
                    <a:pt x="138" y="400"/>
                    <a:pt x="563" y="250"/>
                    <a:pt x="1400" y="687"/>
                  </a:cubicBezTo>
                  <a:cubicBezTo>
                    <a:pt x="1363" y="712"/>
                    <a:pt x="1400" y="787"/>
                    <a:pt x="1438" y="750"/>
                  </a:cubicBezTo>
                  <a:cubicBezTo>
                    <a:pt x="1813" y="463"/>
                    <a:pt x="1400" y="125"/>
                    <a:pt x="1050" y="75"/>
                  </a:cubicBezTo>
                  <a:cubicBezTo>
                    <a:pt x="388" y="0"/>
                    <a:pt x="1" y="675"/>
                    <a:pt x="26" y="1262"/>
                  </a:cubicBezTo>
                  <a:cubicBezTo>
                    <a:pt x="63" y="2050"/>
                    <a:pt x="613" y="2837"/>
                    <a:pt x="1388" y="3049"/>
                  </a:cubicBezTo>
                  <a:cubicBezTo>
                    <a:pt x="2312" y="3287"/>
                    <a:pt x="3162" y="2824"/>
                    <a:pt x="3837" y="2237"/>
                  </a:cubicBezTo>
                  <a:cubicBezTo>
                    <a:pt x="3875" y="2212"/>
                    <a:pt x="3825" y="2175"/>
                    <a:pt x="3800" y="2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6762650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4324" y="26"/>
                  </a:moveTo>
                  <a:cubicBezTo>
                    <a:pt x="3325" y="876"/>
                    <a:pt x="1175" y="913"/>
                    <a:pt x="63" y="326"/>
                  </a:cubicBezTo>
                  <a:cubicBezTo>
                    <a:pt x="26" y="313"/>
                    <a:pt x="1" y="363"/>
                    <a:pt x="26" y="388"/>
                  </a:cubicBezTo>
                  <a:cubicBezTo>
                    <a:pt x="713" y="901"/>
                    <a:pt x="1700" y="826"/>
                    <a:pt x="2512" y="738"/>
                  </a:cubicBezTo>
                  <a:cubicBezTo>
                    <a:pt x="3175" y="663"/>
                    <a:pt x="3862" y="538"/>
                    <a:pt x="4387" y="88"/>
                  </a:cubicBezTo>
                  <a:cubicBezTo>
                    <a:pt x="4424" y="51"/>
                    <a:pt x="4374" y="1"/>
                    <a:pt x="4324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675110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350"/>
                  </a:moveTo>
                  <a:cubicBezTo>
                    <a:pt x="488" y="263"/>
                    <a:pt x="463" y="150"/>
                    <a:pt x="400" y="88"/>
                  </a:cubicBezTo>
                  <a:cubicBezTo>
                    <a:pt x="338" y="25"/>
                    <a:pt x="238" y="0"/>
                    <a:pt x="150" y="13"/>
                  </a:cubicBezTo>
                  <a:cubicBezTo>
                    <a:pt x="125" y="13"/>
                    <a:pt x="88" y="25"/>
                    <a:pt x="63" y="50"/>
                  </a:cubicBezTo>
                  <a:cubicBezTo>
                    <a:pt x="38" y="88"/>
                    <a:pt x="25" y="125"/>
                    <a:pt x="25" y="163"/>
                  </a:cubicBezTo>
                  <a:cubicBezTo>
                    <a:pt x="0" y="288"/>
                    <a:pt x="63" y="413"/>
                    <a:pt x="175" y="463"/>
                  </a:cubicBezTo>
                  <a:cubicBezTo>
                    <a:pt x="313" y="475"/>
                    <a:pt x="425" y="375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6748900" y="2702675"/>
              <a:ext cx="16275" cy="18450"/>
            </a:xfrm>
            <a:custGeom>
              <a:avLst/>
              <a:gdLst/>
              <a:ahLst/>
              <a:cxnLst/>
              <a:rect l="l" t="t" r="r" b="b"/>
              <a:pathLst>
                <a:path w="651" h="738" extrusionOk="0">
                  <a:moveTo>
                    <a:pt x="601" y="463"/>
                  </a:moveTo>
                  <a:cubicBezTo>
                    <a:pt x="650" y="300"/>
                    <a:pt x="563" y="113"/>
                    <a:pt x="388" y="63"/>
                  </a:cubicBezTo>
                  <a:cubicBezTo>
                    <a:pt x="251" y="0"/>
                    <a:pt x="76" y="88"/>
                    <a:pt x="63" y="250"/>
                  </a:cubicBezTo>
                  <a:cubicBezTo>
                    <a:pt x="1" y="650"/>
                    <a:pt x="563" y="738"/>
                    <a:pt x="563" y="338"/>
                  </a:cubicBezTo>
                  <a:cubicBezTo>
                    <a:pt x="563" y="288"/>
                    <a:pt x="501" y="275"/>
                    <a:pt x="488" y="325"/>
                  </a:cubicBezTo>
                  <a:cubicBezTo>
                    <a:pt x="163" y="438"/>
                    <a:pt x="88" y="425"/>
                    <a:pt x="263" y="275"/>
                  </a:cubicBezTo>
                  <a:cubicBezTo>
                    <a:pt x="376" y="100"/>
                    <a:pt x="438" y="150"/>
                    <a:pt x="476" y="425"/>
                  </a:cubicBezTo>
                  <a:cubicBezTo>
                    <a:pt x="451" y="513"/>
                    <a:pt x="576" y="538"/>
                    <a:pt x="601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6927925" y="24761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63" y="25"/>
                  </a:moveTo>
                  <a:lnTo>
                    <a:pt x="38" y="38"/>
                  </a:lnTo>
                  <a:cubicBezTo>
                    <a:pt x="0" y="50"/>
                    <a:pt x="0" y="88"/>
                    <a:pt x="38" y="100"/>
                  </a:cubicBezTo>
                  <a:lnTo>
                    <a:pt x="63" y="100"/>
                  </a:lnTo>
                  <a:cubicBezTo>
                    <a:pt x="125" y="113"/>
                    <a:pt x="138" y="0"/>
                    <a:pt x="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6869800" y="2346825"/>
              <a:ext cx="17850" cy="42200"/>
            </a:xfrm>
            <a:custGeom>
              <a:avLst/>
              <a:gdLst/>
              <a:ahLst/>
              <a:cxnLst/>
              <a:rect l="l" t="t" r="r" b="b"/>
              <a:pathLst>
                <a:path w="714" h="1688" extrusionOk="0">
                  <a:moveTo>
                    <a:pt x="101" y="1663"/>
                  </a:moveTo>
                  <a:cubicBezTo>
                    <a:pt x="638" y="1463"/>
                    <a:pt x="713" y="513"/>
                    <a:pt x="576" y="51"/>
                  </a:cubicBezTo>
                  <a:cubicBezTo>
                    <a:pt x="551" y="1"/>
                    <a:pt x="463" y="13"/>
                    <a:pt x="476" y="63"/>
                  </a:cubicBezTo>
                  <a:cubicBezTo>
                    <a:pt x="513" y="313"/>
                    <a:pt x="526" y="563"/>
                    <a:pt x="488" y="800"/>
                  </a:cubicBezTo>
                  <a:cubicBezTo>
                    <a:pt x="438" y="1038"/>
                    <a:pt x="326" y="1463"/>
                    <a:pt x="76" y="1550"/>
                  </a:cubicBezTo>
                  <a:cubicBezTo>
                    <a:pt x="1" y="1575"/>
                    <a:pt x="38" y="1688"/>
                    <a:pt x="101" y="1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6865425" y="23465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676" y="50"/>
                  </a:moveTo>
                  <a:cubicBezTo>
                    <a:pt x="313" y="400"/>
                    <a:pt x="1" y="1125"/>
                    <a:pt x="151" y="1625"/>
                  </a:cubicBezTo>
                  <a:cubicBezTo>
                    <a:pt x="163" y="1687"/>
                    <a:pt x="251" y="1662"/>
                    <a:pt x="238" y="1600"/>
                  </a:cubicBezTo>
                  <a:cubicBezTo>
                    <a:pt x="188" y="1062"/>
                    <a:pt x="376" y="513"/>
                    <a:pt x="751" y="113"/>
                  </a:cubicBezTo>
                  <a:cubicBezTo>
                    <a:pt x="788" y="63"/>
                    <a:pt x="726" y="0"/>
                    <a:pt x="676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6831375" y="241587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88" y="1275"/>
                  </a:moveTo>
                  <a:cubicBezTo>
                    <a:pt x="1200" y="938"/>
                    <a:pt x="1026" y="663"/>
                    <a:pt x="813" y="413"/>
                  </a:cubicBezTo>
                  <a:cubicBezTo>
                    <a:pt x="638" y="163"/>
                    <a:pt x="351" y="13"/>
                    <a:pt x="51" y="0"/>
                  </a:cubicBezTo>
                  <a:cubicBezTo>
                    <a:pt x="13" y="0"/>
                    <a:pt x="1" y="75"/>
                    <a:pt x="38" y="75"/>
                  </a:cubicBezTo>
                  <a:cubicBezTo>
                    <a:pt x="326" y="100"/>
                    <a:pt x="588" y="238"/>
                    <a:pt x="763" y="463"/>
                  </a:cubicBezTo>
                  <a:cubicBezTo>
                    <a:pt x="951" y="713"/>
                    <a:pt x="1125" y="950"/>
                    <a:pt x="1101" y="1275"/>
                  </a:cubicBezTo>
                  <a:cubicBezTo>
                    <a:pt x="1101" y="1325"/>
                    <a:pt x="1175" y="1325"/>
                    <a:pt x="1188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6831375" y="2415550"/>
              <a:ext cx="29400" cy="33475"/>
            </a:xfrm>
            <a:custGeom>
              <a:avLst/>
              <a:gdLst/>
              <a:ahLst/>
              <a:cxnLst/>
              <a:rect l="l" t="t" r="r" b="b"/>
              <a:pathLst>
                <a:path w="1176" h="1339" extrusionOk="0">
                  <a:moveTo>
                    <a:pt x="13" y="63"/>
                  </a:moveTo>
                  <a:cubicBezTo>
                    <a:pt x="101" y="626"/>
                    <a:pt x="501" y="1201"/>
                    <a:pt x="1076" y="1313"/>
                  </a:cubicBezTo>
                  <a:cubicBezTo>
                    <a:pt x="1138" y="1338"/>
                    <a:pt x="1175" y="1251"/>
                    <a:pt x="1125" y="1213"/>
                  </a:cubicBezTo>
                  <a:cubicBezTo>
                    <a:pt x="888" y="1076"/>
                    <a:pt x="651" y="1013"/>
                    <a:pt x="476" y="776"/>
                  </a:cubicBezTo>
                  <a:cubicBezTo>
                    <a:pt x="301" y="563"/>
                    <a:pt x="163" y="313"/>
                    <a:pt x="88" y="38"/>
                  </a:cubicBezTo>
                  <a:cubicBezTo>
                    <a:pt x="76" y="1"/>
                    <a:pt x="1" y="13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6767025" y="2718300"/>
              <a:ext cx="86575" cy="38750"/>
            </a:xfrm>
            <a:custGeom>
              <a:avLst/>
              <a:gdLst/>
              <a:ahLst/>
              <a:cxnLst/>
              <a:rect l="l" t="t" r="r" b="b"/>
              <a:pathLst>
                <a:path w="3463" h="1550" extrusionOk="0">
                  <a:moveTo>
                    <a:pt x="3387" y="38"/>
                  </a:moveTo>
                  <a:cubicBezTo>
                    <a:pt x="2387" y="738"/>
                    <a:pt x="1250" y="1225"/>
                    <a:pt x="50" y="1437"/>
                  </a:cubicBezTo>
                  <a:cubicBezTo>
                    <a:pt x="0" y="1450"/>
                    <a:pt x="25" y="1550"/>
                    <a:pt x="88" y="1537"/>
                  </a:cubicBezTo>
                  <a:cubicBezTo>
                    <a:pt x="1288" y="1312"/>
                    <a:pt x="2437" y="825"/>
                    <a:pt x="3425" y="100"/>
                  </a:cubicBezTo>
                  <a:cubicBezTo>
                    <a:pt x="3462" y="75"/>
                    <a:pt x="3425" y="0"/>
                    <a:pt x="338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6752975" y="2749525"/>
              <a:ext cx="16250" cy="17850"/>
            </a:xfrm>
            <a:custGeom>
              <a:avLst/>
              <a:gdLst/>
              <a:ahLst/>
              <a:cxnLst/>
              <a:rect l="l" t="t" r="r" b="b"/>
              <a:pathLst>
                <a:path w="650" h="714" extrusionOk="0">
                  <a:moveTo>
                    <a:pt x="575" y="188"/>
                  </a:moveTo>
                  <a:cubicBezTo>
                    <a:pt x="363" y="1"/>
                    <a:pt x="0" y="238"/>
                    <a:pt x="213" y="476"/>
                  </a:cubicBezTo>
                  <a:cubicBezTo>
                    <a:pt x="413" y="713"/>
                    <a:pt x="650" y="376"/>
                    <a:pt x="562" y="163"/>
                  </a:cubicBezTo>
                  <a:cubicBezTo>
                    <a:pt x="537" y="126"/>
                    <a:pt x="487" y="138"/>
                    <a:pt x="487" y="176"/>
                  </a:cubicBezTo>
                  <a:cubicBezTo>
                    <a:pt x="487" y="213"/>
                    <a:pt x="487" y="251"/>
                    <a:pt x="487" y="288"/>
                  </a:cubicBezTo>
                  <a:cubicBezTo>
                    <a:pt x="475" y="376"/>
                    <a:pt x="487" y="363"/>
                    <a:pt x="512" y="263"/>
                  </a:cubicBezTo>
                  <a:cubicBezTo>
                    <a:pt x="550" y="288"/>
                    <a:pt x="612" y="238"/>
                    <a:pt x="5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6783275" y="2681125"/>
              <a:ext cx="81875" cy="30625"/>
            </a:xfrm>
            <a:custGeom>
              <a:avLst/>
              <a:gdLst/>
              <a:ahLst/>
              <a:cxnLst/>
              <a:rect l="l" t="t" r="r" b="b"/>
              <a:pathLst>
                <a:path w="3275" h="1225" extrusionOk="0">
                  <a:moveTo>
                    <a:pt x="3212" y="1000"/>
                  </a:moveTo>
                  <a:cubicBezTo>
                    <a:pt x="2000" y="1137"/>
                    <a:pt x="988" y="800"/>
                    <a:pt x="63" y="25"/>
                  </a:cubicBezTo>
                  <a:cubicBezTo>
                    <a:pt x="25" y="0"/>
                    <a:pt x="0" y="38"/>
                    <a:pt x="13" y="75"/>
                  </a:cubicBezTo>
                  <a:cubicBezTo>
                    <a:pt x="738" y="1000"/>
                    <a:pt x="2112" y="1225"/>
                    <a:pt x="3212" y="1087"/>
                  </a:cubicBezTo>
                  <a:cubicBezTo>
                    <a:pt x="3274" y="1087"/>
                    <a:pt x="3274" y="987"/>
                    <a:pt x="3212" y="1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6773575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338" y="25"/>
                  </a:moveTo>
                  <a:cubicBezTo>
                    <a:pt x="38" y="0"/>
                    <a:pt x="1" y="450"/>
                    <a:pt x="301" y="488"/>
                  </a:cubicBezTo>
                  <a:cubicBezTo>
                    <a:pt x="601" y="513"/>
                    <a:pt x="563" y="75"/>
                    <a:pt x="276" y="88"/>
                  </a:cubicBezTo>
                  <a:cubicBezTo>
                    <a:pt x="238" y="88"/>
                    <a:pt x="226" y="138"/>
                    <a:pt x="263" y="150"/>
                  </a:cubicBezTo>
                  <a:cubicBezTo>
                    <a:pt x="313" y="213"/>
                    <a:pt x="338" y="188"/>
                    <a:pt x="338" y="100"/>
                  </a:cubicBezTo>
                  <a:cubicBezTo>
                    <a:pt x="388" y="100"/>
                    <a:pt x="388" y="25"/>
                    <a:pt x="338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6888250" y="2270600"/>
              <a:ext cx="60000" cy="237450"/>
            </a:xfrm>
            <a:custGeom>
              <a:avLst/>
              <a:gdLst/>
              <a:ahLst/>
              <a:cxnLst/>
              <a:rect l="l" t="t" r="r" b="b"/>
              <a:pathLst>
                <a:path w="2400" h="9498" extrusionOk="0">
                  <a:moveTo>
                    <a:pt x="2387" y="9448"/>
                  </a:moveTo>
                  <a:cubicBezTo>
                    <a:pt x="1137" y="6136"/>
                    <a:pt x="0" y="3450"/>
                    <a:pt x="2025" y="125"/>
                  </a:cubicBezTo>
                  <a:cubicBezTo>
                    <a:pt x="2062" y="50"/>
                    <a:pt x="1962" y="0"/>
                    <a:pt x="1925" y="63"/>
                  </a:cubicBezTo>
                  <a:cubicBezTo>
                    <a:pt x="975" y="1475"/>
                    <a:pt x="575" y="2750"/>
                    <a:pt x="738" y="4449"/>
                  </a:cubicBezTo>
                  <a:cubicBezTo>
                    <a:pt x="925" y="6386"/>
                    <a:pt x="1637" y="7686"/>
                    <a:pt x="2325" y="9460"/>
                  </a:cubicBezTo>
                  <a:cubicBezTo>
                    <a:pt x="2350" y="9498"/>
                    <a:pt x="2400" y="9485"/>
                    <a:pt x="2387" y="9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6844200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1962" y="1213"/>
                  </a:moveTo>
                  <a:cubicBezTo>
                    <a:pt x="1875" y="663"/>
                    <a:pt x="1525" y="125"/>
                    <a:pt x="912" y="63"/>
                  </a:cubicBezTo>
                  <a:cubicBezTo>
                    <a:pt x="425" y="0"/>
                    <a:pt x="0" y="375"/>
                    <a:pt x="0" y="875"/>
                  </a:cubicBezTo>
                  <a:cubicBezTo>
                    <a:pt x="0" y="938"/>
                    <a:pt x="113" y="938"/>
                    <a:pt x="113" y="875"/>
                  </a:cubicBezTo>
                  <a:cubicBezTo>
                    <a:pt x="125" y="300"/>
                    <a:pt x="700" y="13"/>
                    <a:pt x="1200" y="250"/>
                  </a:cubicBezTo>
                  <a:cubicBezTo>
                    <a:pt x="1612" y="425"/>
                    <a:pt x="1812" y="813"/>
                    <a:pt x="1900" y="1238"/>
                  </a:cubicBezTo>
                  <a:cubicBezTo>
                    <a:pt x="1912" y="1275"/>
                    <a:pt x="1975" y="1262"/>
                    <a:pt x="1962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4"/>
            <p:cNvSpPr/>
            <p:nvPr/>
          </p:nvSpPr>
          <p:spPr>
            <a:xfrm>
              <a:off x="6887300" y="25102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538" y="50"/>
                  </a:moveTo>
                  <a:cubicBezTo>
                    <a:pt x="563" y="675"/>
                    <a:pt x="1" y="1175"/>
                    <a:pt x="226" y="1812"/>
                  </a:cubicBezTo>
                  <a:cubicBezTo>
                    <a:pt x="376" y="2225"/>
                    <a:pt x="776" y="2500"/>
                    <a:pt x="1213" y="2487"/>
                  </a:cubicBezTo>
                  <a:cubicBezTo>
                    <a:pt x="1250" y="2487"/>
                    <a:pt x="1263" y="2425"/>
                    <a:pt x="1225" y="2412"/>
                  </a:cubicBezTo>
                  <a:cubicBezTo>
                    <a:pt x="438" y="2312"/>
                    <a:pt x="126" y="1625"/>
                    <a:pt x="426" y="925"/>
                  </a:cubicBezTo>
                  <a:cubicBezTo>
                    <a:pt x="563" y="650"/>
                    <a:pt x="626" y="350"/>
                    <a:pt x="626" y="50"/>
                  </a:cubicBezTo>
                  <a:cubicBezTo>
                    <a:pt x="626" y="0"/>
                    <a:pt x="538" y="0"/>
                    <a:pt x="538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4"/>
            <p:cNvSpPr/>
            <p:nvPr/>
          </p:nvSpPr>
          <p:spPr>
            <a:xfrm>
              <a:off x="6912925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38" y="1112"/>
                  </a:moveTo>
                  <a:cubicBezTo>
                    <a:pt x="338" y="1225"/>
                    <a:pt x="588" y="1062"/>
                    <a:pt x="700" y="775"/>
                  </a:cubicBezTo>
                  <a:cubicBezTo>
                    <a:pt x="788" y="550"/>
                    <a:pt x="863" y="163"/>
                    <a:pt x="613" y="13"/>
                  </a:cubicBezTo>
                  <a:cubicBezTo>
                    <a:pt x="588" y="0"/>
                    <a:pt x="550" y="25"/>
                    <a:pt x="575" y="63"/>
                  </a:cubicBezTo>
                  <a:cubicBezTo>
                    <a:pt x="825" y="387"/>
                    <a:pt x="588" y="1225"/>
                    <a:pt x="63" y="1050"/>
                  </a:cubicBezTo>
                  <a:cubicBezTo>
                    <a:pt x="13" y="1025"/>
                    <a:pt x="0" y="1100"/>
                    <a:pt x="38" y="11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4"/>
            <p:cNvSpPr/>
            <p:nvPr/>
          </p:nvSpPr>
          <p:spPr>
            <a:xfrm>
              <a:off x="6775150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162" y="38"/>
                  </a:moveTo>
                  <a:cubicBezTo>
                    <a:pt x="1213" y="825"/>
                    <a:pt x="0" y="1800"/>
                    <a:pt x="300" y="3199"/>
                  </a:cubicBezTo>
                  <a:cubicBezTo>
                    <a:pt x="313" y="3249"/>
                    <a:pt x="400" y="3224"/>
                    <a:pt x="388" y="3174"/>
                  </a:cubicBezTo>
                  <a:cubicBezTo>
                    <a:pt x="200" y="1787"/>
                    <a:pt x="1275" y="900"/>
                    <a:pt x="2225" y="88"/>
                  </a:cubicBezTo>
                  <a:cubicBezTo>
                    <a:pt x="2262" y="63"/>
                    <a:pt x="2200" y="0"/>
                    <a:pt x="2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4"/>
            <p:cNvSpPr/>
            <p:nvPr/>
          </p:nvSpPr>
          <p:spPr>
            <a:xfrm>
              <a:off x="6867625" y="2553650"/>
              <a:ext cx="15025" cy="30950"/>
            </a:xfrm>
            <a:custGeom>
              <a:avLst/>
              <a:gdLst/>
              <a:ahLst/>
              <a:cxnLst/>
              <a:rect l="l" t="t" r="r" b="b"/>
              <a:pathLst>
                <a:path w="601" h="1238" extrusionOk="0">
                  <a:moveTo>
                    <a:pt x="500" y="63"/>
                  </a:moveTo>
                  <a:cubicBezTo>
                    <a:pt x="475" y="463"/>
                    <a:pt x="313" y="850"/>
                    <a:pt x="25" y="1138"/>
                  </a:cubicBezTo>
                  <a:cubicBezTo>
                    <a:pt x="0" y="1175"/>
                    <a:pt x="38" y="1238"/>
                    <a:pt x="88" y="1213"/>
                  </a:cubicBezTo>
                  <a:cubicBezTo>
                    <a:pt x="250" y="1075"/>
                    <a:pt x="375" y="900"/>
                    <a:pt x="438" y="713"/>
                  </a:cubicBezTo>
                  <a:cubicBezTo>
                    <a:pt x="550" y="513"/>
                    <a:pt x="600" y="288"/>
                    <a:pt x="588" y="63"/>
                  </a:cubicBezTo>
                  <a:cubicBezTo>
                    <a:pt x="588" y="0"/>
                    <a:pt x="488" y="0"/>
                    <a:pt x="4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4"/>
            <p:cNvSpPr/>
            <p:nvPr/>
          </p:nvSpPr>
          <p:spPr>
            <a:xfrm>
              <a:off x="68613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325" y="1275"/>
                  </a:moveTo>
                  <a:cubicBezTo>
                    <a:pt x="113" y="825"/>
                    <a:pt x="413" y="313"/>
                    <a:pt x="825" y="125"/>
                  </a:cubicBezTo>
                  <a:cubicBezTo>
                    <a:pt x="875" y="100"/>
                    <a:pt x="838" y="0"/>
                    <a:pt x="775" y="25"/>
                  </a:cubicBezTo>
                  <a:cubicBezTo>
                    <a:pt x="300" y="238"/>
                    <a:pt x="0" y="838"/>
                    <a:pt x="238" y="1325"/>
                  </a:cubicBezTo>
                  <a:cubicBezTo>
                    <a:pt x="275" y="1375"/>
                    <a:pt x="350" y="1325"/>
                    <a:pt x="32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4"/>
            <p:cNvSpPr/>
            <p:nvPr/>
          </p:nvSpPr>
          <p:spPr>
            <a:xfrm>
              <a:off x="6864175" y="2216250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1813" y="5236"/>
                  </a:moveTo>
                  <a:cubicBezTo>
                    <a:pt x="2125" y="3649"/>
                    <a:pt x="2400" y="212"/>
                    <a:pt x="51" y="0"/>
                  </a:cubicBezTo>
                  <a:cubicBezTo>
                    <a:pt x="1" y="0"/>
                    <a:pt x="1" y="62"/>
                    <a:pt x="51" y="75"/>
                  </a:cubicBezTo>
                  <a:cubicBezTo>
                    <a:pt x="2338" y="375"/>
                    <a:pt x="2038" y="3687"/>
                    <a:pt x="1738" y="5211"/>
                  </a:cubicBezTo>
                  <a:cubicBezTo>
                    <a:pt x="1738" y="5261"/>
                    <a:pt x="1813" y="5286"/>
                    <a:pt x="1813" y="5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6826700" y="2222800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2587" y="963"/>
                  </a:moveTo>
                  <a:cubicBezTo>
                    <a:pt x="2250" y="288"/>
                    <a:pt x="1425" y="0"/>
                    <a:pt x="788" y="450"/>
                  </a:cubicBezTo>
                  <a:cubicBezTo>
                    <a:pt x="200" y="863"/>
                    <a:pt x="0" y="1925"/>
                    <a:pt x="575" y="2425"/>
                  </a:cubicBezTo>
                  <a:cubicBezTo>
                    <a:pt x="638" y="2462"/>
                    <a:pt x="700" y="2387"/>
                    <a:pt x="650" y="2350"/>
                  </a:cubicBezTo>
                  <a:cubicBezTo>
                    <a:pt x="138" y="1875"/>
                    <a:pt x="300" y="900"/>
                    <a:pt x="838" y="525"/>
                  </a:cubicBezTo>
                  <a:cubicBezTo>
                    <a:pt x="1425" y="125"/>
                    <a:pt x="2237" y="350"/>
                    <a:pt x="2537" y="1000"/>
                  </a:cubicBezTo>
                  <a:cubicBezTo>
                    <a:pt x="2550" y="1038"/>
                    <a:pt x="2600" y="1000"/>
                    <a:pt x="2587" y="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4"/>
            <p:cNvSpPr/>
            <p:nvPr/>
          </p:nvSpPr>
          <p:spPr>
            <a:xfrm>
              <a:off x="6837325" y="2258100"/>
              <a:ext cx="46875" cy="35950"/>
            </a:xfrm>
            <a:custGeom>
              <a:avLst/>
              <a:gdLst/>
              <a:ahLst/>
              <a:cxnLst/>
              <a:rect l="l" t="t" r="r" b="b"/>
              <a:pathLst>
                <a:path w="1875" h="1438" extrusionOk="0">
                  <a:moveTo>
                    <a:pt x="25" y="750"/>
                  </a:moveTo>
                  <a:cubicBezTo>
                    <a:pt x="200" y="1213"/>
                    <a:pt x="738" y="1438"/>
                    <a:pt x="1200" y="1250"/>
                  </a:cubicBezTo>
                  <a:cubicBezTo>
                    <a:pt x="1662" y="1050"/>
                    <a:pt x="1875" y="513"/>
                    <a:pt x="1662" y="51"/>
                  </a:cubicBezTo>
                  <a:cubicBezTo>
                    <a:pt x="1650" y="1"/>
                    <a:pt x="1575" y="38"/>
                    <a:pt x="1587" y="88"/>
                  </a:cubicBezTo>
                  <a:cubicBezTo>
                    <a:pt x="1712" y="513"/>
                    <a:pt x="1587" y="963"/>
                    <a:pt x="1150" y="1150"/>
                  </a:cubicBezTo>
                  <a:cubicBezTo>
                    <a:pt x="738" y="1313"/>
                    <a:pt x="263" y="1125"/>
                    <a:pt x="88" y="713"/>
                  </a:cubicBezTo>
                  <a:cubicBezTo>
                    <a:pt x="63" y="675"/>
                    <a:pt x="0" y="713"/>
                    <a:pt x="2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4"/>
            <p:cNvSpPr/>
            <p:nvPr/>
          </p:nvSpPr>
          <p:spPr>
            <a:xfrm>
              <a:off x="6849500" y="2246850"/>
              <a:ext cx="30650" cy="17200"/>
            </a:xfrm>
            <a:custGeom>
              <a:avLst/>
              <a:gdLst/>
              <a:ahLst/>
              <a:cxnLst/>
              <a:rect l="l" t="t" r="r" b="b"/>
              <a:pathLst>
                <a:path w="1226" h="688" extrusionOk="0">
                  <a:moveTo>
                    <a:pt x="1200" y="638"/>
                  </a:moveTo>
                  <a:cubicBezTo>
                    <a:pt x="1225" y="301"/>
                    <a:pt x="863" y="51"/>
                    <a:pt x="550" y="63"/>
                  </a:cubicBezTo>
                  <a:cubicBezTo>
                    <a:pt x="238" y="63"/>
                    <a:pt x="1" y="338"/>
                    <a:pt x="113" y="626"/>
                  </a:cubicBezTo>
                  <a:cubicBezTo>
                    <a:pt x="138" y="676"/>
                    <a:pt x="213" y="663"/>
                    <a:pt x="201" y="601"/>
                  </a:cubicBezTo>
                  <a:cubicBezTo>
                    <a:pt x="13" y="1"/>
                    <a:pt x="1163" y="51"/>
                    <a:pt x="1125" y="638"/>
                  </a:cubicBezTo>
                  <a:cubicBezTo>
                    <a:pt x="1125" y="688"/>
                    <a:pt x="1200" y="688"/>
                    <a:pt x="120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4"/>
            <p:cNvSpPr/>
            <p:nvPr/>
          </p:nvSpPr>
          <p:spPr>
            <a:xfrm>
              <a:off x="6819200" y="2492725"/>
              <a:ext cx="71575" cy="55025"/>
            </a:xfrm>
            <a:custGeom>
              <a:avLst/>
              <a:gdLst/>
              <a:ahLst/>
              <a:cxnLst/>
              <a:rect l="l" t="t" r="r" b="b"/>
              <a:pathLst>
                <a:path w="2863" h="2201" extrusionOk="0">
                  <a:moveTo>
                    <a:pt x="2787" y="1750"/>
                  </a:moveTo>
                  <a:cubicBezTo>
                    <a:pt x="1463" y="2100"/>
                    <a:pt x="375" y="1288"/>
                    <a:pt x="50" y="26"/>
                  </a:cubicBezTo>
                  <a:cubicBezTo>
                    <a:pt x="50" y="1"/>
                    <a:pt x="0" y="1"/>
                    <a:pt x="0" y="26"/>
                  </a:cubicBezTo>
                  <a:cubicBezTo>
                    <a:pt x="100" y="1425"/>
                    <a:pt x="1538" y="2200"/>
                    <a:pt x="2812" y="1813"/>
                  </a:cubicBezTo>
                  <a:cubicBezTo>
                    <a:pt x="2862" y="1800"/>
                    <a:pt x="2837" y="1725"/>
                    <a:pt x="2787" y="1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4"/>
            <p:cNvSpPr/>
            <p:nvPr/>
          </p:nvSpPr>
          <p:spPr>
            <a:xfrm>
              <a:off x="6793275" y="2835125"/>
              <a:ext cx="104675" cy="111575"/>
            </a:xfrm>
            <a:custGeom>
              <a:avLst/>
              <a:gdLst/>
              <a:ahLst/>
              <a:cxnLst/>
              <a:rect l="l" t="t" r="r" b="b"/>
              <a:pathLst>
                <a:path w="4187" h="4463" extrusionOk="0">
                  <a:moveTo>
                    <a:pt x="3999" y="2663"/>
                  </a:moveTo>
                  <a:cubicBezTo>
                    <a:pt x="4187" y="1213"/>
                    <a:pt x="2737" y="38"/>
                    <a:pt x="1387" y="751"/>
                  </a:cubicBezTo>
                  <a:cubicBezTo>
                    <a:pt x="0" y="1488"/>
                    <a:pt x="225" y="3425"/>
                    <a:pt x="1162" y="4437"/>
                  </a:cubicBezTo>
                  <a:cubicBezTo>
                    <a:pt x="1187" y="4462"/>
                    <a:pt x="1237" y="4425"/>
                    <a:pt x="1212" y="4387"/>
                  </a:cubicBezTo>
                  <a:cubicBezTo>
                    <a:pt x="563" y="3488"/>
                    <a:pt x="125" y="2013"/>
                    <a:pt x="1062" y="1138"/>
                  </a:cubicBezTo>
                  <a:cubicBezTo>
                    <a:pt x="2275" y="1"/>
                    <a:pt x="4087" y="1088"/>
                    <a:pt x="3899" y="2663"/>
                  </a:cubicBezTo>
                  <a:cubicBezTo>
                    <a:pt x="3887" y="2738"/>
                    <a:pt x="3999" y="2725"/>
                    <a:pt x="4012" y="2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4"/>
            <p:cNvSpPr/>
            <p:nvPr/>
          </p:nvSpPr>
          <p:spPr>
            <a:xfrm>
              <a:off x="6818575" y="2941350"/>
              <a:ext cx="146550" cy="263725"/>
            </a:xfrm>
            <a:custGeom>
              <a:avLst/>
              <a:gdLst/>
              <a:ahLst/>
              <a:cxnLst/>
              <a:rect l="l" t="t" r="r" b="b"/>
              <a:pathLst>
                <a:path w="5862" h="10549" extrusionOk="0">
                  <a:moveTo>
                    <a:pt x="38" y="101"/>
                  </a:moveTo>
                  <a:cubicBezTo>
                    <a:pt x="1700" y="1313"/>
                    <a:pt x="3812" y="2425"/>
                    <a:pt x="4737" y="4325"/>
                  </a:cubicBezTo>
                  <a:cubicBezTo>
                    <a:pt x="5586" y="6087"/>
                    <a:pt x="5761" y="8849"/>
                    <a:pt x="4562" y="10486"/>
                  </a:cubicBezTo>
                  <a:cubicBezTo>
                    <a:pt x="4537" y="10511"/>
                    <a:pt x="4587" y="10548"/>
                    <a:pt x="4612" y="10523"/>
                  </a:cubicBezTo>
                  <a:cubicBezTo>
                    <a:pt x="5861" y="9086"/>
                    <a:pt x="5724" y="6587"/>
                    <a:pt x="5137" y="4875"/>
                  </a:cubicBezTo>
                  <a:cubicBezTo>
                    <a:pt x="4349" y="2550"/>
                    <a:pt x="1950" y="1363"/>
                    <a:pt x="75" y="26"/>
                  </a:cubicBezTo>
                  <a:cubicBezTo>
                    <a:pt x="38" y="1"/>
                    <a:pt x="0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4"/>
            <p:cNvSpPr/>
            <p:nvPr/>
          </p:nvSpPr>
          <p:spPr>
            <a:xfrm>
              <a:off x="6841075" y="3137250"/>
              <a:ext cx="84375" cy="100925"/>
            </a:xfrm>
            <a:custGeom>
              <a:avLst/>
              <a:gdLst/>
              <a:ahLst/>
              <a:cxnLst/>
              <a:rect l="l" t="t" r="r" b="b"/>
              <a:pathLst>
                <a:path w="3375" h="4037" extrusionOk="0">
                  <a:moveTo>
                    <a:pt x="3299" y="2875"/>
                  </a:moveTo>
                  <a:cubicBezTo>
                    <a:pt x="2362" y="3412"/>
                    <a:pt x="987" y="3537"/>
                    <a:pt x="438" y="2375"/>
                  </a:cubicBezTo>
                  <a:cubicBezTo>
                    <a:pt x="313" y="2100"/>
                    <a:pt x="275" y="1787"/>
                    <a:pt x="325" y="1487"/>
                  </a:cubicBezTo>
                  <a:cubicBezTo>
                    <a:pt x="325" y="1412"/>
                    <a:pt x="313" y="1325"/>
                    <a:pt x="325" y="1250"/>
                  </a:cubicBezTo>
                  <a:cubicBezTo>
                    <a:pt x="450" y="488"/>
                    <a:pt x="650" y="513"/>
                    <a:pt x="1175" y="450"/>
                  </a:cubicBezTo>
                  <a:cubicBezTo>
                    <a:pt x="2075" y="338"/>
                    <a:pt x="2425" y="938"/>
                    <a:pt x="2275" y="1725"/>
                  </a:cubicBezTo>
                  <a:cubicBezTo>
                    <a:pt x="2162" y="2300"/>
                    <a:pt x="1875" y="2600"/>
                    <a:pt x="1462" y="3000"/>
                  </a:cubicBezTo>
                  <a:cubicBezTo>
                    <a:pt x="1150" y="3299"/>
                    <a:pt x="825" y="3549"/>
                    <a:pt x="800" y="3999"/>
                  </a:cubicBezTo>
                  <a:cubicBezTo>
                    <a:pt x="800" y="4024"/>
                    <a:pt x="850" y="4037"/>
                    <a:pt x="850" y="3999"/>
                  </a:cubicBezTo>
                  <a:cubicBezTo>
                    <a:pt x="950" y="3287"/>
                    <a:pt x="1862" y="2900"/>
                    <a:pt x="2225" y="2312"/>
                  </a:cubicBezTo>
                  <a:cubicBezTo>
                    <a:pt x="2525" y="1875"/>
                    <a:pt x="2575" y="1325"/>
                    <a:pt x="2362" y="850"/>
                  </a:cubicBezTo>
                  <a:cubicBezTo>
                    <a:pt x="2025" y="113"/>
                    <a:pt x="887" y="0"/>
                    <a:pt x="400" y="650"/>
                  </a:cubicBezTo>
                  <a:cubicBezTo>
                    <a:pt x="0" y="1163"/>
                    <a:pt x="138" y="2237"/>
                    <a:pt x="500" y="2725"/>
                  </a:cubicBezTo>
                  <a:cubicBezTo>
                    <a:pt x="1200" y="3662"/>
                    <a:pt x="2450" y="3462"/>
                    <a:pt x="3337" y="2950"/>
                  </a:cubicBezTo>
                  <a:cubicBezTo>
                    <a:pt x="3374" y="2912"/>
                    <a:pt x="3337" y="2850"/>
                    <a:pt x="3299" y="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4"/>
            <p:cNvSpPr/>
            <p:nvPr/>
          </p:nvSpPr>
          <p:spPr>
            <a:xfrm>
              <a:off x="6857325" y="3245025"/>
              <a:ext cx="13750" cy="55325"/>
            </a:xfrm>
            <a:custGeom>
              <a:avLst/>
              <a:gdLst/>
              <a:ahLst/>
              <a:cxnLst/>
              <a:rect l="l" t="t" r="r" b="b"/>
              <a:pathLst>
                <a:path w="550" h="2213" extrusionOk="0">
                  <a:moveTo>
                    <a:pt x="75" y="51"/>
                  </a:moveTo>
                  <a:cubicBezTo>
                    <a:pt x="0" y="738"/>
                    <a:pt x="63" y="1588"/>
                    <a:pt x="475" y="2188"/>
                  </a:cubicBezTo>
                  <a:cubicBezTo>
                    <a:pt x="500" y="2213"/>
                    <a:pt x="550" y="2200"/>
                    <a:pt x="537" y="2163"/>
                  </a:cubicBezTo>
                  <a:cubicBezTo>
                    <a:pt x="300" y="1438"/>
                    <a:pt x="75" y="825"/>
                    <a:pt x="150" y="51"/>
                  </a:cubicBezTo>
                  <a:cubicBezTo>
                    <a:pt x="150" y="1"/>
                    <a:pt x="87" y="1"/>
                    <a:pt x="7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4"/>
            <p:cNvSpPr/>
            <p:nvPr/>
          </p:nvSpPr>
          <p:spPr>
            <a:xfrm>
              <a:off x="6805150" y="2972925"/>
              <a:ext cx="96550" cy="81550"/>
            </a:xfrm>
            <a:custGeom>
              <a:avLst/>
              <a:gdLst/>
              <a:ahLst/>
              <a:cxnLst/>
              <a:rect l="l" t="t" r="r" b="b"/>
              <a:pathLst>
                <a:path w="3862" h="3262" extrusionOk="0">
                  <a:moveTo>
                    <a:pt x="3824" y="1025"/>
                  </a:moveTo>
                  <a:cubicBezTo>
                    <a:pt x="3187" y="475"/>
                    <a:pt x="2362" y="0"/>
                    <a:pt x="1487" y="187"/>
                  </a:cubicBezTo>
                  <a:cubicBezTo>
                    <a:pt x="662" y="375"/>
                    <a:pt x="50" y="1175"/>
                    <a:pt x="25" y="2012"/>
                  </a:cubicBezTo>
                  <a:cubicBezTo>
                    <a:pt x="0" y="2587"/>
                    <a:pt x="375" y="3262"/>
                    <a:pt x="1037" y="3187"/>
                  </a:cubicBezTo>
                  <a:cubicBezTo>
                    <a:pt x="1387" y="3149"/>
                    <a:pt x="1812" y="2799"/>
                    <a:pt x="1437" y="2512"/>
                  </a:cubicBezTo>
                  <a:cubicBezTo>
                    <a:pt x="1387" y="2487"/>
                    <a:pt x="1350" y="2549"/>
                    <a:pt x="1387" y="2587"/>
                  </a:cubicBezTo>
                  <a:cubicBezTo>
                    <a:pt x="562" y="3012"/>
                    <a:pt x="138" y="2862"/>
                    <a:pt x="125" y="2124"/>
                  </a:cubicBezTo>
                  <a:cubicBezTo>
                    <a:pt x="125" y="1812"/>
                    <a:pt x="200" y="1500"/>
                    <a:pt x="362" y="1225"/>
                  </a:cubicBezTo>
                  <a:cubicBezTo>
                    <a:pt x="562" y="787"/>
                    <a:pt x="950" y="462"/>
                    <a:pt x="1412" y="325"/>
                  </a:cubicBezTo>
                  <a:cubicBezTo>
                    <a:pt x="2299" y="88"/>
                    <a:pt x="3124" y="550"/>
                    <a:pt x="3787" y="1075"/>
                  </a:cubicBezTo>
                  <a:cubicBezTo>
                    <a:pt x="3824" y="1087"/>
                    <a:pt x="3862" y="1050"/>
                    <a:pt x="3837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4"/>
            <p:cNvSpPr/>
            <p:nvPr/>
          </p:nvSpPr>
          <p:spPr>
            <a:xfrm>
              <a:off x="6762350" y="2958850"/>
              <a:ext cx="110600" cy="22825"/>
            </a:xfrm>
            <a:custGeom>
              <a:avLst/>
              <a:gdLst/>
              <a:ahLst/>
              <a:cxnLst/>
              <a:rect l="l" t="t" r="r" b="b"/>
              <a:pathLst>
                <a:path w="4424" h="913" extrusionOk="0">
                  <a:moveTo>
                    <a:pt x="4399" y="825"/>
                  </a:moveTo>
                  <a:cubicBezTo>
                    <a:pt x="3874" y="376"/>
                    <a:pt x="3187" y="251"/>
                    <a:pt x="2524" y="176"/>
                  </a:cubicBezTo>
                  <a:cubicBezTo>
                    <a:pt x="1700" y="88"/>
                    <a:pt x="725" y="1"/>
                    <a:pt x="38" y="526"/>
                  </a:cubicBezTo>
                  <a:cubicBezTo>
                    <a:pt x="0" y="551"/>
                    <a:pt x="25" y="601"/>
                    <a:pt x="63" y="588"/>
                  </a:cubicBezTo>
                  <a:cubicBezTo>
                    <a:pt x="1187" y="1"/>
                    <a:pt x="3324" y="38"/>
                    <a:pt x="4324" y="875"/>
                  </a:cubicBezTo>
                  <a:cubicBezTo>
                    <a:pt x="4374" y="913"/>
                    <a:pt x="4424" y="863"/>
                    <a:pt x="4386" y="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4"/>
            <p:cNvSpPr/>
            <p:nvPr/>
          </p:nvSpPr>
          <p:spPr>
            <a:xfrm>
              <a:off x="675110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126"/>
                  </a:moveTo>
                  <a:cubicBezTo>
                    <a:pt x="488" y="213"/>
                    <a:pt x="463" y="313"/>
                    <a:pt x="400" y="388"/>
                  </a:cubicBezTo>
                  <a:cubicBezTo>
                    <a:pt x="338" y="450"/>
                    <a:pt x="238" y="475"/>
                    <a:pt x="150" y="463"/>
                  </a:cubicBezTo>
                  <a:cubicBezTo>
                    <a:pt x="125" y="450"/>
                    <a:pt x="88" y="438"/>
                    <a:pt x="63" y="425"/>
                  </a:cubicBezTo>
                  <a:cubicBezTo>
                    <a:pt x="38" y="388"/>
                    <a:pt x="25" y="350"/>
                    <a:pt x="25" y="313"/>
                  </a:cubicBezTo>
                  <a:cubicBezTo>
                    <a:pt x="0" y="188"/>
                    <a:pt x="63" y="63"/>
                    <a:pt x="175" y="13"/>
                  </a:cubicBezTo>
                  <a:cubicBezTo>
                    <a:pt x="313" y="1"/>
                    <a:pt x="425" y="101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4"/>
            <p:cNvSpPr/>
            <p:nvPr/>
          </p:nvSpPr>
          <p:spPr>
            <a:xfrm>
              <a:off x="6748600" y="2965425"/>
              <a:ext cx="17200" cy="22200"/>
            </a:xfrm>
            <a:custGeom>
              <a:avLst/>
              <a:gdLst/>
              <a:ahLst/>
              <a:cxnLst/>
              <a:rect l="l" t="t" r="r" b="b"/>
              <a:pathLst>
                <a:path w="688" h="888" extrusionOk="0">
                  <a:moveTo>
                    <a:pt x="475" y="300"/>
                  </a:moveTo>
                  <a:cubicBezTo>
                    <a:pt x="450" y="587"/>
                    <a:pt x="375" y="637"/>
                    <a:pt x="275" y="462"/>
                  </a:cubicBezTo>
                  <a:cubicBezTo>
                    <a:pt x="100" y="300"/>
                    <a:pt x="163" y="288"/>
                    <a:pt x="488" y="413"/>
                  </a:cubicBezTo>
                  <a:cubicBezTo>
                    <a:pt x="488" y="450"/>
                    <a:pt x="575" y="438"/>
                    <a:pt x="575" y="400"/>
                  </a:cubicBezTo>
                  <a:cubicBezTo>
                    <a:pt x="575" y="0"/>
                    <a:pt x="0" y="88"/>
                    <a:pt x="63" y="487"/>
                  </a:cubicBezTo>
                  <a:cubicBezTo>
                    <a:pt x="125" y="887"/>
                    <a:pt x="687" y="650"/>
                    <a:pt x="600" y="275"/>
                  </a:cubicBezTo>
                  <a:cubicBezTo>
                    <a:pt x="575" y="200"/>
                    <a:pt x="475" y="2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4"/>
            <p:cNvSpPr/>
            <p:nvPr/>
          </p:nvSpPr>
          <p:spPr>
            <a:xfrm>
              <a:off x="6927925" y="3207225"/>
              <a:ext cx="3450" cy="2850"/>
            </a:xfrm>
            <a:custGeom>
              <a:avLst/>
              <a:gdLst/>
              <a:ahLst/>
              <a:cxnLst/>
              <a:rect l="l" t="t" r="r" b="b"/>
              <a:pathLst>
                <a:path w="138" h="114" extrusionOk="0">
                  <a:moveTo>
                    <a:pt x="63" y="13"/>
                  </a:moveTo>
                  <a:lnTo>
                    <a:pt x="38" y="26"/>
                  </a:lnTo>
                  <a:cubicBezTo>
                    <a:pt x="0" y="38"/>
                    <a:pt x="0" y="76"/>
                    <a:pt x="38" y="88"/>
                  </a:cubicBezTo>
                  <a:lnTo>
                    <a:pt x="63" y="101"/>
                  </a:lnTo>
                  <a:cubicBezTo>
                    <a:pt x="125" y="113"/>
                    <a:pt x="138" y="1"/>
                    <a:pt x="6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4"/>
            <p:cNvSpPr/>
            <p:nvPr/>
          </p:nvSpPr>
          <p:spPr>
            <a:xfrm>
              <a:off x="6870125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" y="138"/>
                  </a:moveTo>
                  <a:cubicBezTo>
                    <a:pt x="313" y="225"/>
                    <a:pt x="425" y="662"/>
                    <a:pt x="475" y="887"/>
                  </a:cubicBezTo>
                  <a:cubicBezTo>
                    <a:pt x="513" y="1125"/>
                    <a:pt x="500" y="1375"/>
                    <a:pt x="463" y="1625"/>
                  </a:cubicBezTo>
                  <a:cubicBezTo>
                    <a:pt x="463" y="1675"/>
                    <a:pt x="550" y="1687"/>
                    <a:pt x="563" y="1637"/>
                  </a:cubicBezTo>
                  <a:cubicBezTo>
                    <a:pt x="700" y="1175"/>
                    <a:pt x="625" y="225"/>
                    <a:pt x="100" y="25"/>
                  </a:cubicBezTo>
                  <a:cubicBezTo>
                    <a:pt x="25" y="0"/>
                    <a:pt x="0" y="113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4"/>
            <p:cNvSpPr/>
            <p:nvPr/>
          </p:nvSpPr>
          <p:spPr>
            <a:xfrm>
              <a:off x="6865425" y="32978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751" y="1575"/>
                  </a:moveTo>
                  <a:cubicBezTo>
                    <a:pt x="376" y="1175"/>
                    <a:pt x="188" y="625"/>
                    <a:pt x="238" y="88"/>
                  </a:cubicBezTo>
                  <a:cubicBezTo>
                    <a:pt x="238" y="26"/>
                    <a:pt x="163" y="1"/>
                    <a:pt x="151" y="63"/>
                  </a:cubicBezTo>
                  <a:cubicBezTo>
                    <a:pt x="1" y="563"/>
                    <a:pt x="313" y="1288"/>
                    <a:pt x="676" y="1638"/>
                  </a:cubicBezTo>
                  <a:cubicBezTo>
                    <a:pt x="726" y="1688"/>
                    <a:pt x="788" y="1613"/>
                    <a:pt x="751" y="15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6831375" y="323752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01" y="51"/>
                  </a:moveTo>
                  <a:cubicBezTo>
                    <a:pt x="1125" y="363"/>
                    <a:pt x="951" y="613"/>
                    <a:pt x="763" y="863"/>
                  </a:cubicBezTo>
                  <a:cubicBezTo>
                    <a:pt x="588" y="1088"/>
                    <a:pt x="326" y="1225"/>
                    <a:pt x="38" y="1250"/>
                  </a:cubicBezTo>
                  <a:cubicBezTo>
                    <a:pt x="1" y="1250"/>
                    <a:pt x="13" y="1325"/>
                    <a:pt x="51" y="1325"/>
                  </a:cubicBezTo>
                  <a:cubicBezTo>
                    <a:pt x="351" y="1313"/>
                    <a:pt x="638" y="1163"/>
                    <a:pt x="813" y="913"/>
                  </a:cubicBezTo>
                  <a:cubicBezTo>
                    <a:pt x="1013" y="663"/>
                    <a:pt x="1200" y="388"/>
                    <a:pt x="1188" y="51"/>
                  </a:cubicBezTo>
                  <a:cubicBezTo>
                    <a:pt x="1188" y="1"/>
                    <a:pt x="1101" y="1"/>
                    <a:pt x="11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6831700" y="3237850"/>
              <a:ext cx="29075" cy="33125"/>
            </a:xfrm>
            <a:custGeom>
              <a:avLst/>
              <a:gdLst/>
              <a:ahLst/>
              <a:cxnLst/>
              <a:rect l="l" t="t" r="r" b="b"/>
              <a:pathLst>
                <a:path w="1163" h="1325" extrusionOk="0">
                  <a:moveTo>
                    <a:pt x="75" y="1275"/>
                  </a:moveTo>
                  <a:cubicBezTo>
                    <a:pt x="150" y="1012"/>
                    <a:pt x="288" y="763"/>
                    <a:pt x="463" y="538"/>
                  </a:cubicBezTo>
                  <a:cubicBezTo>
                    <a:pt x="638" y="313"/>
                    <a:pt x="875" y="250"/>
                    <a:pt x="1112" y="113"/>
                  </a:cubicBezTo>
                  <a:cubicBezTo>
                    <a:pt x="1162" y="75"/>
                    <a:pt x="1125" y="0"/>
                    <a:pt x="1063" y="13"/>
                  </a:cubicBezTo>
                  <a:cubicBezTo>
                    <a:pt x="488" y="125"/>
                    <a:pt x="88" y="700"/>
                    <a:pt x="0" y="1262"/>
                  </a:cubicBezTo>
                  <a:cubicBezTo>
                    <a:pt x="0" y="1300"/>
                    <a:pt x="63" y="1325"/>
                    <a:pt x="7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4"/>
            <p:cNvSpPr/>
            <p:nvPr/>
          </p:nvSpPr>
          <p:spPr>
            <a:xfrm>
              <a:off x="6767025" y="2929475"/>
              <a:ext cx="86575" cy="38475"/>
            </a:xfrm>
            <a:custGeom>
              <a:avLst/>
              <a:gdLst/>
              <a:ahLst/>
              <a:cxnLst/>
              <a:rect l="l" t="t" r="r" b="b"/>
              <a:pathLst>
                <a:path w="3463" h="1539" extrusionOk="0">
                  <a:moveTo>
                    <a:pt x="3425" y="1451"/>
                  </a:moveTo>
                  <a:cubicBezTo>
                    <a:pt x="2437" y="713"/>
                    <a:pt x="1288" y="226"/>
                    <a:pt x="88" y="13"/>
                  </a:cubicBezTo>
                  <a:cubicBezTo>
                    <a:pt x="25" y="1"/>
                    <a:pt x="0" y="88"/>
                    <a:pt x="50" y="101"/>
                  </a:cubicBezTo>
                  <a:cubicBezTo>
                    <a:pt x="1250" y="326"/>
                    <a:pt x="2387" y="801"/>
                    <a:pt x="3387" y="1513"/>
                  </a:cubicBezTo>
                  <a:cubicBezTo>
                    <a:pt x="3425" y="1538"/>
                    <a:pt x="3462" y="1476"/>
                    <a:pt x="3425" y="1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4"/>
            <p:cNvSpPr/>
            <p:nvPr/>
          </p:nvSpPr>
          <p:spPr>
            <a:xfrm>
              <a:off x="6752650" y="2919175"/>
              <a:ext cx="16575" cy="17825"/>
            </a:xfrm>
            <a:custGeom>
              <a:avLst/>
              <a:gdLst/>
              <a:ahLst/>
              <a:cxnLst/>
              <a:rect l="l" t="t" r="r" b="b"/>
              <a:pathLst>
                <a:path w="663" h="713" extrusionOk="0">
                  <a:moveTo>
                    <a:pt x="525" y="463"/>
                  </a:moveTo>
                  <a:cubicBezTo>
                    <a:pt x="488" y="363"/>
                    <a:pt x="488" y="351"/>
                    <a:pt x="500" y="425"/>
                  </a:cubicBezTo>
                  <a:cubicBezTo>
                    <a:pt x="500" y="463"/>
                    <a:pt x="500" y="500"/>
                    <a:pt x="500" y="538"/>
                  </a:cubicBezTo>
                  <a:cubicBezTo>
                    <a:pt x="500" y="575"/>
                    <a:pt x="550" y="600"/>
                    <a:pt x="563" y="563"/>
                  </a:cubicBezTo>
                  <a:cubicBezTo>
                    <a:pt x="663" y="338"/>
                    <a:pt x="438" y="1"/>
                    <a:pt x="213" y="238"/>
                  </a:cubicBezTo>
                  <a:cubicBezTo>
                    <a:pt x="1" y="488"/>
                    <a:pt x="376" y="713"/>
                    <a:pt x="575" y="525"/>
                  </a:cubicBezTo>
                  <a:cubicBezTo>
                    <a:pt x="625" y="488"/>
                    <a:pt x="563" y="425"/>
                    <a:pt x="513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6783275" y="2974800"/>
              <a:ext cx="81875" cy="30325"/>
            </a:xfrm>
            <a:custGeom>
              <a:avLst/>
              <a:gdLst/>
              <a:ahLst/>
              <a:cxnLst/>
              <a:rect l="l" t="t" r="r" b="b"/>
              <a:pathLst>
                <a:path w="3275" h="1213" extrusionOk="0">
                  <a:moveTo>
                    <a:pt x="3212" y="137"/>
                  </a:moveTo>
                  <a:cubicBezTo>
                    <a:pt x="2112" y="0"/>
                    <a:pt x="738" y="225"/>
                    <a:pt x="13" y="1150"/>
                  </a:cubicBezTo>
                  <a:cubicBezTo>
                    <a:pt x="0" y="1187"/>
                    <a:pt x="25" y="1212"/>
                    <a:pt x="63" y="1200"/>
                  </a:cubicBezTo>
                  <a:cubicBezTo>
                    <a:pt x="1000" y="412"/>
                    <a:pt x="2000" y="87"/>
                    <a:pt x="3212" y="225"/>
                  </a:cubicBezTo>
                  <a:cubicBezTo>
                    <a:pt x="3274" y="225"/>
                    <a:pt x="3274" y="137"/>
                    <a:pt x="3212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4"/>
            <p:cNvSpPr/>
            <p:nvPr/>
          </p:nvSpPr>
          <p:spPr>
            <a:xfrm>
              <a:off x="6773575" y="3001650"/>
              <a:ext cx="14725" cy="13150"/>
            </a:xfrm>
            <a:custGeom>
              <a:avLst/>
              <a:gdLst/>
              <a:ahLst/>
              <a:cxnLst/>
              <a:rect l="l" t="t" r="r" b="b"/>
              <a:pathLst>
                <a:path w="589" h="526" extrusionOk="0">
                  <a:moveTo>
                    <a:pt x="338" y="426"/>
                  </a:moveTo>
                  <a:cubicBezTo>
                    <a:pt x="338" y="326"/>
                    <a:pt x="313" y="313"/>
                    <a:pt x="263" y="376"/>
                  </a:cubicBezTo>
                  <a:cubicBezTo>
                    <a:pt x="226" y="388"/>
                    <a:pt x="238" y="438"/>
                    <a:pt x="276" y="438"/>
                  </a:cubicBezTo>
                  <a:cubicBezTo>
                    <a:pt x="563" y="438"/>
                    <a:pt x="588" y="1"/>
                    <a:pt x="301" y="38"/>
                  </a:cubicBezTo>
                  <a:cubicBezTo>
                    <a:pt x="1" y="63"/>
                    <a:pt x="38" y="526"/>
                    <a:pt x="338" y="488"/>
                  </a:cubicBezTo>
                  <a:cubicBezTo>
                    <a:pt x="376" y="488"/>
                    <a:pt x="376" y="426"/>
                    <a:pt x="338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6888250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337" y="38"/>
                  </a:moveTo>
                  <a:cubicBezTo>
                    <a:pt x="1650" y="1800"/>
                    <a:pt x="925" y="3125"/>
                    <a:pt x="738" y="5050"/>
                  </a:cubicBezTo>
                  <a:cubicBezTo>
                    <a:pt x="575" y="6762"/>
                    <a:pt x="975" y="8011"/>
                    <a:pt x="1925" y="9436"/>
                  </a:cubicBezTo>
                  <a:cubicBezTo>
                    <a:pt x="1975" y="9498"/>
                    <a:pt x="2075" y="9436"/>
                    <a:pt x="2037" y="9373"/>
                  </a:cubicBezTo>
                  <a:cubicBezTo>
                    <a:pt x="0" y="6049"/>
                    <a:pt x="1137" y="3375"/>
                    <a:pt x="2400" y="51"/>
                  </a:cubicBezTo>
                  <a:cubicBezTo>
                    <a:pt x="2412" y="13"/>
                    <a:pt x="2350" y="1"/>
                    <a:pt x="233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4"/>
            <p:cNvSpPr/>
            <p:nvPr/>
          </p:nvSpPr>
          <p:spPr>
            <a:xfrm>
              <a:off x="6844200" y="2899500"/>
              <a:ext cx="49375" cy="31575"/>
            </a:xfrm>
            <a:custGeom>
              <a:avLst/>
              <a:gdLst/>
              <a:ahLst/>
              <a:cxnLst/>
              <a:rect l="l" t="t" r="r" b="b"/>
              <a:pathLst>
                <a:path w="1975" h="1263" extrusionOk="0">
                  <a:moveTo>
                    <a:pt x="1912" y="25"/>
                  </a:moveTo>
                  <a:cubicBezTo>
                    <a:pt x="1825" y="450"/>
                    <a:pt x="1612" y="838"/>
                    <a:pt x="1212" y="1025"/>
                  </a:cubicBezTo>
                  <a:cubicBezTo>
                    <a:pt x="712" y="1237"/>
                    <a:pt x="125" y="975"/>
                    <a:pt x="113" y="400"/>
                  </a:cubicBezTo>
                  <a:cubicBezTo>
                    <a:pt x="113" y="325"/>
                    <a:pt x="0" y="325"/>
                    <a:pt x="0" y="400"/>
                  </a:cubicBezTo>
                  <a:cubicBezTo>
                    <a:pt x="0" y="888"/>
                    <a:pt x="438" y="1262"/>
                    <a:pt x="925" y="1212"/>
                  </a:cubicBezTo>
                  <a:cubicBezTo>
                    <a:pt x="1525" y="1150"/>
                    <a:pt x="1875" y="613"/>
                    <a:pt x="1975" y="50"/>
                  </a:cubicBezTo>
                  <a:cubicBezTo>
                    <a:pt x="1975" y="13"/>
                    <a:pt x="1912" y="0"/>
                    <a:pt x="191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4"/>
            <p:cNvSpPr/>
            <p:nvPr/>
          </p:nvSpPr>
          <p:spPr>
            <a:xfrm>
              <a:off x="6887300" y="31138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626" y="2449"/>
                  </a:moveTo>
                  <a:cubicBezTo>
                    <a:pt x="626" y="2149"/>
                    <a:pt x="563" y="1850"/>
                    <a:pt x="426" y="1575"/>
                  </a:cubicBezTo>
                  <a:cubicBezTo>
                    <a:pt x="126" y="875"/>
                    <a:pt x="426" y="200"/>
                    <a:pt x="1225" y="88"/>
                  </a:cubicBezTo>
                  <a:cubicBezTo>
                    <a:pt x="1263" y="88"/>
                    <a:pt x="1250" y="13"/>
                    <a:pt x="1213" y="13"/>
                  </a:cubicBezTo>
                  <a:cubicBezTo>
                    <a:pt x="776" y="0"/>
                    <a:pt x="376" y="275"/>
                    <a:pt x="226" y="687"/>
                  </a:cubicBezTo>
                  <a:cubicBezTo>
                    <a:pt x="1" y="1325"/>
                    <a:pt x="563" y="1825"/>
                    <a:pt x="538" y="2449"/>
                  </a:cubicBezTo>
                  <a:cubicBezTo>
                    <a:pt x="538" y="2499"/>
                    <a:pt x="613" y="2499"/>
                    <a:pt x="6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6912925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63" y="175"/>
                  </a:moveTo>
                  <a:cubicBezTo>
                    <a:pt x="588" y="0"/>
                    <a:pt x="825" y="837"/>
                    <a:pt x="575" y="1162"/>
                  </a:cubicBezTo>
                  <a:cubicBezTo>
                    <a:pt x="550" y="1200"/>
                    <a:pt x="588" y="1225"/>
                    <a:pt x="613" y="1212"/>
                  </a:cubicBezTo>
                  <a:cubicBezTo>
                    <a:pt x="863" y="1062"/>
                    <a:pt x="788" y="675"/>
                    <a:pt x="700" y="437"/>
                  </a:cubicBezTo>
                  <a:cubicBezTo>
                    <a:pt x="588" y="163"/>
                    <a:pt x="338" y="0"/>
                    <a:pt x="38" y="113"/>
                  </a:cubicBezTo>
                  <a:cubicBezTo>
                    <a:pt x="0" y="125"/>
                    <a:pt x="13" y="200"/>
                    <a:pt x="63" y="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6775450" y="287262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213" y="3162"/>
                  </a:moveTo>
                  <a:cubicBezTo>
                    <a:pt x="1263" y="2350"/>
                    <a:pt x="201" y="1463"/>
                    <a:pt x="388" y="76"/>
                  </a:cubicBezTo>
                  <a:cubicBezTo>
                    <a:pt x="388" y="26"/>
                    <a:pt x="301" y="1"/>
                    <a:pt x="288" y="51"/>
                  </a:cubicBezTo>
                  <a:cubicBezTo>
                    <a:pt x="1" y="1450"/>
                    <a:pt x="1213" y="2425"/>
                    <a:pt x="2163" y="3212"/>
                  </a:cubicBezTo>
                  <a:cubicBezTo>
                    <a:pt x="2200" y="3250"/>
                    <a:pt x="2263" y="3187"/>
                    <a:pt x="2213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6867625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588" y="1175"/>
                  </a:moveTo>
                  <a:cubicBezTo>
                    <a:pt x="613" y="950"/>
                    <a:pt x="563" y="725"/>
                    <a:pt x="450" y="525"/>
                  </a:cubicBezTo>
                  <a:cubicBezTo>
                    <a:pt x="375" y="325"/>
                    <a:pt x="250" y="150"/>
                    <a:pt x="88" y="25"/>
                  </a:cubicBezTo>
                  <a:cubicBezTo>
                    <a:pt x="50" y="0"/>
                    <a:pt x="0" y="63"/>
                    <a:pt x="38" y="100"/>
                  </a:cubicBezTo>
                  <a:cubicBezTo>
                    <a:pt x="313" y="388"/>
                    <a:pt x="488" y="775"/>
                    <a:pt x="500" y="1175"/>
                  </a:cubicBezTo>
                  <a:cubicBezTo>
                    <a:pt x="500" y="1237"/>
                    <a:pt x="588" y="1237"/>
                    <a:pt x="600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4"/>
            <p:cNvSpPr/>
            <p:nvPr/>
          </p:nvSpPr>
          <p:spPr>
            <a:xfrm>
              <a:off x="6861375" y="3101625"/>
              <a:ext cx="21900" cy="34075"/>
            </a:xfrm>
            <a:custGeom>
              <a:avLst/>
              <a:gdLst/>
              <a:ahLst/>
              <a:cxnLst/>
              <a:rect l="l" t="t" r="r" b="b"/>
              <a:pathLst>
                <a:path w="876" h="1363" extrusionOk="0">
                  <a:moveTo>
                    <a:pt x="238" y="51"/>
                  </a:moveTo>
                  <a:cubicBezTo>
                    <a:pt x="0" y="538"/>
                    <a:pt x="300" y="1150"/>
                    <a:pt x="775" y="1350"/>
                  </a:cubicBezTo>
                  <a:cubicBezTo>
                    <a:pt x="838" y="1363"/>
                    <a:pt x="875" y="1275"/>
                    <a:pt x="825" y="1250"/>
                  </a:cubicBezTo>
                  <a:cubicBezTo>
                    <a:pt x="413" y="1050"/>
                    <a:pt x="113" y="551"/>
                    <a:pt x="325" y="101"/>
                  </a:cubicBezTo>
                  <a:cubicBezTo>
                    <a:pt x="350" y="51"/>
                    <a:pt x="275" y="1"/>
                    <a:pt x="238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4"/>
            <p:cNvSpPr/>
            <p:nvPr/>
          </p:nvSpPr>
          <p:spPr>
            <a:xfrm>
              <a:off x="6864175" y="3338125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1738" y="63"/>
                  </a:moveTo>
                  <a:cubicBezTo>
                    <a:pt x="2038" y="1600"/>
                    <a:pt x="2350" y="4912"/>
                    <a:pt x="51" y="5212"/>
                  </a:cubicBezTo>
                  <a:cubicBezTo>
                    <a:pt x="1" y="5212"/>
                    <a:pt x="1" y="5287"/>
                    <a:pt x="51" y="5287"/>
                  </a:cubicBezTo>
                  <a:cubicBezTo>
                    <a:pt x="2388" y="5074"/>
                    <a:pt x="2125" y="1638"/>
                    <a:pt x="1813" y="51"/>
                  </a:cubicBezTo>
                  <a:cubicBezTo>
                    <a:pt x="1813" y="1"/>
                    <a:pt x="1738" y="26"/>
                    <a:pt x="17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6826700" y="3402175"/>
              <a:ext cx="65000" cy="61250"/>
            </a:xfrm>
            <a:custGeom>
              <a:avLst/>
              <a:gdLst/>
              <a:ahLst/>
              <a:cxnLst/>
              <a:rect l="l" t="t" r="r" b="b"/>
              <a:pathLst>
                <a:path w="2600" h="2450" extrusionOk="0">
                  <a:moveTo>
                    <a:pt x="2537" y="1475"/>
                  </a:moveTo>
                  <a:cubicBezTo>
                    <a:pt x="2212" y="2100"/>
                    <a:pt x="1437" y="2362"/>
                    <a:pt x="838" y="1938"/>
                  </a:cubicBezTo>
                  <a:cubicBezTo>
                    <a:pt x="300" y="1563"/>
                    <a:pt x="138" y="588"/>
                    <a:pt x="650" y="125"/>
                  </a:cubicBezTo>
                  <a:cubicBezTo>
                    <a:pt x="700" y="76"/>
                    <a:pt x="638" y="1"/>
                    <a:pt x="575" y="51"/>
                  </a:cubicBezTo>
                  <a:cubicBezTo>
                    <a:pt x="0" y="538"/>
                    <a:pt x="200" y="1613"/>
                    <a:pt x="788" y="2012"/>
                  </a:cubicBezTo>
                  <a:cubicBezTo>
                    <a:pt x="1412" y="2450"/>
                    <a:pt x="2275" y="2200"/>
                    <a:pt x="2587" y="1500"/>
                  </a:cubicBezTo>
                  <a:cubicBezTo>
                    <a:pt x="2600" y="1475"/>
                    <a:pt x="2550" y="1438"/>
                    <a:pt x="2537" y="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6837325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75" y="738"/>
                  </a:moveTo>
                  <a:cubicBezTo>
                    <a:pt x="263" y="326"/>
                    <a:pt x="738" y="138"/>
                    <a:pt x="1150" y="301"/>
                  </a:cubicBezTo>
                  <a:cubicBezTo>
                    <a:pt x="1587" y="488"/>
                    <a:pt x="1712" y="938"/>
                    <a:pt x="1575" y="1363"/>
                  </a:cubicBezTo>
                  <a:cubicBezTo>
                    <a:pt x="1562" y="1413"/>
                    <a:pt x="1637" y="1438"/>
                    <a:pt x="1662" y="1400"/>
                  </a:cubicBezTo>
                  <a:cubicBezTo>
                    <a:pt x="1862" y="938"/>
                    <a:pt x="1650" y="401"/>
                    <a:pt x="1200" y="201"/>
                  </a:cubicBezTo>
                  <a:cubicBezTo>
                    <a:pt x="738" y="1"/>
                    <a:pt x="200" y="226"/>
                    <a:pt x="13" y="700"/>
                  </a:cubicBezTo>
                  <a:cubicBezTo>
                    <a:pt x="0" y="738"/>
                    <a:pt x="50" y="775"/>
                    <a:pt x="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6849500" y="3422475"/>
              <a:ext cx="30950" cy="17525"/>
            </a:xfrm>
            <a:custGeom>
              <a:avLst/>
              <a:gdLst/>
              <a:ahLst/>
              <a:cxnLst/>
              <a:rect l="l" t="t" r="r" b="b"/>
              <a:pathLst>
                <a:path w="1238" h="701" extrusionOk="0">
                  <a:moveTo>
                    <a:pt x="1125" y="51"/>
                  </a:moveTo>
                  <a:cubicBezTo>
                    <a:pt x="1163" y="638"/>
                    <a:pt x="13" y="701"/>
                    <a:pt x="201" y="88"/>
                  </a:cubicBezTo>
                  <a:cubicBezTo>
                    <a:pt x="226" y="26"/>
                    <a:pt x="138" y="13"/>
                    <a:pt x="113" y="63"/>
                  </a:cubicBezTo>
                  <a:cubicBezTo>
                    <a:pt x="1" y="351"/>
                    <a:pt x="263" y="626"/>
                    <a:pt x="550" y="626"/>
                  </a:cubicBezTo>
                  <a:cubicBezTo>
                    <a:pt x="838" y="626"/>
                    <a:pt x="1238" y="388"/>
                    <a:pt x="1200" y="51"/>
                  </a:cubicBezTo>
                  <a:cubicBezTo>
                    <a:pt x="1200" y="1"/>
                    <a:pt x="1125" y="1"/>
                    <a:pt x="1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4"/>
            <p:cNvSpPr/>
            <p:nvPr/>
          </p:nvSpPr>
          <p:spPr>
            <a:xfrm>
              <a:off x="6819200" y="3138500"/>
              <a:ext cx="71575" cy="55325"/>
            </a:xfrm>
            <a:custGeom>
              <a:avLst/>
              <a:gdLst/>
              <a:ahLst/>
              <a:cxnLst/>
              <a:rect l="l" t="t" r="r" b="b"/>
              <a:pathLst>
                <a:path w="2863" h="2213" extrusionOk="0">
                  <a:moveTo>
                    <a:pt x="2812" y="388"/>
                  </a:moveTo>
                  <a:cubicBezTo>
                    <a:pt x="1538" y="0"/>
                    <a:pt x="100" y="788"/>
                    <a:pt x="0" y="2175"/>
                  </a:cubicBezTo>
                  <a:cubicBezTo>
                    <a:pt x="0" y="2212"/>
                    <a:pt x="50" y="2212"/>
                    <a:pt x="50" y="2187"/>
                  </a:cubicBezTo>
                  <a:cubicBezTo>
                    <a:pt x="375" y="925"/>
                    <a:pt x="1463" y="113"/>
                    <a:pt x="2787" y="463"/>
                  </a:cubicBezTo>
                  <a:cubicBezTo>
                    <a:pt x="2837" y="475"/>
                    <a:pt x="2862" y="400"/>
                    <a:pt x="2800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4"/>
            <p:cNvSpPr/>
            <p:nvPr/>
          </p:nvSpPr>
          <p:spPr>
            <a:xfrm>
              <a:off x="6798275" y="2819200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550" y="688"/>
                  </a:moveTo>
                  <a:cubicBezTo>
                    <a:pt x="325" y="538"/>
                    <a:pt x="163" y="313"/>
                    <a:pt x="100" y="51"/>
                  </a:cubicBezTo>
                  <a:cubicBezTo>
                    <a:pt x="88" y="1"/>
                    <a:pt x="0" y="1"/>
                    <a:pt x="0" y="63"/>
                  </a:cubicBezTo>
                  <a:cubicBezTo>
                    <a:pt x="50" y="363"/>
                    <a:pt x="238" y="625"/>
                    <a:pt x="513" y="775"/>
                  </a:cubicBezTo>
                  <a:cubicBezTo>
                    <a:pt x="562" y="800"/>
                    <a:pt x="612" y="713"/>
                    <a:pt x="550" y="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4"/>
            <p:cNvSpPr/>
            <p:nvPr/>
          </p:nvSpPr>
          <p:spPr>
            <a:xfrm>
              <a:off x="6794825" y="2818575"/>
              <a:ext cx="5975" cy="16900"/>
            </a:xfrm>
            <a:custGeom>
              <a:avLst/>
              <a:gdLst/>
              <a:ahLst/>
              <a:cxnLst/>
              <a:rect l="l" t="t" r="r" b="b"/>
              <a:pathLst>
                <a:path w="239" h="676" extrusionOk="0">
                  <a:moveTo>
                    <a:pt x="101" y="76"/>
                  </a:moveTo>
                  <a:cubicBezTo>
                    <a:pt x="26" y="238"/>
                    <a:pt x="1" y="426"/>
                    <a:pt x="26" y="613"/>
                  </a:cubicBezTo>
                  <a:cubicBezTo>
                    <a:pt x="38" y="675"/>
                    <a:pt x="138" y="663"/>
                    <a:pt x="138" y="601"/>
                  </a:cubicBezTo>
                  <a:cubicBezTo>
                    <a:pt x="138" y="426"/>
                    <a:pt x="163" y="263"/>
                    <a:pt x="213" y="101"/>
                  </a:cubicBezTo>
                  <a:cubicBezTo>
                    <a:pt x="238" y="26"/>
                    <a:pt x="126" y="1"/>
                    <a:pt x="10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4"/>
            <p:cNvSpPr/>
            <p:nvPr/>
          </p:nvSpPr>
          <p:spPr>
            <a:xfrm>
              <a:off x="6810775" y="2837625"/>
              <a:ext cx="7500" cy="9400"/>
            </a:xfrm>
            <a:custGeom>
              <a:avLst/>
              <a:gdLst/>
              <a:ahLst/>
              <a:cxnLst/>
              <a:rect l="l" t="t" r="r" b="b"/>
              <a:pathLst>
                <a:path w="300" h="376" extrusionOk="0">
                  <a:moveTo>
                    <a:pt x="75" y="101"/>
                  </a:moveTo>
                  <a:cubicBezTo>
                    <a:pt x="112" y="163"/>
                    <a:pt x="87" y="226"/>
                    <a:pt x="38" y="263"/>
                  </a:cubicBezTo>
                  <a:cubicBezTo>
                    <a:pt x="0" y="301"/>
                    <a:pt x="38" y="376"/>
                    <a:pt x="87" y="351"/>
                  </a:cubicBezTo>
                  <a:cubicBezTo>
                    <a:pt x="237" y="288"/>
                    <a:pt x="300" y="113"/>
                    <a:pt x="137" y="26"/>
                  </a:cubicBezTo>
                  <a:cubicBezTo>
                    <a:pt x="87" y="1"/>
                    <a:pt x="38" y="63"/>
                    <a:pt x="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6797325" y="2844825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526" y="25"/>
                  </a:moveTo>
                  <a:cubicBezTo>
                    <a:pt x="288" y="188"/>
                    <a:pt x="1" y="450"/>
                    <a:pt x="63" y="763"/>
                  </a:cubicBezTo>
                  <a:cubicBezTo>
                    <a:pt x="76" y="813"/>
                    <a:pt x="138" y="813"/>
                    <a:pt x="151" y="763"/>
                  </a:cubicBezTo>
                  <a:cubicBezTo>
                    <a:pt x="201" y="500"/>
                    <a:pt x="363" y="263"/>
                    <a:pt x="588" y="100"/>
                  </a:cubicBezTo>
                  <a:cubicBezTo>
                    <a:pt x="625" y="63"/>
                    <a:pt x="576" y="0"/>
                    <a:pt x="526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4"/>
            <p:cNvSpPr/>
            <p:nvPr/>
          </p:nvSpPr>
          <p:spPr>
            <a:xfrm>
              <a:off x="6792950" y="2840450"/>
              <a:ext cx="10025" cy="24075"/>
            </a:xfrm>
            <a:custGeom>
              <a:avLst/>
              <a:gdLst/>
              <a:ahLst/>
              <a:cxnLst/>
              <a:rect l="l" t="t" r="r" b="b"/>
              <a:pathLst>
                <a:path w="401" h="963" extrusionOk="0">
                  <a:moveTo>
                    <a:pt x="288" y="850"/>
                  </a:moveTo>
                  <a:cubicBezTo>
                    <a:pt x="113" y="613"/>
                    <a:pt x="188" y="350"/>
                    <a:pt x="351" y="138"/>
                  </a:cubicBezTo>
                  <a:cubicBezTo>
                    <a:pt x="401" y="75"/>
                    <a:pt x="326" y="0"/>
                    <a:pt x="276" y="50"/>
                  </a:cubicBezTo>
                  <a:cubicBezTo>
                    <a:pt x="26" y="275"/>
                    <a:pt x="1" y="663"/>
                    <a:pt x="201" y="925"/>
                  </a:cubicBezTo>
                  <a:cubicBezTo>
                    <a:pt x="238" y="963"/>
                    <a:pt x="326" y="900"/>
                    <a:pt x="2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4"/>
            <p:cNvSpPr/>
            <p:nvPr/>
          </p:nvSpPr>
          <p:spPr>
            <a:xfrm>
              <a:off x="6795150" y="2829825"/>
              <a:ext cx="8150" cy="14075"/>
            </a:xfrm>
            <a:custGeom>
              <a:avLst/>
              <a:gdLst/>
              <a:ahLst/>
              <a:cxnLst/>
              <a:rect l="l" t="t" r="r" b="b"/>
              <a:pathLst>
                <a:path w="326" h="563" extrusionOk="0">
                  <a:moveTo>
                    <a:pt x="263" y="425"/>
                  </a:moveTo>
                  <a:cubicBezTo>
                    <a:pt x="175" y="325"/>
                    <a:pt x="125" y="200"/>
                    <a:pt x="113" y="63"/>
                  </a:cubicBezTo>
                  <a:cubicBezTo>
                    <a:pt x="100" y="1"/>
                    <a:pt x="13" y="26"/>
                    <a:pt x="13" y="76"/>
                  </a:cubicBezTo>
                  <a:cubicBezTo>
                    <a:pt x="0" y="238"/>
                    <a:pt x="63" y="400"/>
                    <a:pt x="188" y="500"/>
                  </a:cubicBezTo>
                  <a:cubicBezTo>
                    <a:pt x="238" y="563"/>
                    <a:pt x="325" y="475"/>
                    <a:pt x="263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6781075" y="2835125"/>
              <a:ext cx="12525" cy="14400"/>
            </a:xfrm>
            <a:custGeom>
              <a:avLst/>
              <a:gdLst/>
              <a:ahLst/>
              <a:cxnLst/>
              <a:rect l="l" t="t" r="r" b="b"/>
              <a:pathLst>
                <a:path w="501" h="576" extrusionOk="0">
                  <a:moveTo>
                    <a:pt x="476" y="288"/>
                  </a:moveTo>
                  <a:cubicBezTo>
                    <a:pt x="463" y="163"/>
                    <a:pt x="426" y="38"/>
                    <a:pt x="288" y="13"/>
                  </a:cubicBezTo>
                  <a:cubicBezTo>
                    <a:pt x="163" y="1"/>
                    <a:pt x="63" y="88"/>
                    <a:pt x="63" y="213"/>
                  </a:cubicBezTo>
                  <a:cubicBezTo>
                    <a:pt x="1" y="501"/>
                    <a:pt x="463" y="576"/>
                    <a:pt x="488" y="263"/>
                  </a:cubicBezTo>
                  <a:cubicBezTo>
                    <a:pt x="501" y="188"/>
                    <a:pt x="376" y="176"/>
                    <a:pt x="363" y="251"/>
                  </a:cubicBezTo>
                  <a:cubicBezTo>
                    <a:pt x="363" y="263"/>
                    <a:pt x="363" y="276"/>
                    <a:pt x="351" y="288"/>
                  </a:cubicBezTo>
                  <a:cubicBezTo>
                    <a:pt x="351" y="376"/>
                    <a:pt x="488" y="376"/>
                    <a:pt x="476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4"/>
            <p:cNvSpPr/>
            <p:nvPr/>
          </p:nvSpPr>
          <p:spPr>
            <a:xfrm>
              <a:off x="695500" y="2835450"/>
              <a:ext cx="104675" cy="111250"/>
            </a:xfrm>
            <a:custGeom>
              <a:avLst/>
              <a:gdLst/>
              <a:ahLst/>
              <a:cxnLst/>
              <a:rect l="l" t="t" r="r" b="b"/>
              <a:pathLst>
                <a:path w="4187" h="4450" extrusionOk="0">
                  <a:moveTo>
                    <a:pt x="288" y="2650"/>
                  </a:moveTo>
                  <a:cubicBezTo>
                    <a:pt x="100" y="1075"/>
                    <a:pt x="1912" y="0"/>
                    <a:pt x="3124" y="1125"/>
                  </a:cubicBezTo>
                  <a:cubicBezTo>
                    <a:pt x="4062" y="2000"/>
                    <a:pt x="3624" y="3475"/>
                    <a:pt x="2974" y="4374"/>
                  </a:cubicBezTo>
                  <a:cubicBezTo>
                    <a:pt x="2949" y="4412"/>
                    <a:pt x="2999" y="4449"/>
                    <a:pt x="3037" y="4424"/>
                  </a:cubicBezTo>
                  <a:cubicBezTo>
                    <a:pt x="3974" y="3412"/>
                    <a:pt x="4187" y="1475"/>
                    <a:pt x="2799" y="738"/>
                  </a:cubicBezTo>
                  <a:cubicBezTo>
                    <a:pt x="1450" y="25"/>
                    <a:pt x="0" y="1213"/>
                    <a:pt x="188" y="2650"/>
                  </a:cubicBezTo>
                  <a:cubicBezTo>
                    <a:pt x="188" y="2712"/>
                    <a:pt x="300" y="2725"/>
                    <a:pt x="2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4"/>
            <p:cNvSpPr/>
            <p:nvPr/>
          </p:nvSpPr>
          <p:spPr>
            <a:xfrm>
              <a:off x="628000" y="2941675"/>
              <a:ext cx="146875" cy="263700"/>
            </a:xfrm>
            <a:custGeom>
              <a:avLst/>
              <a:gdLst/>
              <a:ahLst/>
              <a:cxnLst/>
              <a:rect l="l" t="t" r="r" b="b"/>
              <a:pathLst>
                <a:path w="5875" h="10548" extrusionOk="0">
                  <a:moveTo>
                    <a:pt x="5812" y="25"/>
                  </a:moveTo>
                  <a:cubicBezTo>
                    <a:pt x="3937" y="1350"/>
                    <a:pt x="1513" y="2550"/>
                    <a:pt x="738" y="4862"/>
                  </a:cubicBezTo>
                  <a:cubicBezTo>
                    <a:pt x="151" y="6599"/>
                    <a:pt x="1" y="9073"/>
                    <a:pt x="1263" y="10523"/>
                  </a:cubicBezTo>
                  <a:cubicBezTo>
                    <a:pt x="1288" y="10548"/>
                    <a:pt x="1338" y="10510"/>
                    <a:pt x="1313" y="10485"/>
                  </a:cubicBezTo>
                  <a:cubicBezTo>
                    <a:pt x="113" y="8848"/>
                    <a:pt x="288" y="6086"/>
                    <a:pt x="1138" y="4324"/>
                  </a:cubicBezTo>
                  <a:cubicBezTo>
                    <a:pt x="2063" y="2412"/>
                    <a:pt x="4175" y="1300"/>
                    <a:pt x="5837" y="100"/>
                  </a:cubicBezTo>
                  <a:cubicBezTo>
                    <a:pt x="5874" y="63"/>
                    <a:pt x="5837" y="0"/>
                    <a:pt x="5799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4"/>
            <p:cNvSpPr/>
            <p:nvPr/>
          </p:nvSpPr>
          <p:spPr>
            <a:xfrm>
              <a:off x="668000" y="31378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8" y="2925"/>
                  </a:moveTo>
                  <a:cubicBezTo>
                    <a:pt x="900" y="3424"/>
                    <a:pt x="2075" y="3624"/>
                    <a:pt x="2812" y="2787"/>
                  </a:cubicBezTo>
                  <a:cubicBezTo>
                    <a:pt x="3237" y="2312"/>
                    <a:pt x="3400" y="1175"/>
                    <a:pt x="2975" y="625"/>
                  </a:cubicBezTo>
                  <a:cubicBezTo>
                    <a:pt x="2500" y="0"/>
                    <a:pt x="1350" y="88"/>
                    <a:pt x="1025" y="825"/>
                  </a:cubicBezTo>
                  <a:cubicBezTo>
                    <a:pt x="813" y="1262"/>
                    <a:pt x="838" y="1775"/>
                    <a:pt x="1088" y="2200"/>
                  </a:cubicBezTo>
                  <a:cubicBezTo>
                    <a:pt x="1450" y="2837"/>
                    <a:pt x="2425" y="3237"/>
                    <a:pt x="2537" y="3987"/>
                  </a:cubicBezTo>
                  <a:cubicBezTo>
                    <a:pt x="2537" y="4012"/>
                    <a:pt x="2575" y="4012"/>
                    <a:pt x="2575" y="3987"/>
                  </a:cubicBezTo>
                  <a:cubicBezTo>
                    <a:pt x="2562" y="3574"/>
                    <a:pt x="2287" y="3337"/>
                    <a:pt x="2000" y="3062"/>
                  </a:cubicBezTo>
                  <a:cubicBezTo>
                    <a:pt x="1713" y="2787"/>
                    <a:pt x="1350" y="2500"/>
                    <a:pt x="1188" y="2150"/>
                  </a:cubicBezTo>
                  <a:cubicBezTo>
                    <a:pt x="825" y="1287"/>
                    <a:pt x="1075" y="288"/>
                    <a:pt x="2200" y="425"/>
                  </a:cubicBezTo>
                  <a:cubicBezTo>
                    <a:pt x="2550" y="350"/>
                    <a:pt x="2762" y="488"/>
                    <a:pt x="2837" y="838"/>
                  </a:cubicBezTo>
                  <a:cubicBezTo>
                    <a:pt x="2975" y="913"/>
                    <a:pt x="3050" y="1063"/>
                    <a:pt x="3050" y="1212"/>
                  </a:cubicBezTo>
                  <a:cubicBezTo>
                    <a:pt x="3062" y="1275"/>
                    <a:pt x="3062" y="1337"/>
                    <a:pt x="3050" y="1400"/>
                  </a:cubicBezTo>
                  <a:cubicBezTo>
                    <a:pt x="3087" y="1650"/>
                    <a:pt x="3075" y="1912"/>
                    <a:pt x="3025" y="2162"/>
                  </a:cubicBezTo>
                  <a:cubicBezTo>
                    <a:pt x="2687" y="3524"/>
                    <a:pt x="1025" y="3399"/>
                    <a:pt x="75" y="2862"/>
                  </a:cubicBezTo>
                  <a:cubicBezTo>
                    <a:pt x="38" y="2837"/>
                    <a:pt x="0" y="2900"/>
                    <a:pt x="38" y="2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4"/>
            <p:cNvSpPr/>
            <p:nvPr/>
          </p:nvSpPr>
          <p:spPr>
            <a:xfrm>
              <a:off x="722350" y="3245025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01" y="51"/>
                  </a:moveTo>
                  <a:cubicBezTo>
                    <a:pt x="476" y="825"/>
                    <a:pt x="238" y="1438"/>
                    <a:pt x="13" y="2163"/>
                  </a:cubicBezTo>
                  <a:cubicBezTo>
                    <a:pt x="1" y="2200"/>
                    <a:pt x="51" y="2213"/>
                    <a:pt x="76" y="2188"/>
                  </a:cubicBezTo>
                  <a:cubicBezTo>
                    <a:pt x="488" y="1588"/>
                    <a:pt x="551" y="738"/>
                    <a:pt x="476" y="51"/>
                  </a:cubicBezTo>
                  <a:cubicBezTo>
                    <a:pt x="476" y="1"/>
                    <a:pt x="388" y="1"/>
                    <a:pt x="4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692050" y="2972300"/>
              <a:ext cx="96575" cy="82175"/>
            </a:xfrm>
            <a:custGeom>
              <a:avLst/>
              <a:gdLst/>
              <a:ahLst/>
              <a:cxnLst/>
              <a:rect l="l" t="t" r="r" b="b"/>
              <a:pathLst>
                <a:path w="3863" h="3287" extrusionOk="0">
                  <a:moveTo>
                    <a:pt x="63" y="1100"/>
                  </a:moveTo>
                  <a:cubicBezTo>
                    <a:pt x="738" y="575"/>
                    <a:pt x="1563" y="113"/>
                    <a:pt x="2450" y="350"/>
                  </a:cubicBezTo>
                  <a:cubicBezTo>
                    <a:pt x="2900" y="487"/>
                    <a:pt x="3287" y="812"/>
                    <a:pt x="3500" y="1250"/>
                  </a:cubicBezTo>
                  <a:cubicBezTo>
                    <a:pt x="3650" y="1525"/>
                    <a:pt x="3737" y="1837"/>
                    <a:pt x="3737" y="2149"/>
                  </a:cubicBezTo>
                  <a:cubicBezTo>
                    <a:pt x="3725" y="2887"/>
                    <a:pt x="3300" y="3037"/>
                    <a:pt x="2463" y="2612"/>
                  </a:cubicBezTo>
                  <a:cubicBezTo>
                    <a:pt x="2500" y="2574"/>
                    <a:pt x="2463" y="2512"/>
                    <a:pt x="2425" y="2537"/>
                  </a:cubicBezTo>
                  <a:cubicBezTo>
                    <a:pt x="2050" y="2824"/>
                    <a:pt x="2463" y="3162"/>
                    <a:pt x="2812" y="3212"/>
                  </a:cubicBezTo>
                  <a:cubicBezTo>
                    <a:pt x="3475" y="3287"/>
                    <a:pt x="3862" y="2612"/>
                    <a:pt x="3837" y="2037"/>
                  </a:cubicBezTo>
                  <a:cubicBezTo>
                    <a:pt x="3812" y="1237"/>
                    <a:pt x="3250" y="450"/>
                    <a:pt x="2475" y="250"/>
                  </a:cubicBezTo>
                  <a:cubicBezTo>
                    <a:pt x="1550" y="0"/>
                    <a:pt x="701" y="475"/>
                    <a:pt x="26" y="1050"/>
                  </a:cubicBezTo>
                  <a:cubicBezTo>
                    <a:pt x="1" y="1075"/>
                    <a:pt x="38" y="1112"/>
                    <a:pt x="63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720175" y="2958850"/>
              <a:ext cx="110625" cy="22825"/>
            </a:xfrm>
            <a:custGeom>
              <a:avLst/>
              <a:gdLst/>
              <a:ahLst/>
              <a:cxnLst/>
              <a:rect l="l" t="t" r="r" b="b"/>
              <a:pathLst>
                <a:path w="4425" h="913" extrusionOk="0">
                  <a:moveTo>
                    <a:pt x="100" y="875"/>
                  </a:moveTo>
                  <a:cubicBezTo>
                    <a:pt x="1100" y="38"/>
                    <a:pt x="3250" y="1"/>
                    <a:pt x="4362" y="588"/>
                  </a:cubicBezTo>
                  <a:cubicBezTo>
                    <a:pt x="4399" y="601"/>
                    <a:pt x="4424" y="551"/>
                    <a:pt x="4399" y="526"/>
                  </a:cubicBezTo>
                  <a:cubicBezTo>
                    <a:pt x="3712" y="1"/>
                    <a:pt x="2725" y="88"/>
                    <a:pt x="1912" y="176"/>
                  </a:cubicBezTo>
                  <a:cubicBezTo>
                    <a:pt x="1250" y="251"/>
                    <a:pt x="563" y="376"/>
                    <a:pt x="38" y="825"/>
                  </a:cubicBezTo>
                  <a:cubicBezTo>
                    <a:pt x="0" y="863"/>
                    <a:pt x="63" y="913"/>
                    <a:pt x="100" y="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83015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126"/>
                  </a:moveTo>
                  <a:cubicBezTo>
                    <a:pt x="0" y="213"/>
                    <a:pt x="25" y="325"/>
                    <a:pt x="88" y="388"/>
                  </a:cubicBezTo>
                  <a:cubicBezTo>
                    <a:pt x="163" y="450"/>
                    <a:pt x="250" y="475"/>
                    <a:pt x="338" y="463"/>
                  </a:cubicBezTo>
                  <a:cubicBezTo>
                    <a:pt x="375" y="450"/>
                    <a:pt x="400" y="438"/>
                    <a:pt x="425" y="425"/>
                  </a:cubicBezTo>
                  <a:cubicBezTo>
                    <a:pt x="450" y="388"/>
                    <a:pt x="463" y="350"/>
                    <a:pt x="463" y="313"/>
                  </a:cubicBezTo>
                  <a:cubicBezTo>
                    <a:pt x="488" y="188"/>
                    <a:pt x="425" y="63"/>
                    <a:pt x="300" y="13"/>
                  </a:cubicBezTo>
                  <a:cubicBezTo>
                    <a:pt x="175" y="1"/>
                    <a:pt x="50" y="101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4"/>
            <p:cNvSpPr/>
            <p:nvPr/>
          </p:nvSpPr>
          <p:spPr>
            <a:xfrm>
              <a:off x="828275" y="296542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63" y="275"/>
                  </a:moveTo>
                  <a:cubicBezTo>
                    <a:pt x="0" y="438"/>
                    <a:pt x="88" y="625"/>
                    <a:pt x="263" y="675"/>
                  </a:cubicBezTo>
                  <a:cubicBezTo>
                    <a:pt x="425" y="712"/>
                    <a:pt x="575" y="650"/>
                    <a:pt x="588" y="487"/>
                  </a:cubicBezTo>
                  <a:cubicBezTo>
                    <a:pt x="650" y="88"/>
                    <a:pt x="88" y="0"/>
                    <a:pt x="88" y="400"/>
                  </a:cubicBezTo>
                  <a:cubicBezTo>
                    <a:pt x="88" y="438"/>
                    <a:pt x="163" y="450"/>
                    <a:pt x="163" y="413"/>
                  </a:cubicBezTo>
                  <a:cubicBezTo>
                    <a:pt x="488" y="288"/>
                    <a:pt x="563" y="313"/>
                    <a:pt x="388" y="462"/>
                  </a:cubicBezTo>
                  <a:cubicBezTo>
                    <a:pt x="275" y="637"/>
                    <a:pt x="213" y="587"/>
                    <a:pt x="175" y="300"/>
                  </a:cubicBezTo>
                  <a:cubicBezTo>
                    <a:pt x="188" y="238"/>
                    <a:pt x="88" y="200"/>
                    <a:pt x="63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4"/>
            <p:cNvSpPr/>
            <p:nvPr/>
          </p:nvSpPr>
          <p:spPr>
            <a:xfrm>
              <a:off x="662375" y="3207225"/>
              <a:ext cx="3150" cy="2850"/>
            </a:xfrm>
            <a:custGeom>
              <a:avLst/>
              <a:gdLst/>
              <a:ahLst/>
              <a:cxnLst/>
              <a:rect l="l" t="t" r="r" b="b"/>
              <a:pathLst>
                <a:path w="126" h="114" extrusionOk="0">
                  <a:moveTo>
                    <a:pt x="63" y="101"/>
                  </a:moveTo>
                  <a:lnTo>
                    <a:pt x="88" y="88"/>
                  </a:lnTo>
                  <a:cubicBezTo>
                    <a:pt x="126" y="76"/>
                    <a:pt x="126" y="38"/>
                    <a:pt x="88" y="26"/>
                  </a:cubicBezTo>
                  <a:lnTo>
                    <a:pt x="63" y="13"/>
                  </a:lnTo>
                  <a:cubicBezTo>
                    <a:pt x="1" y="1"/>
                    <a:pt x="1" y="113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4"/>
            <p:cNvSpPr/>
            <p:nvPr/>
          </p:nvSpPr>
          <p:spPr>
            <a:xfrm>
              <a:off x="705800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13" y="25"/>
                  </a:moveTo>
                  <a:cubicBezTo>
                    <a:pt x="76" y="225"/>
                    <a:pt x="1" y="1175"/>
                    <a:pt x="138" y="1637"/>
                  </a:cubicBezTo>
                  <a:cubicBezTo>
                    <a:pt x="163" y="1687"/>
                    <a:pt x="251" y="1675"/>
                    <a:pt x="238" y="1612"/>
                  </a:cubicBezTo>
                  <a:cubicBezTo>
                    <a:pt x="201" y="1375"/>
                    <a:pt x="188" y="1125"/>
                    <a:pt x="226" y="887"/>
                  </a:cubicBezTo>
                  <a:cubicBezTo>
                    <a:pt x="263" y="650"/>
                    <a:pt x="375" y="225"/>
                    <a:pt x="638" y="125"/>
                  </a:cubicBezTo>
                  <a:cubicBezTo>
                    <a:pt x="700" y="100"/>
                    <a:pt x="675" y="0"/>
                    <a:pt x="60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4"/>
            <p:cNvSpPr/>
            <p:nvPr/>
          </p:nvSpPr>
          <p:spPr>
            <a:xfrm>
              <a:off x="708300" y="32978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113" y="1638"/>
                  </a:moveTo>
                  <a:cubicBezTo>
                    <a:pt x="475" y="1288"/>
                    <a:pt x="788" y="563"/>
                    <a:pt x="638" y="63"/>
                  </a:cubicBezTo>
                  <a:cubicBezTo>
                    <a:pt x="625" y="1"/>
                    <a:pt x="538" y="26"/>
                    <a:pt x="550" y="88"/>
                  </a:cubicBezTo>
                  <a:cubicBezTo>
                    <a:pt x="600" y="625"/>
                    <a:pt x="413" y="1175"/>
                    <a:pt x="38" y="1575"/>
                  </a:cubicBezTo>
                  <a:cubicBezTo>
                    <a:pt x="1" y="1613"/>
                    <a:pt x="63" y="1688"/>
                    <a:pt x="113" y="1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4"/>
            <p:cNvSpPr/>
            <p:nvPr/>
          </p:nvSpPr>
          <p:spPr>
            <a:xfrm>
              <a:off x="732050" y="323752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25" y="51"/>
                  </a:moveTo>
                  <a:cubicBezTo>
                    <a:pt x="0" y="388"/>
                    <a:pt x="175" y="663"/>
                    <a:pt x="388" y="913"/>
                  </a:cubicBezTo>
                  <a:cubicBezTo>
                    <a:pt x="563" y="1163"/>
                    <a:pt x="850" y="1313"/>
                    <a:pt x="1150" y="1325"/>
                  </a:cubicBezTo>
                  <a:cubicBezTo>
                    <a:pt x="1200" y="1325"/>
                    <a:pt x="1200" y="1250"/>
                    <a:pt x="1163" y="1250"/>
                  </a:cubicBezTo>
                  <a:cubicBezTo>
                    <a:pt x="875" y="1225"/>
                    <a:pt x="613" y="1088"/>
                    <a:pt x="450" y="863"/>
                  </a:cubicBezTo>
                  <a:cubicBezTo>
                    <a:pt x="263" y="613"/>
                    <a:pt x="88" y="363"/>
                    <a:pt x="100" y="51"/>
                  </a:cubicBezTo>
                  <a:cubicBezTo>
                    <a:pt x="100" y="1"/>
                    <a:pt x="25" y="1"/>
                    <a:pt x="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4"/>
            <p:cNvSpPr/>
            <p:nvPr/>
          </p:nvSpPr>
          <p:spPr>
            <a:xfrm>
              <a:off x="732675" y="3237850"/>
              <a:ext cx="29375" cy="33125"/>
            </a:xfrm>
            <a:custGeom>
              <a:avLst/>
              <a:gdLst/>
              <a:ahLst/>
              <a:cxnLst/>
              <a:rect l="l" t="t" r="r" b="b"/>
              <a:pathLst>
                <a:path w="1175" h="1325" extrusionOk="0">
                  <a:moveTo>
                    <a:pt x="1163" y="1262"/>
                  </a:moveTo>
                  <a:cubicBezTo>
                    <a:pt x="1088" y="700"/>
                    <a:pt x="675" y="125"/>
                    <a:pt x="100" y="13"/>
                  </a:cubicBezTo>
                  <a:cubicBezTo>
                    <a:pt x="38" y="0"/>
                    <a:pt x="0" y="75"/>
                    <a:pt x="50" y="113"/>
                  </a:cubicBezTo>
                  <a:cubicBezTo>
                    <a:pt x="288" y="250"/>
                    <a:pt x="525" y="313"/>
                    <a:pt x="700" y="550"/>
                  </a:cubicBezTo>
                  <a:cubicBezTo>
                    <a:pt x="875" y="763"/>
                    <a:pt x="1013" y="1012"/>
                    <a:pt x="1100" y="1287"/>
                  </a:cubicBezTo>
                  <a:cubicBezTo>
                    <a:pt x="1113" y="1325"/>
                    <a:pt x="1175" y="1312"/>
                    <a:pt x="1163" y="1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4"/>
            <p:cNvSpPr/>
            <p:nvPr/>
          </p:nvSpPr>
          <p:spPr>
            <a:xfrm>
              <a:off x="739850" y="2929475"/>
              <a:ext cx="86875" cy="38475"/>
            </a:xfrm>
            <a:custGeom>
              <a:avLst/>
              <a:gdLst/>
              <a:ahLst/>
              <a:cxnLst/>
              <a:rect l="l" t="t" r="r" b="b"/>
              <a:pathLst>
                <a:path w="3475" h="1539" extrusionOk="0">
                  <a:moveTo>
                    <a:pt x="76" y="1513"/>
                  </a:moveTo>
                  <a:cubicBezTo>
                    <a:pt x="1075" y="801"/>
                    <a:pt x="2213" y="326"/>
                    <a:pt x="3412" y="101"/>
                  </a:cubicBezTo>
                  <a:cubicBezTo>
                    <a:pt x="3475" y="88"/>
                    <a:pt x="3450" y="1"/>
                    <a:pt x="3387" y="13"/>
                  </a:cubicBezTo>
                  <a:cubicBezTo>
                    <a:pt x="2175" y="226"/>
                    <a:pt x="1025" y="726"/>
                    <a:pt x="38" y="1451"/>
                  </a:cubicBezTo>
                  <a:cubicBezTo>
                    <a:pt x="1" y="1476"/>
                    <a:pt x="38" y="1538"/>
                    <a:pt x="76" y="1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4"/>
            <p:cNvSpPr/>
            <p:nvPr/>
          </p:nvSpPr>
          <p:spPr>
            <a:xfrm>
              <a:off x="824200" y="291917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88" y="525"/>
                  </a:moveTo>
                  <a:cubicBezTo>
                    <a:pt x="288" y="713"/>
                    <a:pt x="651" y="475"/>
                    <a:pt x="451" y="238"/>
                  </a:cubicBezTo>
                  <a:cubicBezTo>
                    <a:pt x="238" y="1"/>
                    <a:pt x="1" y="338"/>
                    <a:pt x="101" y="563"/>
                  </a:cubicBezTo>
                  <a:cubicBezTo>
                    <a:pt x="113" y="600"/>
                    <a:pt x="176" y="575"/>
                    <a:pt x="176" y="538"/>
                  </a:cubicBezTo>
                  <a:cubicBezTo>
                    <a:pt x="163" y="500"/>
                    <a:pt x="163" y="463"/>
                    <a:pt x="176" y="425"/>
                  </a:cubicBezTo>
                  <a:cubicBezTo>
                    <a:pt x="176" y="351"/>
                    <a:pt x="176" y="351"/>
                    <a:pt x="151" y="463"/>
                  </a:cubicBezTo>
                  <a:cubicBezTo>
                    <a:pt x="101" y="425"/>
                    <a:pt x="38" y="488"/>
                    <a:pt x="88" y="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4"/>
            <p:cNvSpPr/>
            <p:nvPr/>
          </p:nvSpPr>
          <p:spPr>
            <a:xfrm>
              <a:off x="728300" y="2974800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225"/>
                  </a:moveTo>
                  <a:cubicBezTo>
                    <a:pt x="1288" y="87"/>
                    <a:pt x="2287" y="425"/>
                    <a:pt x="3225" y="1200"/>
                  </a:cubicBezTo>
                  <a:cubicBezTo>
                    <a:pt x="3250" y="1225"/>
                    <a:pt x="3287" y="1187"/>
                    <a:pt x="3262" y="1150"/>
                  </a:cubicBezTo>
                  <a:cubicBezTo>
                    <a:pt x="2537" y="212"/>
                    <a:pt x="1163" y="0"/>
                    <a:pt x="63" y="137"/>
                  </a:cubicBezTo>
                  <a:cubicBezTo>
                    <a:pt x="0" y="137"/>
                    <a:pt x="0" y="237"/>
                    <a:pt x="6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4"/>
            <p:cNvSpPr/>
            <p:nvPr/>
          </p:nvSpPr>
          <p:spPr>
            <a:xfrm>
              <a:off x="805150" y="3001975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475"/>
                  </a:moveTo>
                  <a:cubicBezTo>
                    <a:pt x="550" y="513"/>
                    <a:pt x="600" y="50"/>
                    <a:pt x="288" y="25"/>
                  </a:cubicBezTo>
                  <a:cubicBezTo>
                    <a:pt x="1" y="0"/>
                    <a:pt x="26" y="425"/>
                    <a:pt x="313" y="425"/>
                  </a:cubicBezTo>
                  <a:cubicBezTo>
                    <a:pt x="350" y="425"/>
                    <a:pt x="363" y="375"/>
                    <a:pt x="325" y="363"/>
                  </a:cubicBezTo>
                  <a:cubicBezTo>
                    <a:pt x="275" y="300"/>
                    <a:pt x="250" y="325"/>
                    <a:pt x="250" y="413"/>
                  </a:cubicBezTo>
                  <a:cubicBezTo>
                    <a:pt x="213" y="413"/>
                    <a:pt x="213" y="475"/>
                    <a:pt x="25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4"/>
            <p:cNvSpPr/>
            <p:nvPr/>
          </p:nvSpPr>
          <p:spPr>
            <a:xfrm>
              <a:off x="644875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6" y="51"/>
                  </a:moveTo>
                  <a:cubicBezTo>
                    <a:pt x="1275" y="3362"/>
                    <a:pt x="2413" y="6049"/>
                    <a:pt x="388" y="9373"/>
                  </a:cubicBezTo>
                  <a:cubicBezTo>
                    <a:pt x="338" y="9448"/>
                    <a:pt x="451" y="9498"/>
                    <a:pt x="488" y="9436"/>
                  </a:cubicBezTo>
                  <a:cubicBezTo>
                    <a:pt x="1438" y="8024"/>
                    <a:pt x="1838" y="6749"/>
                    <a:pt x="1675" y="5050"/>
                  </a:cubicBezTo>
                  <a:cubicBezTo>
                    <a:pt x="1488" y="3113"/>
                    <a:pt x="776" y="1813"/>
                    <a:pt x="76" y="38"/>
                  </a:cubicBezTo>
                  <a:cubicBezTo>
                    <a:pt x="63" y="1"/>
                    <a:pt x="1" y="13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4"/>
            <p:cNvSpPr/>
            <p:nvPr/>
          </p:nvSpPr>
          <p:spPr>
            <a:xfrm>
              <a:off x="699875" y="2899175"/>
              <a:ext cx="49375" cy="31900"/>
            </a:xfrm>
            <a:custGeom>
              <a:avLst/>
              <a:gdLst/>
              <a:ahLst/>
              <a:cxnLst/>
              <a:rect l="l" t="t" r="r" b="b"/>
              <a:pathLst>
                <a:path w="1975" h="1276" extrusionOk="0">
                  <a:moveTo>
                    <a:pt x="13" y="63"/>
                  </a:moveTo>
                  <a:cubicBezTo>
                    <a:pt x="100" y="613"/>
                    <a:pt x="450" y="1151"/>
                    <a:pt x="1062" y="1213"/>
                  </a:cubicBezTo>
                  <a:cubicBezTo>
                    <a:pt x="1550" y="1275"/>
                    <a:pt x="1975" y="888"/>
                    <a:pt x="1975" y="401"/>
                  </a:cubicBezTo>
                  <a:cubicBezTo>
                    <a:pt x="1975" y="326"/>
                    <a:pt x="1862" y="326"/>
                    <a:pt x="1862" y="401"/>
                  </a:cubicBezTo>
                  <a:cubicBezTo>
                    <a:pt x="1850" y="976"/>
                    <a:pt x="1275" y="1263"/>
                    <a:pt x="775" y="1026"/>
                  </a:cubicBezTo>
                  <a:cubicBezTo>
                    <a:pt x="363" y="838"/>
                    <a:pt x="163" y="463"/>
                    <a:pt x="75" y="38"/>
                  </a:cubicBezTo>
                  <a:cubicBezTo>
                    <a:pt x="63" y="1"/>
                    <a:pt x="0" y="13"/>
                    <a:pt x="13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4"/>
            <p:cNvSpPr/>
            <p:nvPr/>
          </p:nvSpPr>
          <p:spPr>
            <a:xfrm>
              <a:off x="674550" y="3113825"/>
              <a:ext cx="31600" cy="62800"/>
            </a:xfrm>
            <a:custGeom>
              <a:avLst/>
              <a:gdLst/>
              <a:ahLst/>
              <a:cxnLst/>
              <a:rect l="l" t="t" r="r" b="b"/>
              <a:pathLst>
                <a:path w="1264" h="2512" extrusionOk="0">
                  <a:moveTo>
                    <a:pt x="726" y="2449"/>
                  </a:moveTo>
                  <a:cubicBezTo>
                    <a:pt x="713" y="1825"/>
                    <a:pt x="1263" y="1325"/>
                    <a:pt x="1038" y="687"/>
                  </a:cubicBezTo>
                  <a:cubicBezTo>
                    <a:pt x="888" y="275"/>
                    <a:pt x="488" y="0"/>
                    <a:pt x="51" y="13"/>
                  </a:cubicBezTo>
                  <a:cubicBezTo>
                    <a:pt x="13" y="13"/>
                    <a:pt x="1" y="75"/>
                    <a:pt x="38" y="88"/>
                  </a:cubicBezTo>
                  <a:cubicBezTo>
                    <a:pt x="838" y="200"/>
                    <a:pt x="1138" y="875"/>
                    <a:pt x="838" y="1575"/>
                  </a:cubicBezTo>
                  <a:cubicBezTo>
                    <a:pt x="701" y="1850"/>
                    <a:pt x="638" y="2149"/>
                    <a:pt x="651" y="2449"/>
                  </a:cubicBezTo>
                  <a:cubicBezTo>
                    <a:pt x="651" y="2499"/>
                    <a:pt x="726" y="2512"/>
                    <a:pt x="7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4"/>
            <p:cNvSpPr/>
            <p:nvPr/>
          </p:nvSpPr>
          <p:spPr>
            <a:xfrm>
              <a:off x="658950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25" y="113"/>
                  </a:moveTo>
                  <a:cubicBezTo>
                    <a:pt x="525" y="0"/>
                    <a:pt x="275" y="163"/>
                    <a:pt x="163" y="437"/>
                  </a:cubicBezTo>
                  <a:cubicBezTo>
                    <a:pt x="75" y="675"/>
                    <a:pt x="0" y="1062"/>
                    <a:pt x="250" y="1212"/>
                  </a:cubicBezTo>
                  <a:cubicBezTo>
                    <a:pt x="275" y="1225"/>
                    <a:pt x="313" y="1200"/>
                    <a:pt x="300" y="1162"/>
                  </a:cubicBezTo>
                  <a:cubicBezTo>
                    <a:pt x="50" y="837"/>
                    <a:pt x="275" y="0"/>
                    <a:pt x="800" y="175"/>
                  </a:cubicBezTo>
                  <a:cubicBezTo>
                    <a:pt x="850" y="200"/>
                    <a:pt x="862" y="125"/>
                    <a:pt x="825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4"/>
            <p:cNvSpPr/>
            <p:nvPr/>
          </p:nvSpPr>
          <p:spPr>
            <a:xfrm>
              <a:off x="762050" y="2872625"/>
              <a:ext cx="56250" cy="81250"/>
            </a:xfrm>
            <a:custGeom>
              <a:avLst/>
              <a:gdLst/>
              <a:ahLst/>
              <a:cxnLst/>
              <a:rect l="l" t="t" r="r" b="b"/>
              <a:pathLst>
                <a:path w="2250" h="3250" extrusionOk="0">
                  <a:moveTo>
                    <a:pt x="87" y="3212"/>
                  </a:moveTo>
                  <a:cubicBezTo>
                    <a:pt x="1037" y="2425"/>
                    <a:pt x="2249" y="1450"/>
                    <a:pt x="1962" y="51"/>
                  </a:cubicBezTo>
                  <a:cubicBezTo>
                    <a:pt x="1949" y="1"/>
                    <a:pt x="1862" y="26"/>
                    <a:pt x="1875" y="76"/>
                  </a:cubicBezTo>
                  <a:cubicBezTo>
                    <a:pt x="2062" y="1463"/>
                    <a:pt x="987" y="2350"/>
                    <a:pt x="37" y="3162"/>
                  </a:cubicBezTo>
                  <a:cubicBezTo>
                    <a:pt x="0" y="3187"/>
                    <a:pt x="62" y="3250"/>
                    <a:pt x="100" y="32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4"/>
            <p:cNvSpPr/>
            <p:nvPr/>
          </p:nvSpPr>
          <p:spPr>
            <a:xfrm>
              <a:off x="710800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101" y="1175"/>
                  </a:moveTo>
                  <a:cubicBezTo>
                    <a:pt x="126" y="775"/>
                    <a:pt x="288" y="388"/>
                    <a:pt x="575" y="100"/>
                  </a:cubicBezTo>
                  <a:cubicBezTo>
                    <a:pt x="613" y="63"/>
                    <a:pt x="563" y="0"/>
                    <a:pt x="525" y="25"/>
                  </a:cubicBezTo>
                  <a:cubicBezTo>
                    <a:pt x="350" y="150"/>
                    <a:pt x="225" y="325"/>
                    <a:pt x="163" y="525"/>
                  </a:cubicBezTo>
                  <a:cubicBezTo>
                    <a:pt x="51" y="725"/>
                    <a:pt x="1" y="950"/>
                    <a:pt x="13" y="1175"/>
                  </a:cubicBezTo>
                  <a:cubicBezTo>
                    <a:pt x="13" y="1237"/>
                    <a:pt x="113" y="1237"/>
                    <a:pt x="11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4"/>
            <p:cNvSpPr/>
            <p:nvPr/>
          </p:nvSpPr>
          <p:spPr>
            <a:xfrm>
              <a:off x="710175" y="31016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550" y="101"/>
                  </a:moveTo>
                  <a:cubicBezTo>
                    <a:pt x="763" y="538"/>
                    <a:pt x="475" y="1050"/>
                    <a:pt x="51" y="1250"/>
                  </a:cubicBezTo>
                  <a:cubicBezTo>
                    <a:pt x="1" y="1275"/>
                    <a:pt x="38" y="1375"/>
                    <a:pt x="101" y="1350"/>
                  </a:cubicBezTo>
                  <a:cubicBezTo>
                    <a:pt x="575" y="1138"/>
                    <a:pt x="875" y="538"/>
                    <a:pt x="638" y="51"/>
                  </a:cubicBezTo>
                  <a:cubicBezTo>
                    <a:pt x="613" y="1"/>
                    <a:pt x="525" y="51"/>
                    <a:pt x="550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4"/>
            <p:cNvSpPr/>
            <p:nvPr/>
          </p:nvSpPr>
          <p:spPr>
            <a:xfrm>
              <a:off x="669550" y="3338125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576" y="51"/>
                  </a:moveTo>
                  <a:cubicBezTo>
                    <a:pt x="263" y="1638"/>
                    <a:pt x="1" y="5074"/>
                    <a:pt x="2350" y="5287"/>
                  </a:cubicBezTo>
                  <a:cubicBezTo>
                    <a:pt x="2400" y="5287"/>
                    <a:pt x="2388" y="5224"/>
                    <a:pt x="2350" y="5212"/>
                  </a:cubicBezTo>
                  <a:cubicBezTo>
                    <a:pt x="63" y="4912"/>
                    <a:pt x="363" y="1600"/>
                    <a:pt x="651" y="63"/>
                  </a:cubicBezTo>
                  <a:cubicBezTo>
                    <a:pt x="663" y="13"/>
                    <a:pt x="588" y="1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4"/>
            <p:cNvSpPr/>
            <p:nvPr/>
          </p:nvSpPr>
          <p:spPr>
            <a:xfrm>
              <a:off x="701750" y="3402175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13" y="1500"/>
                  </a:moveTo>
                  <a:cubicBezTo>
                    <a:pt x="350" y="2175"/>
                    <a:pt x="1175" y="2462"/>
                    <a:pt x="1825" y="2012"/>
                  </a:cubicBezTo>
                  <a:cubicBezTo>
                    <a:pt x="2400" y="1600"/>
                    <a:pt x="2599" y="538"/>
                    <a:pt x="2025" y="38"/>
                  </a:cubicBezTo>
                  <a:cubicBezTo>
                    <a:pt x="1975" y="1"/>
                    <a:pt x="1900" y="76"/>
                    <a:pt x="1950" y="113"/>
                  </a:cubicBezTo>
                  <a:cubicBezTo>
                    <a:pt x="2462" y="588"/>
                    <a:pt x="2300" y="1563"/>
                    <a:pt x="1762" y="1938"/>
                  </a:cubicBezTo>
                  <a:cubicBezTo>
                    <a:pt x="1150" y="2350"/>
                    <a:pt x="400" y="2112"/>
                    <a:pt x="75" y="1463"/>
                  </a:cubicBezTo>
                  <a:cubicBezTo>
                    <a:pt x="50" y="1425"/>
                    <a:pt x="0" y="1463"/>
                    <a:pt x="13" y="1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4"/>
            <p:cNvSpPr/>
            <p:nvPr/>
          </p:nvSpPr>
          <p:spPr>
            <a:xfrm>
              <a:off x="709550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1850" y="700"/>
                  </a:moveTo>
                  <a:cubicBezTo>
                    <a:pt x="1663" y="226"/>
                    <a:pt x="1125" y="1"/>
                    <a:pt x="663" y="201"/>
                  </a:cubicBezTo>
                  <a:cubicBezTo>
                    <a:pt x="200" y="401"/>
                    <a:pt x="1" y="938"/>
                    <a:pt x="200" y="1400"/>
                  </a:cubicBezTo>
                  <a:cubicBezTo>
                    <a:pt x="225" y="1438"/>
                    <a:pt x="300" y="1413"/>
                    <a:pt x="288" y="1363"/>
                  </a:cubicBezTo>
                  <a:cubicBezTo>
                    <a:pt x="163" y="938"/>
                    <a:pt x="275" y="488"/>
                    <a:pt x="713" y="301"/>
                  </a:cubicBezTo>
                  <a:cubicBezTo>
                    <a:pt x="1125" y="138"/>
                    <a:pt x="1600" y="326"/>
                    <a:pt x="1788" y="738"/>
                  </a:cubicBezTo>
                  <a:cubicBezTo>
                    <a:pt x="1800" y="775"/>
                    <a:pt x="1863" y="738"/>
                    <a:pt x="1838" y="7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4"/>
            <p:cNvSpPr/>
            <p:nvPr/>
          </p:nvSpPr>
          <p:spPr>
            <a:xfrm>
              <a:off x="713300" y="3422475"/>
              <a:ext cx="30950" cy="17225"/>
            </a:xfrm>
            <a:custGeom>
              <a:avLst/>
              <a:gdLst/>
              <a:ahLst/>
              <a:cxnLst/>
              <a:rect l="l" t="t" r="r" b="b"/>
              <a:pathLst>
                <a:path w="1238" h="689" extrusionOk="0">
                  <a:moveTo>
                    <a:pt x="26" y="51"/>
                  </a:moveTo>
                  <a:cubicBezTo>
                    <a:pt x="1" y="388"/>
                    <a:pt x="375" y="638"/>
                    <a:pt x="688" y="626"/>
                  </a:cubicBezTo>
                  <a:cubicBezTo>
                    <a:pt x="1000" y="626"/>
                    <a:pt x="1238" y="351"/>
                    <a:pt x="1113" y="63"/>
                  </a:cubicBezTo>
                  <a:cubicBezTo>
                    <a:pt x="1100" y="13"/>
                    <a:pt x="1013" y="26"/>
                    <a:pt x="1025" y="88"/>
                  </a:cubicBezTo>
                  <a:cubicBezTo>
                    <a:pt x="1213" y="688"/>
                    <a:pt x="75" y="638"/>
                    <a:pt x="100" y="51"/>
                  </a:cubicBezTo>
                  <a:cubicBezTo>
                    <a:pt x="100" y="1"/>
                    <a:pt x="38" y="1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4"/>
            <p:cNvSpPr/>
            <p:nvPr/>
          </p:nvSpPr>
          <p:spPr>
            <a:xfrm>
              <a:off x="702675" y="3138500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88" y="463"/>
                  </a:moveTo>
                  <a:cubicBezTo>
                    <a:pt x="1400" y="113"/>
                    <a:pt x="2487" y="925"/>
                    <a:pt x="2812" y="2187"/>
                  </a:cubicBezTo>
                  <a:cubicBezTo>
                    <a:pt x="2812" y="2212"/>
                    <a:pt x="2875" y="2212"/>
                    <a:pt x="2862" y="2175"/>
                  </a:cubicBezTo>
                  <a:cubicBezTo>
                    <a:pt x="2762" y="788"/>
                    <a:pt x="1325" y="0"/>
                    <a:pt x="51" y="388"/>
                  </a:cubicBezTo>
                  <a:cubicBezTo>
                    <a:pt x="1" y="400"/>
                    <a:pt x="26" y="475"/>
                    <a:pt x="76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4"/>
            <p:cNvSpPr/>
            <p:nvPr/>
          </p:nvSpPr>
          <p:spPr>
            <a:xfrm>
              <a:off x="695500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188" y="1800"/>
                  </a:moveTo>
                  <a:cubicBezTo>
                    <a:pt x="0" y="3250"/>
                    <a:pt x="1450" y="4424"/>
                    <a:pt x="2799" y="3712"/>
                  </a:cubicBezTo>
                  <a:cubicBezTo>
                    <a:pt x="4187" y="2975"/>
                    <a:pt x="3962" y="1038"/>
                    <a:pt x="3024" y="25"/>
                  </a:cubicBezTo>
                  <a:cubicBezTo>
                    <a:pt x="2999" y="0"/>
                    <a:pt x="2949" y="38"/>
                    <a:pt x="2974" y="75"/>
                  </a:cubicBezTo>
                  <a:cubicBezTo>
                    <a:pt x="3624" y="975"/>
                    <a:pt x="4074" y="2450"/>
                    <a:pt x="3124" y="3325"/>
                  </a:cubicBezTo>
                  <a:cubicBezTo>
                    <a:pt x="1912" y="4462"/>
                    <a:pt x="100" y="3375"/>
                    <a:pt x="288" y="1800"/>
                  </a:cubicBezTo>
                  <a:cubicBezTo>
                    <a:pt x="300" y="1738"/>
                    <a:pt x="188" y="1738"/>
                    <a:pt x="175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4"/>
            <p:cNvSpPr/>
            <p:nvPr/>
          </p:nvSpPr>
          <p:spPr>
            <a:xfrm>
              <a:off x="62832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5836" y="10448"/>
                  </a:moveTo>
                  <a:cubicBezTo>
                    <a:pt x="4162" y="9236"/>
                    <a:pt x="2050" y="8124"/>
                    <a:pt x="1125" y="6224"/>
                  </a:cubicBezTo>
                  <a:cubicBezTo>
                    <a:pt x="275" y="4462"/>
                    <a:pt x="100" y="1688"/>
                    <a:pt x="1300" y="63"/>
                  </a:cubicBezTo>
                  <a:cubicBezTo>
                    <a:pt x="1325" y="38"/>
                    <a:pt x="1275" y="1"/>
                    <a:pt x="1250" y="26"/>
                  </a:cubicBezTo>
                  <a:cubicBezTo>
                    <a:pt x="0" y="1463"/>
                    <a:pt x="138" y="3950"/>
                    <a:pt x="725" y="5674"/>
                  </a:cubicBezTo>
                  <a:cubicBezTo>
                    <a:pt x="1513" y="7986"/>
                    <a:pt x="3912" y="9186"/>
                    <a:pt x="5799" y="10510"/>
                  </a:cubicBezTo>
                  <a:cubicBezTo>
                    <a:pt x="5836" y="10535"/>
                    <a:pt x="5874" y="10473"/>
                    <a:pt x="5836" y="10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4"/>
            <p:cNvSpPr/>
            <p:nvPr/>
          </p:nvSpPr>
          <p:spPr>
            <a:xfrm>
              <a:off x="667675" y="2448375"/>
              <a:ext cx="84700" cy="100925"/>
            </a:xfrm>
            <a:custGeom>
              <a:avLst/>
              <a:gdLst/>
              <a:ahLst/>
              <a:cxnLst/>
              <a:rect l="l" t="t" r="r" b="b"/>
              <a:pathLst>
                <a:path w="3388" h="4037" extrusionOk="0">
                  <a:moveTo>
                    <a:pt x="88" y="1150"/>
                  </a:moveTo>
                  <a:cubicBezTo>
                    <a:pt x="1026" y="625"/>
                    <a:pt x="2413" y="500"/>
                    <a:pt x="2950" y="1662"/>
                  </a:cubicBezTo>
                  <a:cubicBezTo>
                    <a:pt x="3075" y="1937"/>
                    <a:pt x="3113" y="2249"/>
                    <a:pt x="3075" y="2549"/>
                  </a:cubicBezTo>
                  <a:cubicBezTo>
                    <a:pt x="3063" y="2624"/>
                    <a:pt x="3075" y="2712"/>
                    <a:pt x="3075" y="2774"/>
                  </a:cubicBezTo>
                  <a:cubicBezTo>
                    <a:pt x="2938" y="3549"/>
                    <a:pt x="2738" y="3524"/>
                    <a:pt x="2213" y="3587"/>
                  </a:cubicBezTo>
                  <a:cubicBezTo>
                    <a:pt x="1313" y="3699"/>
                    <a:pt x="976" y="3087"/>
                    <a:pt x="1113" y="2312"/>
                  </a:cubicBezTo>
                  <a:cubicBezTo>
                    <a:pt x="1226" y="1737"/>
                    <a:pt x="1526" y="1425"/>
                    <a:pt x="1938" y="1037"/>
                  </a:cubicBezTo>
                  <a:cubicBezTo>
                    <a:pt x="2250" y="737"/>
                    <a:pt x="2575" y="487"/>
                    <a:pt x="2588" y="25"/>
                  </a:cubicBezTo>
                  <a:cubicBezTo>
                    <a:pt x="2588" y="0"/>
                    <a:pt x="2550" y="0"/>
                    <a:pt x="2538" y="25"/>
                  </a:cubicBezTo>
                  <a:cubicBezTo>
                    <a:pt x="2438" y="750"/>
                    <a:pt x="1538" y="1137"/>
                    <a:pt x="1163" y="1725"/>
                  </a:cubicBezTo>
                  <a:cubicBezTo>
                    <a:pt x="863" y="2149"/>
                    <a:pt x="813" y="2712"/>
                    <a:pt x="1026" y="3187"/>
                  </a:cubicBezTo>
                  <a:cubicBezTo>
                    <a:pt x="1363" y="3912"/>
                    <a:pt x="2500" y="4036"/>
                    <a:pt x="2988" y="3387"/>
                  </a:cubicBezTo>
                  <a:cubicBezTo>
                    <a:pt x="3388" y="2874"/>
                    <a:pt x="3263" y="1800"/>
                    <a:pt x="2900" y="1312"/>
                  </a:cubicBezTo>
                  <a:cubicBezTo>
                    <a:pt x="2200" y="387"/>
                    <a:pt x="938" y="575"/>
                    <a:pt x="51" y="1087"/>
                  </a:cubicBezTo>
                  <a:cubicBezTo>
                    <a:pt x="1" y="1112"/>
                    <a:pt x="51" y="1187"/>
                    <a:pt x="88" y="1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4"/>
            <p:cNvSpPr/>
            <p:nvPr/>
          </p:nvSpPr>
          <p:spPr>
            <a:xfrm>
              <a:off x="722350" y="2386200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76" y="2162"/>
                  </a:moveTo>
                  <a:cubicBezTo>
                    <a:pt x="551" y="1475"/>
                    <a:pt x="488" y="625"/>
                    <a:pt x="76" y="25"/>
                  </a:cubicBezTo>
                  <a:cubicBezTo>
                    <a:pt x="51" y="0"/>
                    <a:pt x="1" y="13"/>
                    <a:pt x="13" y="50"/>
                  </a:cubicBezTo>
                  <a:cubicBezTo>
                    <a:pt x="251" y="775"/>
                    <a:pt x="476" y="1387"/>
                    <a:pt x="401" y="2162"/>
                  </a:cubicBezTo>
                  <a:cubicBezTo>
                    <a:pt x="401" y="2212"/>
                    <a:pt x="476" y="2212"/>
                    <a:pt x="476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4"/>
            <p:cNvSpPr/>
            <p:nvPr/>
          </p:nvSpPr>
          <p:spPr>
            <a:xfrm>
              <a:off x="691750" y="2632075"/>
              <a:ext cx="96875" cy="81550"/>
            </a:xfrm>
            <a:custGeom>
              <a:avLst/>
              <a:gdLst/>
              <a:ahLst/>
              <a:cxnLst/>
              <a:rect l="l" t="t" r="r" b="b"/>
              <a:pathLst>
                <a:path w="3875" h="3262" extrusionOk="0">
                  <a:moveTo>
                    <a:pt x="38" y="2237"/>
                  </a:moveTo>
                  <a:cubicBezTo>
                    <a:pt x="688" y="2787"/>
                    <a:pt x="1500" y="3262"/>
                    <a:pt x="2375" y="3074"/>
                  </a:cubicBezTo>
                  <a:cubicBezTo>
                    <a:pt x="3212" y="2887"/>
                    <a:pt x="3812" y="2087"/>
                    <a:pt x="3849" y="1250"/>
                  </a:cubicBezTo>
                  <a:cubicBezTo>
                    <a:pt x="3874" y="675"/>
                    <a:pt x="3487" y="0"/>
                    <a:pt x="2824" y="75"/>
                  </a:cubicBezTo>
                  <a:cubicBezTo>
                    <a:pt x="2475" y="113"/>
                    <a:pt x="2062" y="463"/>
                    <a:pt x="2437" y="750"/>
                  </a:cubicBezTo>
                  <a:cubicBezTo>
                    <a:pt x="2475" y="775"/>
                    <a:pt x="2512" y="712"/>
                    <a:pt x="2475" y="675"/>
                  </a:cubicBezTo>
                  <a:cubicBezTo>
                    <a:pt x="3299" y="250"/>
                    <a:pt x="3724" y="400"/>
                    <a:pt x="3749" y="1137"/>
                  </a:cubicBezTo>
                  <a:cubicBezTo>
                    <a:pt x="3737" y="1450"/>
                    <a:pt x="3662" y="1762"/>
                    <a:pt x="3499" y="2037"/>
                  </a:cubicBezTo>
                  <a:cubicBezTo>
                    <a:pt x="3299" y="2474"/>
                    <a:pt x="2912" y="2799"/>
                    <a:pt x="2450" y="2937"/>
                  </a:cubicBezTo>
                  <a:cubicBezTo>
                    <a:pt x="1562" y="3174"/>
                    <a:pt x="750" y="2712"/>
                    <a:pt x="75" y="2187"/>
                  </a:cubicBezTo>
                  <a:cubicBezTo>
                    <a:pt x="50" y="2162"/>
                    <a:pt x="0" y="2212"/>
                    <a:pt x="38" y="2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720475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38" y="88"/>
                  </a:moveTo>
                  <a:cubicBezTo>
                    <a:pt x="551" y="538"/>
                    <a:pt x="1238" y="663"/>
                    <a:pt x="1913" y="738"/>
                  </a:cubicBezTo>
                  <a:cubicBezTo>
                    <a:pt x="2725" y="826"/>
                    <a:pt x="3712" y="913"/>
                    <a:pt x="4400" y="388"/>
                  </a:cubicBezTo>
                  <a:cubicBezTo>
                    <a:pt x="4425" y="363"/>
                    <a:pt x="4400" y="313"/>
                    <a:pt x="4362" y="326"/>
                  </a:cubicBezTo>
                  <a:cubicBezTo>
                    <a:pt x="3238" y="913"/>
                    <a:pt x="1101" y="876"/>
                    <a:pt x="101" y="26"/>
                  </a:cubicBezTo>
                  <a:cubicBezTo>
                    <a:pt x="63" y="1"/>
                    <a:pt x="1" y="51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83015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350"/>
                  </a:moveTo>
                  <a:cubicBezTo>
                    <a:pt x="0" y="263"/>
                    <a:pt x="25" y="150"/>
                    <a:pt x="88" y="88"/>
                  </a:cubicBezTo>
                  <a:cubicBezTo>
                    <a:pt x="163" y="25"/>
                    <a:pt x="250" y="0"/>
                    <a:pt x="338" y="13"/>
                  </a:cubicBezTo>
                  <a:cubicBezTo>
                    <a:pt x="375" y="13"/>
                    <a:pt x="400" y="25"/>
                    <a:pt x="425" y="50"/>
                  </a:cubicBezTo>
                  <a:cubicBezTo>
                    <a:pt x="450" y="88"/>
                    <a:pt x="463" y="125"/>
                    <a:pt x="463" y="163"/>
                  </a:cubicBezTo>
                  <a:cubicBezTo>
                    <a:pt x="488" y="288"/>
                    <a:pt x="425" y="413"/>
                    <a:pt x="300" y="463"/>
                  </a:cubicBezTo>
                  <a:cubicBezTo>
                    <a:pt x="175" y="475"/>
                    <a:pt x="50" y="375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827325" y="2698925"/>
              <a:ext cx="17225" cy="22200"/>
            </a:xfrm>
            <a:custGeom>
              <a:avLst/>
              <a:gdLst/>
              <a:ahLst/>
              <a:cxnLst/>
              <a:rect l="l" t="t" r="r" b="b"/>
              <a:pathLst>
                <a:path w="689" h="888" extrusionOk="0">
                  <a:moveTo>
                    <a:pt x="213" y="588"/>
                  </a:moveTo>
                  <a:cubicBezTo>
                    <a:pt x="251" y="300"/>
                    <a:pt x="313" y="250"/>
                    <a:pt x="426" y="425"/>
                  </a:cubicBezTo>
                  <a:cubicBezTo>
                    <a:pt x="601" y="575"/>
                    <a:pt x="526" y="588"/>
                    <a:pt x="201" y="475"/>
                  </a:cubicBezTo>
                  <a:cubicBezTo>
                    <a:pt x="201" y="438"/>
                    <a:pt x="126" y="450"/>
                    <a:pt x="126" y="488"/>
                  </a:cubicBezTo>
                  <a:cubicBezTo>
                    <a:pt x="126" y="888"/>
                    <a:pt x="688" y="800"/>
                    <a:pt x="626" y="400"/>
                  </a:cubicBezTo>
                  <a:cubicBezTo>
                    <a:pt x="576" y="0"/>
                    <a:pt x="1" y="238"/>
                    <a:pt x="101" y="613"/>
                  </a:cubicBezTo>
                  <a:cubicBezTo>
                    <a:pt x="113" y="700"/>
                    <a:pt x="238" y="663"/>
                    <a:pt x="213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4"/>
            <p:cNvSpPr/>
            <p:nvPr/>
          </p:nvSpPr>
          <p:spPr>
            <a:xfrm>
              <a:off x="662375" y="24764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88"/>
                  </a:moveTo>
                  <a:lnTo>
                    <a:pt x="88" y="88"/>
                  </a:lnTo>
                  <a:cubicBezTo>
                    <a:pt x="126" y="88"/>
                    <a:pt x="126" y="38"/>
                    <a:pt x="88" y="26"/>
                  </a:cubicBezTo>
                  <a:lnTo>
                    <a:pt x="63" y="26"/>
                  </a:lnTo>
                  <a:cubicBezTo>
                    <a:pt x="1" y="1"/>
                    <a:pt x="1" y="126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4"/>
            <p:cNvSpPr/>
            <p:nvPr/>
          </p:nvSpPr>
          <p:spPr>
            <a:xfrm>
              <a:off x="705800" y="23468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8" y="1550"/>
                  </a:moveTo>
                  <a:cubicBezTo>
                    <a:pt x="388" y="1463"/>
                    <a:pt x="276" y="1025"/>
                    <a:pt x="226" y="800"/>
                  </a:cubicBezTo>
                  <a:cubicBezTo>
                    <a:pt x="188" y="563"/>
                    <a:pt x="201" y="313"/>
                    <a:pt x="238" y="63"/>
                  </a:cubicBezTo>
                  <a:cubicBezTo>
                    <a:pt x="238" y="13"/>
                    <a:pt x="163" y="1"/>
                    <a:pt x="138" y="51"/>
                  </a:cubicBezTo>
                  <a:cubicBezTo>
                    <a:pt x="1" y="513"/>
                    <a:pt x="76" y="1463"/>
                    <a:pt x="613" y="1663"/>
                  </a:cubicBezTo>
                  <a:cubicBezTo>
                    <a:pt x="675" y="1688"/>
                    <a:pt x="700" y="1575"/>
                    <a:pt x="638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4"/>
            <p:cNvSpPr/>
            <p:nvPr/>
          </p:nvSpPr>
          <p:spPr>
            <a:xfrm>
              <a:off x="708300" y="23465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38" y="113"/>
                  </a:moveTo>
                  <a:cubicBezTo>
                    <a:pt x="413" y="513"/>
                    <a:pt x="600" y="1062"/>
                    <a:pt x="550" y="1600"/>
                  </a:cubicBezTo>
                  <a:cubicBezTo>
                    <a:pt x="550" y="1662"/>
                    <a:pt x="625" y="1687"/>
                    <a:pt x="638" y="1625"/>
                  </a:cubicBezTo>
                  <a:cubicBezTo>
                    <a:pt x="788" y="1125"/>
                    <a:pt x="475" y="400"/>
                    <a:pt x="113" y="50"/>
                  </a:cubicBezTo>
                  <a:cubicBezTo>
                    <a:pt x="63" y="0"/>
                    <a:pt x="1" y="63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4"/>
            <p:cNvSpPr/>
            <p:nvPr/>
          </p:nvSpPr>
          <p:spPr>
            <a:xfrm>
              <a:off x="732050" y="241587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100" y="1275"/>
                  </a:moveTo>
                  <a:cubicBezTo>
                    <a:pt x="88" y="963"/>
                    <a:pt x="250" y="713"/>
                    <a:pt x="450" y="463"/>
                  </a:cubicBezTo>
                  <a:cubicBezTo>
                    <a:pt x="613" y="238"/>
                    <a:pt x="875" y="100"/>
                    <a:pt x="1163" y="75"/>
                  </a:cubicBezTo>
                  <a:cubicBezTo>
                    <a:pt x="1200" y="75"/>
                    <a:pt x="1200" y="0"/>
                    <a:pt x="1150" y="0"/>
                  </a:cubicBezTo>
                  <a:cubicBezTo>
                    <a:pt x="850" y="13"/>
                    <a:pt x="563" y="163"/>
                    <a:pt x="388" y="413"/>
                  </a:cubicBezTo>
                  <a:cubicBezTo>
                    <a:pt x="188" y="663"/>
                    <a:pt x="0" y="938"/>
                    <a:pt x="25" y="1275"/>
                  </a:cubicBezTo>
                  <a:cubicBezTo>
                    <a:pt x="25" y="1325"/>
                    <a:pt x="100" y="1325"/>
                    <a:pt x="100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732675" y="2415550"/>
              <a:ext cx="29075" cy="33475"/>
            </a:xfrm>
            <a:custGeom>
              <a:avLst/>
              <a:gdLst/>
              <a:ahLst/>
              <a:cxnLst/>
              <a:rect l="l" t="t" r="r" b="b"/>
              <a:pathLst>
                <a:path w="1163" h="1339" extrusionOk="0">
                  <a:moveTo>
                    <a:pt x="1100" y="51"/>
                  </a:moveTo>
                  <a:cubicBezTo>
                    <a:pt x="1013" y="313"/>
                    <a:pt x="875" y="563"/>
                    <a:pt x="700" y="788"/>
                  </a:cubicBezTo>
                  <a:cubicBezTo>
                    <a:pt x="525" y="1013"/>
                    <a:pt x="288" y="1076"/>
                    <a:pt x="50" y="1213"/>
                  </a:cubicBezTo>
                  <a:cubicBezTo>
                    <a:pt x="0" y="1251"/>
                    <a:pt x="38" y="1338"/>
                    <a:pt x="100" y="1313"/>
                  </a:cubicBezTo>
                  <a:cubicBezTo>
                    <a:pt x="675" y="1201"/>
                    <a:pt x="1088" y="626"/>
                    <a:pt x="1163" y="63"/>
                  </a:cubicBezTo>
                  <a:cubicBezTo>
                    <a:pt x="1163" y="26"/>
                    <a:pt x="1113" y="1"/>
                    <a:pt x="110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4"/>
            <p:cNvSpPr/>
            <p:nvPr/>
          </p:nvSpPr>
          <p:spPr>
            <a:xfrm>
              <a:off x="739850" y="2718600"/>
              <a:ext cx="86875" cy="38450"/>
            </a:xfrm>
            <a:custGeom>
              <a:avLst/>
              <a:gdLst/>
              <a:ahLst/>
              <a:cxnLst/>
              <a:rect l="l" t="t" r="r" b="b"/>
              <a:pathLst>
                <a:path w="3475" h="1538" extrusionOk="0">
                  <a:moveTo>
                    <a:pt x="38" y="88"/>
                  </a:moveTo>
                  <a:cubicBezTo>
                    <a:pt x="1025" y="813"/>
                    <a:pt x="2175" y="1313"/>
                    <a:pt x="3387" y="1525"/>
                  </a:cubicBezTo>
                  <a:cubicBezTo>
                    <a:pt x="3450" y="1538"/>
                    <a:pt x="3475" y="1450"/>
                    <a:pt x="3412" y="1438"/>
                  </a:cubicBezTo>
                  <a:cubicBezTo>
                    <a:pt x="2213" y="1213"/>
                    <a:pt x="1075" y="738"/>
                    <a:pt x="76" y="26"/>
                  </a:cubicBezTo>
                  <a:cubicBezTo>
                    <a:pt x="38" y="1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4"/>
            <p:cNvSpPr/>
            <p:nvPr/>
          </p:nvSpPr>
          <p:spPr>
            <a:xfrm>
              <a:off x="824200" y="2749525"/>
              <a:ext cx="16600" cy="17850"/>
            </a:xfrm>
            <a:custGeom>
              <a:avLst/>
              <a:gdLst/>
              <a:ahLst/>
              <a:cxnLst/>
              <a:rect l="l" t="t" r="r" b="b"/>
              <a:pathLst>
                <a:path w="664" h="714" extrusionOk="0">
                  <a:moveTo>
                    <a:pt x="151" y="251"/>
                  </a:moveTo>
                  <a:cubicBezTo>
                    <a:pt x="176" y="351"/>
                    <a:pt x="188" y="363"/>
                    <a:pt x="176" y="288"/>
                  </a:cubicBezTo>
                  <a:cubicBezTo>
                    <a:pt x="163" y="251"/>
                    <a:pt x="163" y="213"/>
                    <a:pt x="176" y="176"/>
                  </a:cubicBezTo>
                  <a:cubicBezTo>
                    <a:pt x="176" y="138"/>
                    <a:pt x="113" y="113"/>
                    <a:pt x="101" y="151"/>
                  </a:cubicBezTo>
                  <a:cubicBezTo>
                    <a:pt x="1" y="376"/>
                    <a:pt x="238" y="713"/>
                    <a:pt x="451" y="463"/>
                  </a:cubicBezTo>
                  <a:cubicBezTo>
                    <a:pt x="663" y="213"/>
                    <a:pt x="288" y="1"/>
                    <a:pt x="88" y="176"/>
                  </a:cubicBezTo>
                  <a:cubicBezTo>
                    <a:pt x="38" y="213"/>
                    <a:pt x="101" y="276"/>
                    <a:pt x="151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4"/>
            <p:cNvSpPr/>
            <p:nvPr/>
          </p:nvSpPr>
          <p:spPr>
            <a:xfrm>
              <a:off x="728300" y="2681125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1087"/>
                  </a:moveTo>
                  <a:cubicBezTo>
                    <a:pt x="1163" y="1225"/>
                    <a:pt x="2537" y="1000"/>
                    <a:pt x="3262" y="75"/>
                  </a:cubicBezTo>
                  <a:cubicBezTo>
                    <a:pt x="3287" y="38"/>
                    <a:pt x="3250" y="0"/>
                    <a:pt x="3225" y="25"/>
                  </a:cubicBezTo>
                  <a:cubicBezTo>
                    <a:pt x="2287" y="812"/>
                    <a:pt x="1288" y="1137"/>
                    <a:pt x="63" y="1000"/>
                  </a:cubicBezTo>
                  <a:cubicBezTo>
                    <a:pt x="0" y="987"/>
                    <a:pt x="0" y="1087"/>
                    <a:pt x="63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805150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100"/>
                  </a:moveTo>
                  <a:cubicBezTo>
                    <a:pt x="250" y="188"/>
                    <a:pt x="275" y="213"/>
                    <a:pt x="325" y="150"/>
                  </a:cubicBezTo>
                  <a:cubicBezTo>
                    <a:pt x="363" y="138"/>
                    <a:pt x="350" y="88"/>
                    <a:pt x="313" y="88"/>
                  </a:cubicBezTo>
                  <a:cubicBezTo>
                    <a:pt x="26" y="88"/>
                    <a:pt x="1" y="513"/>
                    <a:pt x="288" y="488"/>
                  </a:cubicBezTo>
                  <a:cubicBezTo>
                    <a:pt x="600" y="450"/>
                    <a:pt x="550" y="0"/>
                    <a:pt x="250" y="25"/>
                  </a:cubicBezTo>
                  <a:cubicBezTo>
                    <a:pt x="213" y="25"/>
                    <a:pt x="213" y="100"/>
                    <a:pt x="2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4"/>
            <p:cNvSpPr/>
            <p:nvPr/>
          </p:nvSpPr>
          <p:spPr>
            <a:xfrm>
              <a:off x="644875" y="2270600"/>
              <a:ext cx="60325" cy="237450"/>
            </a:xfrm>
            <a:custGeom>
              <a:avLst/>
              <a:gdLst/>
              <a:ahLst/>
              <a:cxnLst/>
              <a:rect l="l" t="t" r="r" b="b"/>
              <a:pathLst>
                <a:path w="2413" h="9498" extrusionOk="0">
                  <a:moveTo>
                    <a:pt x="76" y="9473"/>
                  </a:moveTo>
                  <a:cubicBezTo>
                    <a:pt x="776" y="7698"/>
                    <a:pt x="1488" y="6374"/>
                    <a:pt x="1675" y="4462"/>
                  </a:cubicBezTo>
                  <a:cubicBezTo>
                    <a:pt x="1838" y="2737"/>
                    <a:pt x="1438" y="1488"/>
                    <a:pt x="488" y="63"/>
                  </a:cubicBezTo>
                  <a:cubicBezTo>
                    <a:pt x="451" y="0"/>
                    <a:pt x="338" y="63"/>
                    <a:pt x="388" y="125"/>
                  </a:cubicBezTo>
                  <a:cubicBezTo>
                    <a:pt x="2413" y="3450"/>
                    <a:pt x="1275" y="6124"/>
                    <a:pt x="26" y="9448"/>
                  </a:cubicBezTo>
                  <a:cubicBezTo>
                    <a:pt x="1" y="9485"/>
                    <a:pt x="63" y="9498"/>
                    <a:pt x="76" y="94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4"/>
            <p:cNvSpPr/>
            <p:nvPr/>
          </p:nvSpPr>
          <p:spPr>
            <a:xfrm>
              <a:off x="699875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75" y="1238"/>
                  </a:moveTo>
                  <a:cubicBezTo>
                    <a:pt x="163" y="813"/>
                    <a:pt x="363" y="425"/>
                    <a:pt x="775" y="238"/>
                  </a:cubicBezTo>
                  <a:cubicBezTo>
                    <a:pt x="1262" y="25"/>
                    <a:pt x="1850" y="288"/>
                    <a:pt x="1862" y="863"/>
                  </a:cubicBezTo>
                  <a:cubicBezTo>
                    <a:pt x="1862" y="938"/>
                    <a:pt x="1975" y="938"/>
                    <a:pt x="1975" y="863"/>
                  </a:cubicBezTo>
                  <a:cubicBezTo>
                    <a:pt x="1975" y="375"/>
                    <a:pt x="1550" y="0"/>
                    <a:pt x="1062" y="50"/>
                  </a:cubicBezTo>
                  <a:cubicBezTo>
                    <a:pt x="450" y="113"/>
                    <a:pt x="100" y="663"/>
                    <a:pt x="13" y="1213"/>
                  </a:cubicBezTo>
                  <a:cubicBezTo>
                    <a:pt x="0" y="1250"/>
                    <a:pt x="63" y="1275"/>
                    <a:pt x="75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674550" y="2510225"/>
              <a:ext cx="31600" cy="62500"/>
            </a:xfrm>
            <a:custGeom>
              <a:avLst/>
              <a:gdLst/>
              <a:ahLst/>
              <a:cxnLst/>
              <a:rect l="l" t="t" r="r" b="b"/>
              <a:pathLst>
                <a:path w="1264" h="2500" extrusionOk="0">
                  <a:moveTo>
                    <a:pt x="651" y="50"/>
                  </a:moveTo>
                  <a:cubicBezTo>
                    <a:pt x="638" y="350"/>
                    <a:pt x="701" y="650"/>
                    <a:pt x="838" y="925"/>
                  </a:cubicBezTo>
                  <a:cubicBezTo>
                    <a:pt x="1138" y="1625"/>
                    <a:pt x="838" y="2312"/>
                    <a:pt x="38" y="2412"/>
                  </a:cubicBezTo>
                  <a:cubicBezTo>
                    <a:pt x="1" y="2412"/>
                    <a:pt x="13" y="2487"/>
                    <a:pt x="51" y="2487"/>
                  </a:cubicBezTo>
                  <a:cubicBezTo>
                    <a:pt x="488" y="2500"/>
                    <a:pt x="888" y="2225"/>
                    <a:pt x="1038" y="1812"/>
                  </a:cubicBezTo>
                  <a:cubicBezTo>
                    <a:pt x="1263" y="1175"/>
                    <a:pt x="713" y="675"/>
                    <a:pt x="726" y="50"/>
                  </a:cubicBezTo>
                  <a:cubicBezTo>
                    <a:pt x="726" y="0"/>
                    <a:pt x="651" y="0"/>
                    <a:pt x="651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658950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00" y="1050"/>
                  </a:moveTo>
                  <a:cubicBezTo>
                    <a:pt x="288" y="1225"/>
                    <a:pt x="38" y="387"/>
                    <a:pt x="300" y="63"/>
                  </a:cubicBezTo>
                  <a:cubicBezTo>
                    <a:pt x="313" y="25"/>
                    <a:pt x="275" y="0"/>
                    <a:pt x="250" y="13"/>
                  </a:cubicBezTo>
                  <a:cubicBezTo>
                    <a:pt x="0" y="163"/>
                    <a:pt x="75" y="550"/>
                    <a:pt x="163" y="775"/>
                  </a:cubicBezTo>
                  <a:cubicBezTo>
                    <a:pt x="275" y="1062"/>
                    <a:pt x="525" y="1225"/>
                    <a:pt x="825" y="1112"/>
                  </a:cubicBezTo>
                  <a:cubicBezTo>
                    <a:pt x="862" y="1100"/>
                    <a:pt x="850" y="1025"/>
                    <a:pt x="800" y="1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761725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50" y="88"/>
                  </a:moveTo>
                  <a:cubicBezTo>
                    <a:pt x="988" y="900"/>
                    <a:pt x="2062" y="1787"/>
                    <a:pt x="1875" y="3174"/>
                  </a:cubicBezTo>
                  <a:cubicBezTo>
                    <a:pt x="1875" y="3224"/>
                    <a:pt x="1950" y="3249"/>
                    <a:pt x="1962" y="3199"/>
                  </a:cubicBezTo>
                  <a:cubicBezTo>
                    <a:pt x="2262" y="1800"/>
                    <a:pt x="1050" y="825"/>
                    <a:pt x="88" y="38"/>
                  </a:cubicBezTo>
                  <a:cubicBezTo>
                    <a:pt x="50" y="0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4"/>
            <p:cNvSpPr/>
            <p:nvPr/>
          </p:nvSpPr>
          <p:spPr>
            <a:xfrm>
              <a:off x="710500" y="25536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25" y="63"/>
                  </a:moveTo>
                  <a:cubicBezTo>
                    <a:pt x="0" y="288"/>
                    <a:pt x="50" y="513"/>
                    <a:pt x="162" y="713"/>
                  </a:cubicBezTo>
                  <a:cubicBezTo>
                    <a:pt x="237" y="900"/>
                    <a:pt x="362" y="1075"/>
                    <a:pt x="525" y="1213"/>
                  </a:cubicBezTo>
                  <a:cubicBezTo>
                    <a:pt x="575" y="1238"/>
                    <a:pt x="612" y="1175"/>
                    <a:pt x="587" y="1138"/>
                  </a:cubicBezTo>
                  <a:cubicBezTo>
                    <a:pt x="300" y="850"/>
                    <a:pt x="125" y="463"/>
                    <a:pt x="113" y="63"/>
                  </a:cubicBezTo>
                  <a:cubicBezTo>
                    <a:pt x="113" y="0"/>
                    <a:pt x="25" y="0"/>
                    <a:pt x="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4"/>
            <p:cNvSpPr/>
            <p:nvPr/>
          </p:nvSpPr>
          <p:spPr>
            <a:xfrm>
              <a:off x="7101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638" y="1325"/>
                  </a:moveTo>
                  <a:cubicBezTo>
                    <a:pt x="875" y="838"/>
                    <a:pt x="575" y="225"/>
                    <a:pt x="101" y="25"/>
                  </a:cubicBezTo>
                  <a:cubicBezTo>
                    <a:pt x="38" y="0"/>
                    <a:pt x="1" y="100"/>
                    <a:pt x="51" y="125"/>
                  </a:cubicBezTo>
                  <a:cubicBezTo>
                    <a:pt x="475" y="313"/>
                    <a:pt x="763" y="825"/>
                    <a:pt x="550" y="1275"/>
                  </a:cubicBezTo>
                  <a:cubicBezTo>
                    <a:pt x="525" y="1325"/>
                    <a:pt x="613" y="1375"/>
                    <a:pt x="638" y="1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4"/>
            <p:cNvSpPr/>
            <p:nvPr/>
          </p:nvSpPr>
          <p:spPr>
            <a:xfrm>
              <a:off x="669550" y="2216250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651" y="5211"/>
                  </a:moveTo>
                  <a:cubicBezTo>
                    <a:pt x="363" y="3674"/>
                    <a:pt x="51" y="375"/>
                    <a:pt x="2338" y="75"/>
                  </a:cubicBezTo>
                  <a:cubicBezTo>
                    <a:pt x="2388" y="75"/>
                    <a:pt x="2388" y="0"/>
                    <a:pt x="2338" y="0"/>
                  </a:cubicBezTo>
                  <a:cubicBezTo>
                    <a:pt x="1" y="212"/>
                    <a:pt x="263" y="3649"/>
                    <a:pt x="576" y="5236"/>
                  </a:cubicBezTo>
                  <a:cubicBezTo>
                    <a:pt x="588" y="5286"/>
                    <a:pt x="663" y="5261"/>
                    <a:pt x="651" y="5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4"/>
            <p:cNvSpPr/>
            <p:nvPr/>
          </p:nvSpPr>
          <p:spPr>
            <a:xfrm>
              <a:off x="701750" y="2223100"/>
              <a:ext cx="65000" cy="61275"/>
            </a:xfrm>
            <a:custGeom>
              <a:avLst/>
              <a:gdLst/>
              <a:ahLst/>
              <a:cxnLst/>
              <a:rect l="l" t="t" r="r" b="b"/>
              <a:pathLst>
                <a:path w="2600" h="2451" extrusionOk="0">
                  <a:moveTo>
                    <a:pt x="75" y="976"/>
                  </a:moveTo>
                  <a:cubicBezTo>
                    <a:pt x="400" y="351"/>
                    <a:pt x="1162" y="88"/>
                    <a:pt x="1762" y="513"/>
                  </a:cubicBezTo>
                  <a:cubicBezTo>
                    <a:pt x="2300" y="888"/>
                    <a:pt x="2474" y="1863"/>
                    <a:pt x="1950" y="2325"/>
                  </a:cubicBezTo>
                  <a:cubicBezTo>
                    <a:pt x="1900" y="2375"/>
                    <a:pt x="1975" y="2450"/>
                    <a:pt x="2025" y="2400"/>
                  </a:cubicBezTo>
                  <a:cubicBezTo>
                    <a:pt x="2599" y="1913"/>
                    <a:pt x="2412" y="838"/>
                    <a:pt x="1825" y="438"/>
                  </a:cubicBezTo>
                  <a:cubicBezTo>
                    <a:pt x="1187" y="1"/>
                    <a:pt x="325" y="251"/>
                    <a:pt x="13" y="938"/>
                  </a:cubicBezTo>
                  <a:cubicBezTo>
                    <a:pt x="0" y="976"/>
                    <a:pt x="50" y="1013"/>
                    <a:pt x="7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4"/>
            <p:cNvSpPr/>
            <p:nvPr/>
          </p:nvSpPr>
          <p:spPr>
            <a:xfrm>
              <a:off x="709550" y="2258100"/>
              <a:ext cx="46900" cy="35950"/>
            </a:xfrm>
            <a:custGeom>
              <a:avLst/>
              <a:gdLst/>
              <a:ahLst/>
              <a:cxnLst/>
              <a:rect l="l" t="t" r="r" b="b"/>
              <a:pathLst>
                <a:path w="1876" h="1438" extrusionOk="0">
                  <a:moveTo>
                    <a:pt x="1788" y="713"/>
                  </a:moveTo>
                  <a:cubicBezTo>
                    <a:pt x="1600" y="1125"/>
                    <a:pt x="1138" y="1313"/>
                    <a:pt x="725" y="1150"/>
                  </a:cubicBezTo>
                  <a:cubicBezTo>
                    <a:pt x="288" y="963"/>
                    <a:pt x="163" y="513"/>
                    <a:pt x="288" y="88"/>
                  </a:cubicBezTo>
                  <a:cubicBezTo>
                    <a:pt x="300" y="38"/>
                    <a:pt x="225" y="1"/>
                    <a:pt x="213" y="51"/>
                  </a:cubicBezTo>
                  <a:cubicBezTo>
                    <a:pt x="1" y="513"/>
                    <a:pt x="213" y="1050"/>
                    <a:pt x="675" y="1250"/>
                  </a:cubicBezTo>
                  <a:cubicBezTo>
                    <a:pt x="1138" y="1438"/>
                    <a:pt x="1675" y="1225"/>
                    <a:pt x="1850" y="750"/>
                  </a:cubicBezTo>
                  <a:cubicBezTo>
                    <a:pt x="1875" y="713"/>
                    <a:pt x="1813" y="675"/>
                    <a:pt x="1800" y="7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4"/>
            <p:cNvSpPr/>
            <p:nvPr/>
          </p:nvSpPr>
          <p:spPr>
            <a:xfrm>
              <a:off x="713300" y="2246550"/>
              <a:ext cx="30950" cy="17500"/>
            </a:xfrm>
            <a:custGeom>
              <a:avLst/>
              <a:gdLst/>
              <a:ahLst/>
              <a:cxnLst/>
              <a:rect l="l" t="t" r="r" b="b"/>
              <a:pathLst>
                <a:path w="1238" h="700" extrusionOk="0">
                  <a:moveTo>
                    <a:pt x="100" y="650"/>
                  </a:moveTo>
                  <a:cubicBezTo>
                    <a:pt x="75" y="63"/>
                    <a:pt x="1213" y="0"/>
                    <a:pt x="1025" y="613"/>
                  </a:cubicBezTo>
                  <a:cubicBezTo>
                    <a:pt x="1013" y="675"/>
                    <a:pt x="1100" y="688"/>
                    <a:pt x="1113" y="638"/>
                  </a:cubicBezTo>
                  <a:cubicBezTo>
                    <a:pt x="1238" y="350"/>
                    <a:pt x="975" y="75"/>
                    <a:pt x="688" y="75"/>
                  </a:cubicBezTo>
                  <a:cubicBezTo>
                    <a:pt x="388" y="75"/>
                    <a:pt x="1" y="313"/>
                    <a:pt x="26" y="650"/>
                  </a:cubicBezTo>
                  <a:cubicBezTo>
                    <a:pt x="26" y="700"/>
                    <a:pt x="113" y="700"/>
                    <a:pt x="10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4"/>
            <p:cNvSpPr/>
            <p:nvPr/>
          </p:nvSpPr>
          <p:spPr>
            <a:xfrm>
              <a:off x="703000" y="2492725"/>
              <a:ext cx="71550" cy="55325"/>
            </a:xfrm>
            <a:custGeom>
              <a:avLst/>
              <a:gdLst/>
              <a:ahLst/>
              <a:cxnLst/>
              <a:rect l="l" t="t" r="r" b="b"/>
              <a:pathLst>
                <a:path w="2862" h="2213" extrusionOk="0">
                  <a:moveTo>
                    <a:pt x="50" y="1838"/>
                  </a:moveTo>
                  <a:cubicBezTo>
                    <a:pt x="1312" y="2213"/>
                    <a:pt x="2749" y="1438"/>
                    <a:pt x="2862" y="38"/>
                  </a:cubicBezTo>
                  <a:cubicBezTo>
                    <a:pt x="2862" y="13"/>
                    <a:pt x="2812" y="1"/>
                    <a:pt x="2799" y="38"/>
                  </a:cubicBezTo>
                  <a:cubicBezTo>
                    <a:pt x="2474" y="1300"/>
                    <a:pt x="1400" y="2113"/>
                    <a:pt x="75" y="1763"/>
                  </a:cubicBezTo>
                  <a:cubicBezTo>
                    <a:pt x="25" y="1750"/>
                    <a:pt x="0" y="1825"/>
                    <a:pt x="50" y="1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4"/>
            <p:cNvSpPr/>
            <p:nvPr/>
          </p:nvSpPr>
          <p:spPr>
            <a:xfrm>
              <a:off x="779850" y="2847325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63" y="113"/>
                  </a:moveTo>
                  <a:cubicBezTo>
                    <a:pt x="288" y="263"/>
                    <a:pt x="450" y="488"/>
                    <a:pt x="513" y="750"/>
                  </a:cubicBezTo>
                  <a:cubicBezTo>
                    <a:pt x="525" y="800"/>
                    <a:pt x="613" y="800"/>
                    <a:pt x="613" y="738"/>
                  </a:cubicBezTo>
                  <a:cubicBezTo>
                    <a:pt x="575" y="438"/>
                    <a:pt x="388" y="163"/>
                    <a:pt x="113" y="25"/>
                  </a:cubicBezTo>
                  <a:cubicBezTo>
                    <a:pt x="50" y="0"/>
                    <a:pt x="0" y="88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4"/>
            <p:cNvSpPr/>
            <p:nvPr/>
          </p:nvSpPr>
          <p:spPr>
            <a:xfrm>
              <a:off x="792975" y="2850750"/>
              <a:ext cx="5950" cy="16900"/>
            </a:xfrm>
            <a:custGeom>
              <a:avLst/>
              <a:gdLst/>
              <a:ahLst/>
              <a:cxnLst/>
              <a:rect l="l" t="t" r="r" b="b"/>
              <a:pathLst>
                <a:path w="238" h="676" extrusionOk="0">
                  <a:moveTo>
                    <a:pt x="125" y="613"/>
                  </a:moveTo>
                  <a:cubicBezTo>
                    <a:pt x="200" y="451"/>
                    <a:pt x="238" y="251"/>
                    <a:pt x="200" y="76"/>
                  </a:cubicBezTo>
                  <a:cubicBezTo>
                    <a:pt x="188" y="1"/>
                    <a:pt x="100" y="26"/>
                    <a:pt x="88" y="88"/>
                  </a:cubicBezTo>
                  <a:cubicBezTo>
                    <a:pt x="100" y="251"/>
                    <a:pt x="63" y="426"/>
                    <a:pt x="13" y="588"/>
                  </a:cubicBezTo>
                  <a:cubicBezTo>
                    <a:pt x="0" y="651"/>
                    <a:pt x="100" y="676"/>
                    <a:pt x="125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4"/>
            <p:cNvSpPr/>
            <p:nvPr/>
          </p:nvSpPr>
          <p:spPr>
            <a:xfrm>
              <a:off x="775150" y="2839500"/>
              <a:ext cx="7525" cy="9400"/>
            </a:xfrm>
            <a:custGeom>
              <a:avLst/>
              <a:gdLst/>
              <a:ahLst/>
              <a:cxnLst/>
              <a:rect l="l" t="t" r="r" b="b"/>
              <a:pathLst>
                <a:path w="301" h="376" extrusionOk="0">
                  <a:moveTo>
                    <a:pt x="226" y="276"/>
                  </a:moveTo>
                  <a:cubicBezTo>
                    <a:pt x="201" y="213"/>
                    <a:pt x="213" y="151"/>
                    <a:pt x="263" y="113"/>
                  </a:cubicBezTo>
                  <a:cubicBezTo>
                    <a:pt x="301" y="76"/>
                    <a:pt x="263" y="1"/>
                    <a:pt x="213" y="26"/>
                  </a:cubicBezTo>
                  <a:cubicBezTo>
                    <a:pt x="76" y="76"/>
                    <a:pt x="1" y="263"/>
                    <a:pt x="163" y="351"/>
                  </a:cubicBezTo>
                  <a:cubicBezTo>
                    <a:pt x="213" y="376"/>
                    <a:pt x="276" y="313"/>
                    <a:pt x="226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4"/>
            <p:cNvSpPr/>
            <p:nvPr/>
          </p:nvSpPr>
          <p:spPr>
            <a:xfrm>
              <a:off x="780775" y="2821400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88" y="787"/>
                  </a:moveTo>
                  <a:cubicBezTo>
                    <a:pt x="338" y="625"/>
                    <a:pt x="626" y="363"/>
                    <a:pt x="563" y="50"/>
                  </a:cubicBezTo>
                  <a:cubicBezTo>
                    <a:pt x="538" y="0"/>
                    <a:pt x="488" y="0"/>
                    <a:pt x="463" y="50"/>
                  </a:cubicBezTo>
                  <a:cubicBezTo>
                    <a:pt x="413" y="313"/>
                    <a:pt x="263" y="550"/>
                    <a:pt x="38" y="712"/>
                  </a:cubicBezTo>
                  <a:cubicBezTo>
                    <a:pt x="1" y="750"/>
                    <a:pt x="51" y="812"/>
                    <a:pt x="8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4"/>
            <p:cNvSpPr/>
            <p:nvPr/>
          </p:nvSpPr>
          <p:spPr>
            <a:xfrm>
              <a:off x="790475" y="2821700"/>
              <a:ext cx="10325" cy="24400"/>
            </a:xfrm>
            <a:custGeom>
              <a:avLst/>
              <a:gdLst/>
              <a:ahLst/>
              <a:cxnLst/>
              <a:rect l="l" t="t" r="r" b="b"/>
              <a:pathLst>
                <a:path w="413" h="976" extrusionOk="0">
                  <a:moveTo>
                    <a:pt x="113" y="126"/>
                  </a:moveTo>
                  <a:cubicBezTo>
                    <a:pt x="288" y="363"/>
                    <a:pt x="225" y="625"/>
                    <a:pt x="50" y="838"/>
                  </a:cubicBezTo>
                  <a:cubicBezTo>
                    <a:pt x="0" y="900"/>
                    <a:pt x="75" y="975"/>
                    <a:pt x="138" y="925"/>
                  </a:cubicBezTo>
                  <a:cubicBezTo>
                    <a:pt x="375" y="700"/>
                    <a:pt x="413" y="313"/>
                    <a:pt x="200" y="51"/>
                  </a:cubicBezTo>
                  <a:cubicBezTo>
                    <a:pt x="163" y="1"/>
                    <a:pt x="75" y="76"/>
                    <a:pt x="1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4"/>
            <p:cNvSpPr/>
            <p:nvPr/>
          </p:nvSpPr>
          <p:spPr>
            <a:xfrm>
              <a:off x="790150" y="2842625"/>
              <a:ext cx="8150" cy="14100"/>
            </a:xfrm>
            <a:custGeom>
              <a:avLst/>
              <a:gdLst/>
              <a:ahLst/>
              <a:cxnLst/>
              <a:rect l="l" t="t" r="r" b="b"/>
              <a:pathLst>
                <a:path w="326" h="564" extrusionOk="0">
                  <a:moveTo>
                    <a:pt x="63" y="138"/>
                  </a:moveTo>
                  <a:cubicBezTo>
                    <a:pt x="151" y="238"/>
                    <a:pt x="201" y="363"/>
                    <a:pt x="213" y="501"/>
                  </a:cubicBezTo>
                  <a:cubicBezTo>
                    <a:pt x="226" y="563"/>
                    <a:pt x="313" y="538"/>
                    <a:pt x="313" y="488"/>
                  </a:cubicBezTo>
                  <a:cubicBezTo>
                    <a:pt x="326" y="326"/>
                    <a:pt x="263" y="163"/>
                    <a:pt x="138" y="63"/>
                  </a:cubicBezTo>
                  <a:cubicBezTo>
                    <a:pt x="88" y="1"/>
                    <a:pt x="1" y="88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4"/>
            <p:cNvSpPr/>
            <p:nvPr/>
          </p:nvSpPr>
          <p:spPr>
            <a:xfrm>
              <a:off x="799850" y="2837000"/>
              <a:ext cx="12500" cy="14400"/>
            </a:xfrm>
            <a:custGeom>
              <a:avLst/>
              <a:gdLst/>
              <a:ahLst/>
              <a:cxnLst/>
              <a:rect l="l" t="t" r="r" b="b"/>
              <a:pathLst>
                <a:path w="500" h="576" extrusionOk="0">
                  <a:moveTo>
                    <a:pt x="25" y="288"/>
                  </a:moveTo>
                  <a:cubicBezTo>
                    <a:pt x="38" y="413"/>
                    <a:pt x="75" y="538"/>
                    <a:pt x="225" y="563"/>
                  </a:cubicBezTo>
                  <a:cubicBezTo>
                    <a:pt x="338" y="576"/>
                    <a:pt x="437" y="488"/>
                    <a:pt x="437" y="363"/>
                  </a:cubicBezTo>
                  <a:cubicBezTo>
                    <a:pt x="500" y="63"/>
                    <a:pt x="38" y="1"/>
                    <a:pt x="13" y="313"/>
                  </a:cubicBezTo>
                  <a:cubicBezTo>
                    <a:pt x="0" y="388"/>
                    <a:pt x="125" y="401"/>
                    <a:pt x="150" y="326"/>
                  </a:cubicBezTo>
                  <a:cubicBezTo>
                    <a:pt x="150" y="313"/>
                    <a:pt x="150" y="301"/>
                    <a:pt x="163" y="288"/>
                  </a:cubicBezTo>
                  <a:cubicBezTo>
                    <a:pt x="163" y="201"/>
                    <a:pt x="25" y="201"/>
                    <a:pt x="25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AutoShape 2" descr="File:German gove...">
            <a:extLst>
              <a:ext uri="{FF2B5EF4-FFF2-40B4-BE49-F238E27FC236}">
                <a16:creationId xmlns:a16="http://schemas.microsoft.com/office/drawing/2014/main" id="{78F6D31A-F11C-C01A-50DE-D310DBCEB3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B7F2937-D24A-94C8-AEAB-41CD79F60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033" y="1721553"/>
            <a:ext cx="1335747" cy="1700391"/>
          </a:xfrm>
          <a:prstGeom prst="rect">
            <a:avLst/>
          </a:prstGeom>
        </p:spPr>
      </p:pic>
      <p:pic>
        <p:nvPicPr>
          <p:cNvPr id="8204" name="Picture 12" descr="Weiterführende Links - Konrad Adenauer - ARD | Das Erste">
            <a:extLst>
              <a:ext uri="{FF2B5EF4-FFF2-40B4-BE49-F238E27FC236}">
                <a16:creationId xmlns:a16="http://schemas.microsoft.com/office/drawing/2014/main" id="{9C048240-2C64-58F0-B229-D83D18A88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0" y="1771949"/>
            <a:ext cx="2843730" cy="159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9">
          <a:extLst>
            <a:ext uri="{FF2B5EF4-FFF2-40B4-BE49-F238E27FC236}">
              <a16:creationId xmlns:a16="http://schemas.microsoft.com/office/drawing/2014/main" id="{A5E858A9-47F2-3DB2-BFAF-B45917F12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39">
            <a:extLst>
              <a:ext uri="{FF2B5EF4-FFF2-40B4-BE49-F238E27FC236}">
                <a16:creationId xmlns:a16="http://schemas.microsoft.com/office/drawing/2014/main" id="{79B93AEC-D2AC-6D76-8066-9D9DE98F7A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4550" y="597425"/>
            <a:ext cx="6855300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02 – 1960er – </a:t>
            </a:r>
            <a:r>
              <a:rPr lang="en" sz="2000" dirty="0" err="1"/>
              <a:t>Frauenrechte</a:t>
            </a:r>
            <a:r>
              <a:rPr lang="en" sz="2000" dirty="0"/>
              <a:t> &amp; </a:t>
            </a:r>
            <a:r>
              <a:rPr lang="en" sz="2000" dirty="0" err="1"/>
              <a:t>Bewegung</a:t>
            </a:r>
            <a:endParaRPr sz="2000" dirty="0"/>
          </a:p>
        </p:txBody>
      </p:sp>
      <p:sp>
        <p:nvSpPr>
          <p:cNvPr id="2342" name="Google Shape;2342;p39">
            <a:extLst>
              <a:ext uri="{FF2B5EF4-FFF2-40B4-BE49-F238E27FC236}">
                <a16:creationId xmlns:a16="http://schemas.microsoft.com/office/drawing/2014/main" id="{407F0BAF-3DAD-F776-C943-DEDE95E85967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40032" y="985224"/>
            <a:ext cx="8378385" cy="21722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Autonome Frauenbewegungen entstanden</a:t>
            </a:r>
          </a:p>
          <a:p>
            <a:pPr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Selbstbestimmung über den eigenen Körper wurde zentral, z.B. Abtreibungsgesetz</a:t>
            </a:r>
          </a:p>
          <a:p>
            <a:pPr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In Studentenbewegungen begannen Frauen gegen patriarchale Strukturen zu protestieren</a:t>
            </a:r>
          </a:p>
          <a:p>
            <a:pPr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Traditionelle Rollenbilder wurden dabei in Frage gestellte (Abhängigkeit vom Mann)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33A84B9-4E3E-08EA-436A-60B22D70ABC7}"/>
              </a:ext>
            </a:extLst>
          </p:cNvPr>
          <p:cNvGrpSpPr/>
          <p:nvPr/>
        </p:nvGrpSpPr>
        <p:grpSpPr>
          <a:xfrm>
            <a:off x="1144550" y="2650854"/>
            <a:ext cx="2688766" cy="2151411"/>
            <a:chOff x="1449042" y="3085683"/>
            <a:chExt cx="3453612" cy="3881754"/>
          </a:xfrm>
        </p:grpSpPr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0855076A-76E4-BD73-4585-6FCCB859764B}"/>
                </a:ext>
              </a:extLst>
            </p:cNvPr>
            <p:cNvSpPr txBox="1"/>
            <p:nvPr/>
          </p:nvSpPr>
          <p:spPr>
            <a:xfrm>
              <a:off x="1942773" y="6553726"/>
              <a:ext cx="2154119" cy="4137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139700">
                <a:lnSpc>
                  <a:spcPct val="115000"/>
                </a:lnSpc>
                <a:buClr>
                  <a:schemeClr val="dk1"/>
                </a:buClr>
                <a:buSzPts val="1400"/>
                <a:defRPr sz="2400"/>
              </a:pPr>
              <a:r>
                <a:rPr lang="de-DE" sz="800" dirty="0">
                  <a:latin typeface="Source Sans 3"/>
                  <a:sym typeface="Source Sans 3"/>
                </a:rPr>
                <a:t>Protest in Frankfurt</a:t>
              </a:r>
              <a:r>
                <a:rPr sz="800" dirty="0">
                  <a:latin typeface="Source Sans 3"/>
                  <a:sym typeface="Source Sans 3"/>
                </a:rPr>
                <a:t>(Foto, </a:t>
              </a:r>
              <a:r>
                <a:rPr lang="de-DE" sz="800" dirty="0">
                  <a:latin typeface="Source Sans 3"/>
                  <a:sym typeface="Source Sans 3"/>
                </a:rPr>
                <a:t>1968</a:t>
              </a:r>
              <a:r>
                <a:rPr sz="800" dirty="0">
                  <a:latin typeface="Source Sans 3"/>
                  <a:sym typeface="Source Sans 3"/>
                </a:rPr>
                <a:t>)</a:t>
              </a:r>
              <a:endParaRPr sz="800" dirty="0">
                <a:latin typeface="Source Sans 3"/>
                <a:sym typeface="Source Sans 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3CE36B20-2CA8-5759-6A90-0329CA5371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1449042" y="3085683"/>
              <a:ext cx="3453612" cy="3468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3BEAABA-EA82-52F9-1ED6-79CE203BB628}"/>
              </a:ext>
            </a:extLst>
          </p:cNvPr>
          <p:cNvGrpSpPr/>
          <p:nvPr/>
        </p:nvGrpSpPr>
        <p:grpSpPr>
          <a:xfrm>
            <a:off x="3950427" y="2571750"/>
            <a:ext cx="4248279" cy="2203619"/>
            <a:chOff x="2556344" y="3086951"/>
            <a:chExt cx="6123337" cy="3652209"/>
          </a:xfrm>
        </p:grpSpPr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202BC77E-3E67-9EAB-3C58-1698039D3BD3}"/>
                </a:ext>
              </a:extLst>
            </p:cNvPr>
            <p:cNvSpPr txBox="1"/>
            <p:nvPr/>
          </p:nvSpPr>
          <p:spPr>
            <a:xfrm>
              <a:off x="2556344" y="6359135"/>
              <a:ext cx="6123337" cy="3800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139700">
                <a:lnSpc>
                  <a:spcPct val="115000"/>
                </a:lnSpc>
                <a:buClr>
                  <a:schemeClr val="dk1"/>
                </a:buClr>
                <a:buSzPts val="1400"/>
                <a:defRPr sz="2400"/>
              </a:pPr>
              <a:r>
                <a:rPr lang="de-DE" sz="800" dirty="0">
                  <a:latin typeface="Source Sans 3"/>
                </a:rPr>
                <a:t>Helke Sander, Filmemacherin und Aktivistin im Berliner Aktionsrat zur Befreiung der Frauen</a:t>
              </a:r>
              <a:endParaRPr sz="800" dirty="0">
                <a:latin typeface="Source Sans 3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8CEE6E-47B9-61F1-9AA2-760B0B38AA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3661818" y="3086951"/>
              <a:ext cx="3831522" cy="3304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602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>
          <a:extLst>
            <a:ext uri="{FF2B5EF4-FFF2-40B4-BE49-F238E27FC236}">
              <a16:creationId xmlns:a16="http://schemas.microsoft.com/office/drawing/2014/main" id="{159AAAEC-65F4-0198-922D-8819D78E2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38">
            <a:extLst>
              <a:ext uri="{FF2B5EF4-FFF2-40B4-BE49-F238E27FC236}">
                <a16:creationId xmlns:a16="http://schemas.microsoft.com/office/drawing/2014/main" id="{F9E7F949-1D5E-FCDC-0AB8-712A5194AC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3994" y="2457175"/>
            <a:ext cx="6996011" cy="9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Versorgung</a:t>
            </a:r>
            <a:r>
              <a:rPr lang="en" dirty="0"/>
              <a:t> der Menschen</a:t>
            </a:r>
            <a:endParaRPr dirty="0"/>
          </a:p>
        </p:txBody>
      </p:sp>
      <p:sp>
        <p:nvSpPr>
          <p:cNvPr id="1874" name="Google Shape;1874;p38">
            <a:extLst>
              <a:ext uri="{FF2B5EF4-FFF2-40B4-BE49-F238E27FC236}">
                <a16:creationId xmlns:a16="http://schemas.microsoft.com/office/drawing/2014/main" id="{E0ED3EB4-1D85-1E45-6CD7-BC3EF9D5A9E8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745949" y="1111621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875" name="Google Shape;1875;p38">
            <a:extLst>
              <a:ext uri="{FF2B5EF4-FFF2-40B4-BE49-F238E27FC236}">
                <a16:creationId xmlns:a16="http://schemas.microsoft.com/office/drawing/2014/main" id="{A1AC9E15-6AB9-C684-896B-369E9DC4DC5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77400" y="3418375"/>
            <a:ext cx="4189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„Wirtschaftswunder“</a:t>
            </a:r>
            <a:endParaRPr dirty="0"/>
          </a:p>
        </p:txBody>
      </p:sp>
      <p:grpSp>
        <p:nvGrpSpPr>
          <p:cNvPr id="1876" name="Google Shape;1876;p38">
            <a:extLst>
              <a:ext uri="{FF2B5EF4-FFF2-40B4-BE49-F238E27FC236}">
                <a16:creationId xmlns:a16="http://schemas.microsoft.com/office/drawing/2014/main" id="{6D8F2CC0-3E8F-FD3C-4F88-6A99B7CB18F2}"/>
              </a:ext>
            </a:extLst>
          </p:cNvPr>
          <p:cNvGrpSpPr/>
          <p:nvPr/>
        </p:nvGrpSpPr>
        <p:grpSpPr>
          <a:xfrm>
            <a:off x="2361225" y="3355496"/>
            <a:ext cx="4421400" cy="589250"/>
            <a:chOff x="2361225" y="3521900"/>
            <a:chExt cx="4421400" cy="589250"/>
          </a:xfrm>
        </p:grpSpPr>
        <p:cxnSp>
          <p:nvCxnSpPr>
            <p:cNvPr id="1877" name="Google Shape;1877;p38">
              <a:extLst>
                <a:ext uri="{FF2B5EF4-FFF2-40B4-BE49-F238E27FC236}">
                  <a16:creationId xmlns:a16="http://schemas.microsoft.com/office/drawing/2014/main" id="{59E21B27-47D1-5748-A2FA-8E31C8FA82D2}"/>
                </a:ext>
              </a:extLst>
            </p:cNvPr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8" name="Google Shape;1878;p38">
              <a:extLst>
                <a:ext uri="{FF2B5EF4-FFF2-40B4-BE49-F238E27FC236}">
                  <a16:creationId xmlns:a16="http://schemas.microsoft.com/office/drawing/2014/main" id="{F7AB5A87-727C-F82E-1258-2AAB6377C8F0}"/>
                </a:ext>
              </a:extLst>
            </p:cNvPr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79" name="Google Shape;1879;p38">
            <a:extLst>
              <a:ext uri="{FF2B5EF4-FFF2-40B4-BE49-F238E27FC236}">
                <a16:creationId xmlns:a16="http://schemas.microsoft.com/office/drawing/2014/main" id="{08DF3398-8C50-7DA7-D5B7-C62D00BC1B75}"/>
              </a:ext>
            </a:extLst>
          </p:cNvPr>
          <p:cNvGrpSpPr/>
          <p:nvPr/>
        </p:nvGrpSpPr>
        <p:grpSpPr>
          <a:xfrm>
            <a:off x="565056" y="519563"/>
            <a:ext cx="8012737" cy="4104778"/>
            <a:chOff x="585525" y="1202450"/>
            <a:chExt cx="6436450" cy="3297275"/>
          </a:xfrm>
        </p:grpSpPr>
        <p:sp>
          <p:nvSpPr>
            <p:cNvPr id="1880" name="Google Shape;1880;p38">
              <a:extLst>
                <a:ext uri="{FF2B5EF4-FFF2-40B4-BE49-F238E27FC236}">
                  <a16:creationId xmlns:a16="http://schemas.microsoft.com/office/drawing/2014/main" id="{2E31EE1F-744B-1DBE-26A3-FAA907FF1BA0}"/>
                </a:ext>
              </a:extLst>
            </p:cNvPr>
            <p:cNvSpPr/>
            <p:nvPr/>
          </p:nvSpPr>
          <p:spPr>
            <a:xfrm>
              <a:off x="83952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1819" y="2949"/>
                  </a:moveTo>
                  <a:cubicBezTo>
                    <a:pt x="16996" y="7611"/>
                    <a:pt x="10597" y="0"/>
                    <a:pt x="4949" y="1300"/>
                  </a:cubicBezTo>
                  <a:cubicBezTo>
                    <a:pt x="1962" y="2000"/>
                    <a:pt x="0" y="4312"/>
                    <a:pt x="100" y="7373"/>
                  </a:cubicBezTo>
                  <a:cubicBezTo>
                    <a:pt x="113" y="7461"/>
                    <a:pt x="225" y="7461"/>
                    <a:pt x="238" y="7373"/>
                  </a:cubicBezTo>
                  <a:cubicBezTo>
                    <a:pt x="513" y="1100"/>
                    <a:pt x="7511" y="887"/>
                    <a:pt x="11872" y="2724"/>
                  </a:cubicBezTo>
                  <a:cubicBezTo>
                    <a:pt x="13597" y="3449"/>
                    <a:pt x="15309" y="4437"/>
                    <a:pt x="17208" y="4661"/>
                  </a:cubicBezTo>
                  <a:cubicBezTo>
                    <a:pt x="19108" y="4886"/>
                    <a:pt x="20620" y="4387"/>
                    <a:pt x="21957" y="3087"/>
                  </a:cubicBezTo>
                  <a:cubicBezTo>
                    <a:pt x="22044" y="2999"/>
                    <a:pt x="21919" y="2874"/>
                    <a:pt x="21832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>
              <a:extLst>
                <a:ext uri="{FF2B5EF4-FFF2-40B4-BE49-F238E27FC236}">
                  <a16:creationId xmlns:a16="http://schemas.microsoft.com/office/drawing/2014/main" id="{0DCD8AFD-0D82-0C0B-2EC2-7191631F6878}"/>
                </a:ext>
              </a:extLst>
            </p:cNvPr>
            <p:cNvSpPr/>
            <p:nvPr/>
          </p:nvSpPr>
          <p:spPr>
            <a:xfrm>
              <a:off x="844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13" y="1688"/>
                  </a:moveTo>
                  <a:cubicBezTo>
                    <a:pt x="151" y="3700"/>
                    <a:pt x="2612" y="4862"/>
                    <a:pt x="4412" y="4325"/>
                  </a:cubicBezTo>
                  <a:cubicBezTo>
                    <a:pt x="5924" y="3875"/>
                    <a:pt x="7236" y="1338"/>
                    <a:pt x="5849" y="88"/>
                  </a:cubicBezTo>
                  <a:cubicBezTo>
                    <a:pt x="5774" y="1"/>
                    <a:pt x="5649" y="126"/>
                    <a:pt x="5737" y="201"/>
                  </a:cubicBezTo>
                  <a:cubicBezTo>
                    <a:pt x="7124" y="1725"/>
                    <a:pt x="5474" y="4025"/>
                    <a:pt x="3837" y="4225"/>
                  </a:cubicBezTo>
                  <a:cubicBezTo>
                    <a:pt x="2288" y="4425"/>
                    <a:pt x="326" y="3413"/>
                    <a:pt x="201" y="1688"/>
                  </a:cubicBezTo>
                  <a:cubicBezTo>
                    <a:pt x="201" y="1563"/>
                    <a:pt x="1" y="1563"/>
                    <a:pt x="1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>
              <a:extLst>
                <a:ext uri="{FF2B5EF4-FFF2-40B4-BE49-F238E27FC236}">
                  <a16:creationId xmlns:a16="http://schemas.microsoft.com/office/drawing/2014/main" id="{A2A969D8-B5E5-513B-D889-8BB4E7FBBC8E}"/>
                </a:ext>
              </a:extLst>
            </p:cNvPr>
            <p:cNvSpPr/>
            <p:nvPr/>
          </p:nvSpPr>
          <p:spPr>
            <a:xfrm>
              <a:off x="898575" y="13480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49" y="488"/>
                  </a:moveTo>
                  <a:cubicBezTo>
                    <a:pt x="2025" y="1"/>
                    <a:pt x="800" y="351"/>
                    <a:pt x="387" y="1238"/>
                  </a:cubicBezTo>
                  <a:cubicBezTo>
                    <a:pt x="0" y="2063"/>
                    <a:pt x="612" y="2987"/>
                    <a:pt x="1487" y="3075"/>
                  </a:cubicBezTo>
                  <a:cubicBezTo>
                    <a:pt x="1600" y="3087"/>
                    <a:pt x="1625" y="2900"/>
                    <a:pt x="1512" y="2887"/>
                  </a:cubicBezTo>
                  <a:cubicBezTo>
                    <a:pt x="700" y="2737"/>
                    <a:pt x="200" y="1913"/>
                    <a:pt x="675" y="1163"/>
                  </a:cubicBezTo>
                  <a:cubicBezTo>
                    <a:pt x="1137" y="476"/>
                    <a:pt x="2037" y="251"/>
                    <a:pt x="2774" y="625"/>
                  </a:cubicBezTo>
                  <a:cubicBezTo>
                    <a:pt x="2862" y="663"/>
                    <a:pt x="2924" y="551"/>
                    <a:pt x="2849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>
              <a:extLst>
                <a:ext uri="{FF2B5EF4-FFF2-40B4-BE49-F238E27FC236}">
                  <a16:creationId xmlns:a16="http://schemas.microsoft.com/office/drawing/2014/main" id="{1F4FD75B-529B-A3AC-5B71-66E1B8627F1A}"/>
                </a:ext>
              </a:extLst>
            </p:cNvPr>
            <p:cNvSpPr/>
            <p:nvPr/>
          </p:nvSpPr>
          <p:spPr>
            <a:xfrm>
              <a:off x="9448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>
              <a:extLst>
                <a:ext uri="{FF2B5EF4-FFF2-40B4-BE49-F238E27FC236}">
                  <a16:creationId xmlns:a16="http://schemas.microsoft.com/office/drawing/2014/main" id="{D9CAC159-066F-D7E8-7DFF-1167DF63866F}"/>
                </a:ext>
              </a:extLst>
            </p:cNvPr>
            <p:cNvSpPr/>
            <p:nvPr/>
          </p:nvSpPr>
          <p:spPr>
            <a:xfrm>
              <a:off x="752350" y="1240875"/>
              <a:ext cx="206850" cy="104050"/>
            </a:xfrm>
            <a:custGeom>
              <a:avLst/>
              <a:gdLst/>
              <a:ahLst/>
              <a:cxnLst/>
              <a:rect l="l" t="t" r="r" b="b"/>
              <a:pathLst>
                <a:path w="8274" h="4162" extrusionOk="0">
                  <a:moveTo>
                    <a:pt x="8123" y="25"/>
                  </a:moveTo>
                  <a:cubicBezTo>
                    <a:pt x="6999" y="263"/>
                    <a:pt x="5937" y="725"/>
                    <a:pt x="4987" y="1375"/>
                  </a:cubicBezTo>
                  <a:cubicBezTo>
                    <a:pt x="3537" y="2387"/>
                    <a:pt x="2063" y="4162"/>
                    <a:pt x="176" y="2875"/>
                  </a:cubicBezTo>
                  <a:cubicBezTo>
                    <a:pt x="101" y="2825"/>
                    <a:pt x="1" y="2950"/>
                    <a:pt x="76" y="3012"/>
                  </a:cubicBezTo>
                  <a:cubicBezTo>
                    <a:pt x="825" y="3699"/>
                    <a:pt x="1775" y="3699"/>
                    <a:pt x="2700" y="3299"/>
                  </a:cubicBezTo>
                  <a:cubicBezTo>
                    <a:pt x="3375" y="2999"/>
                    <a:pt x="3912" y="2475"/>
                    <a:pt x="4474" y="2025"/>
                  </a:cubicBezTo>
                  <a:cubicBezTo>
                    <a:pt x="5549" y="1137"/>
                    <a:pt x="6811" y="500"/>
                    <a:pt x="8173" y="175"/>
                  </a:cubicBezTo>
                  <a:cubicBezTo>
                    <a:pt x="8273" y="150"/>
                    <a:pt x="8223" y="0"/>
                    <a:pt x="812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>
              <a:extLst>
                <a:ext uri="{FF2B5EF4-FFF2-40B4-BE49-F238E27FC236}">
                  <a16:creationId xmlns:a16="http://schemas.microsoft.com/office/drawing/2014/main" id="{94397F85-D6CB-CE8B-693D-C251D21E615B}"/>
                </a:ext>
              </a:extLst>
            </p:cNvPr>
            <p:cNvSpPr/>
            <p:nvPr/>
          </p:nvSpPr>
          <p:spPr>
            <a:xfrm>
              <a:off x="1012600" y="1245875"/>
              <a:ext cx="88750" cy="80000"/>
            </a:xfrm>
            <a:custGeom>
              <a:avLst/>
              <a:gdLst/>
              <a:ahLst/>
              <a:cxnLst/>
              <a:rect l="l" t="t" r="r" b="b"/>
              <a:pathLst>
                <a:path w="3550" h="3200" extrusionOk="0">
                  <a:moveTo>
                    <a:pt x="3437" y="313"/>
                  </a:moveTo>
                  <a:cubicBezTo>
                    <a:pt x="2562" y="113"/>
                    <a:pt x="1700" y="0"/>
                    <a:pt x="900" y="488"/>
                  </a:cubicBezTo>
                  <a:cubicBezTo>
                    <a:pt x="363" y="813"/>
                    <a:pt x="0" y="1325"/>
                    <a:pt x="100" y="1975"/>
                  </a:cubicBezTo>
                  <a:cubicBezTo>
                    <a:pt x="200" y="2587"/>
                    <a:pt x="700" y="3062"/>
                    <a:pt x="1325" y="3137"/>
                  </a:cubicBezTo>
                  <a:cubicBezTo>
                    <a:pt x="1787" y="3187"/>
                    <a:pt x="2462" y="3024"/>
                    <a:pt x="2512" y="2475"/>
                  </a:cubicBezTo>
                  <a:cubicBezTo>
                    <a:pt x="2525" y="2387"/>
                    <a:pt x="2400" y="2387"/>
                    <a:pt x="2387" y="2475"/>
                  </a:cubicBezTo>
                  <a:cubicBezTo>
                    <a:pt x="2312" y="3199"/>
                    <a:pt x="1100" y="2937"/>
                    <a:pt x="788" y="2712"/>
                  </a:cubicBezTo>
                  <a:cubicBezTo>
                    <a:pt x="300" y="2362"/>
                    <a:pt x="150" y="1700"/>
                    <a:pt x="450" y="1175"/>
                  </a:cubicBezTo>
                  <a:cubicBezTo>
                    <a:pt x="1063" y="163"/>
                    <a:pt x="2412" y="263"/>
                    <a:pt x="3387" y="488"/>
                  </a:cubicBezTo>
                  <a:cubicBezTo>
                    <a:pt x="3499" y="513"/>
                    <a:pt x="3549" y="338"/>
                    <a:pt x="3437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>
              <a:extLst>
                <a:ext uri="{FF2B5EF4-FFF2-40B4-BE49-F238E27FC236}">
                  <a16:creationId xmlns:a16="http://schemas.microsoft.com/office/drawing/2014/main" id="{E7AB3B87-E7C3-054B-075C-5AC95213EC5C}"/>
                </a:ext>
              </a:extLst>
            </p:cNvPr>
            <p:cNvSpPr/>
            <p:nvPr/>
          </p:nvSpPr>
          <p:spPr>
            <a:xfrm>
              <a:off x="1123500" y="1272100"/>
              <a:ext cx="33450" cy="43775"/>
            </a:xfrm>
            <a:custGeom>
              <a:avLst/>
              <a:gdLst/>
              <a:ahLst/>
              <a:cxnLst/>
              <a:rect l="l" t="t" r="r" b="b"/>
              <a:pathLst>
                <a:path w="1338" h="1751" extrusionOk="0">
                  <a:moveTo>
                    <a:pt x="1238" y="188"/>
                  </a:moveTo>
                  <a:cubicBezTo>
                    <a:pt x="688" y="1"/>
                    <a:pt x="1" y="326"/>
                    <a:pt x="76" y="976"/>
                  </a:cubicBezTo>
                  <a:cubicBezTo>
                    <a:pt x="126" y="1413"/>
                    <a:pt x="825" y="1750"/>
                    <a:pt x="1088" y="1326"/>
                  </a:cubicBezTo>
                  <a:cubicBezTo>
                    <a:pt x="1163" y="1213"/>
                    <a:pt x="975" y="1101"/>
                    <a:pt x="900" y="1213"/>
                  </a:cubicBezTo>
                  <a:cubicBezTo>
                    <a:pt x="788" y="1288"/>
                    <a:pt x="651" y="1301"/>
                    <a:pt x="538" y="1263"/>
                  </a:cubicBezTo>
                  <a:cubicBezTo>
                    <a:pt x="263" y="1026"/>
                    <a:pt x="213" y="813"/>
                    <a:pt x="388" y="613"/>
                  </a:cubicBezTo>
                  <a:cubicBezTo>
                    <a:pt x="551" y="301"/>
                    <a:pt x="888" y="263"/>
                    <a:pt x="1188" y="351"/>
                  </a:cubicBezTo>
                  <a:cubicBezTo>
                    <a:pt x="1288" y="376"/>
                    <a:pt x="1338" y="226"/>
                    <a:pt x="123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>
              <a:extLst>
                <a:ext uri="{FF2B5EF4-FFF2-40B4-BE49-F238E27FC236}">
                  <a16:creationId xmlns:a16="http://schemas.microsoft.com/office/drawing/2014/main" id="{FC744FD0-D79A-7A17-4E05-7192047E2DCF}"/>
                </a:ext>
              </a:extLst>
            </p:cNvPr>
            <p:cNvSpPr/>
            <p:nvPr/>
          </p:nvSpPr>
          <p:spPr>
            <a:xfrm>
              <a:off x="732975" y="129210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51" y="925"/>
                  </a:moveTo>
                  <a:cubicBezTo>
                    <a:pt x="1275" y="563"/>
                    <a:pt x="826" y="1"/>
                    <a:pt x="413" y="326"/>
                  </a:cubicBezTo>
                  <a:cubicBezTo>
                    <a:pt x="1" y="651"/>
                    <a:pt x="476" y="1275"/>
                    <a:pt x="888" y="975"/>
                  </a:cubicBezTo>
                  <a:cubicBezTo>
                    <a:pt x="963" y="925"/>
                    <a:pt x="913" y="813"/>
                    <a:pt x="826" y="826"/>
                  </a:cubicBezTo>
                  <a:lnTo>
                    <a:pt x="826" y="826"/>
                  </a:lnTo>
                  <a:cubicBezTo>
                    <a:pt x="788" y="901"/>
                    <a:pt x="888" y="1000"/>
                    <a:pt x="951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>
              <a:extLst>
                <a:ext uri="{FF2B5EF4-FFF2-40B4-BE49-F238E27FC236}">
                  <a16:creationId xmlns:a16="http://schemas.microsoft.com/office/drawing/2014/main" id="{3E8893DA-960A-75D9-BAD6-E2B6866AB5DE}"/>
                </a:ext>
              </a:extLst>
            </p:cNvPr>
            <p:cNvSpPr/>
            <p:nvPr/>
          </p:nvSpPr>
          <p:spPr>
            <a:xfrm>
              <a:off x="809225" y="1274925"/>
              <a:ext cx="77800" cy="113125"/>
            </a:xfrm>
            <a:custGeom>
              <a:avLst/>
              <a:gdLst/>
              <a:ahLst/>
              <a:cxnLst/>
              <a:rect l="l" t="t" r="r" b="b"/>
              <a:pathLst>
                <a:path w="3112" h="4525" extrusionOk="0">
                  <a:moveTo>
                    <a:pt x="2949" y="63"/>
                  </a:moveTo>
                  <a:cubicBezTo>
                    <a:pt x="1550" y="1163"/>
                    <a:pt x="525" y="2675"/>
                    <a:pt x="25" y="4374"/>
                  </a:cubicBezTo>
                  <a:cubicBezTo>
                    <a:pt x="0" y="4462"/>
                    <a:pt x="125" y="4524"/>
                    <a:pt x="175" y="4437"/>
                  </a:cubicBezTo>
                  <a:cubicBezTo>
                    <a:pt x="925" y="2825"/>
                    <a:pt x="1687" y="1338"/>
                    <a:pt x="3049" y="150"/>
                  </a:cubicBezTo>
                  <a:cubicBezTo>
                    <a:pt x="3112" y="100"/>
                    <a:pt x="3012" y="0"/>
                    <a:pt x="29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>
              <a:extLst>
                <a:ext uri="{FF2B5EF4-FFF2-40B4-BE49-F238E27FC236}">
                  <a16:creationId xmlns:a16="http://schemas.microsoft.com/office/drawing/2014/main" id="{E6BAD4E5-3C15-199D-3D14-2251369F55FD}"/>
                </a:ext>
              </a:extLst>
            </p:cNvPr>
            <p:cNvSpPr/>
            <p:nvPr/>
          </p:nvSpPr>
          <p:spPr>
            <a:xfrm>
              <a:off x="792650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725" y="500"/>
                  </a:moveTo>
                  <a:lnTo>
                    <a:pt x="725" y="563"/>
                  </a:lnTo>
                  <a:cubicBezTo>
                    <a:pt x="800" y="638"/>
                    <a:pt x="913" y="550"/>
                    <a:pt x="875" y="450"/>
                  </a:cubicBezTo>
                  <a:cubicBezTo>
                    <a:pt x="626" y="0"/>
                    <a:pt x="1" y="550"/>
                    <a:pt x="338" y="925"/>
                  </a:cubicBezTo>
                  <a:cubicBezTo>
                    <a:pt x="688" y="1300"/>
                    <a:pt x="1225" y="750"/>
                    <a:pt x="838" y="388"/>
                  </a:cubicBezTo>
                  <a:cubicBezTo>
                    <a:pt x="763" y="325"/>
                    <a:pt x="663" y="425"/>
                    <a:pt x="725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>
              <a:extLst>
                <a:ext uri="{FF2B5EF4-FFF2-40B4-BE49-F238E27FC236}">
                  <a16:creationId xmlns:a16="http://schemas.microsoft.com/office/drawing/2014/main" id="{7994EECE-6A66-068C-072F-8215AF7B7169}"/>
                </a:ext>
              </a:extLst>
            </p:cNvPr>
            <p:cNvSpPr/>
            <p:nvPr/>
          </p:nvSpPr>
          <p:spPr>
            <a:xfrm>
              <a:off x="841400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13" y="126"/>
                  </a:moveTo>
                  <a:cubicBezTo>
                    <a:pt x="0" y="201"/>
                    <a:pt x="13" y="276"/>
                    <a:pt x="63" y="326"/>
                  </a:cubicBezTo>
                  <a:cubicBezTo>
                    <a:pt x="100" y="388"/>
                    <a:pt x="225" y="376"/>
                    <a:pt x="225" y="288"/>
                  </a:cubicBezTo>
                  <a:cubicBezTo>
                    <a:pt x="213" y="238"/>
                    <a:pt x="213" y="176"/>
                    <a:pt x="213" y="126"/>
                  </a:cubicBezTo>
                  <a:cubicBezTo>
                    <a:pt x="200" y="1"/>
                    <a:pt x="13" y="1"/>
                    <a:pt x="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>
              <a:extLst>
                <a:ext uri="{FF2B5EF4-FFF2-40B4-BE49-F238E27FC236}">
                  <a16:creationId xmlns:a16="http://schemas.microsoft.com/office/drawing/2014/main" id="{5FD8EDD1-275A-D70A-8E3D-801653727929}"/>
                </a:ext>
              </a:extLst>
            </p:cNvPr>
            <p:cNvSpPr/>
            <p:nvPr/>
          </p:nvSpPr>
          <p:spPr>
            <a:xfrm>
              <a:off x="973550" y="1363650"/>
              <a:ext cx="9700" cy="6900"/>
            </a:xfrm>
            <a:custGeom>
              <a:avLst/>
              <a:gdLst/>
              <a:ahLst/>
              <a:cxnLst/>
              <a:rect l="l" t="t" r="r" b="b"/>
              <a:pathLst>
                <a:path w="388" h="276" extrusionOk="0">
                  <a:moveTo>
                    <a:pt x="75" y="188"/>
                  </a:moveTo>
                  <a:cubicBezTo>
                    <a:pt x="138" y="225"/>
                    <a:pt x="213" y="250"/>
                    <a:pt x="288" y="263"/>
                  </a:cubicBezTo>
                  <a:cubicBezTo>
                    <a:pt x="350" y="275"/>
                    <a:pt x="388" y="213"/>
                    <a:pt x="350" y="163"/>
                  </a:cubicBezTo>
                  <a:cubicBezTo>
                    <a:pt x="300" y="100"/>
                    <a:pt x="225" y="50"/>
                    <a:pt x="138" y="25"/>
                  </a:cubicBezTo>
                  <a:cubicBezTo>
                    <a:pt x="50" y="0"/>
                    <a:pt x="0" y="138"/>
                    <a:pt x="75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>
              <a:extLst>
                <a:ext uri="{FF2B5EF4-FFF2-40B4-BE49-F238E27FC236}">
                  <a16:creationId xmlns:a16="http://schemas.microsoft.com/office/drawing/2014/main" id="{F920E35C-A7D8-7B71-5205-2261FF9F2F4C}"/>
                </a:ext>
              </a:extLst>
            </p:cNvPr>
            <p:cNvSpPr/>
            <p:nvPr/>
          </p:nvSpPr>
          <p:spPr>
            <a:xfrm>
              <a:off x="832025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6174" y="13"/>
                  </a:moveTo>
                  <a:cubicBezTo>
                    <a:pt x="5324" y="0"/>
                    <a:pt x="4462" y="75"/>
                    <a:pt x="3624" y="250"/>
                  </a:cubicBezTo>
                  <a:cubicBezTo>
                    <a:pt x="2475" y="488"/>
                    <a:pt x="1350" y="925"/>
                    <a:pt x="163" y="613"/>
                  </a:cubicBezTo>
                  <a:cubicBezTo>
                    <a:pt x="50" y="575"/>
                    <a:pt x="0" y="763"/>
                    <a:pt x="113" y="788"/>
                  </a:cubicBezTo>
                  <a:cubicBezTo>
                    <a:pt x="913" y="1100"/>
                    <a:pt x="1625" y="950"/>
                    <a:pt x="2450" y="775"/>
                  </a:cubicBezTo>
                  <a:cubicBezTo>
                    <a:pt x="3687" y="500"/>
                    <a:pt x="4899" y="250"/>
                    <a:pt x="6174" y="188"/>
                  </a:cubicBezTo>
                  <a:cubicBezTo>
                    <a:pt x="6274" y="175"/>
                    <a:pt x="6274" y="25"/>
                    <a:pt x="6174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>
              <a:extLst>
                <a:ext uri="{FF2B5EF4-FFF2-40B4-BE49-F238E27FC236}">
                  <a16:creationId xmlns:a16="http://schemas.microsoft.com/office/drawing/2014/main" id="{CE508A39-5BF5-D937-253C-ADD15B0A9C1E}"/>
                </a:ext>
              </a:extLst>
            </p:cNvPr>
            <p:cNvSpPr/>
            <p:nvPr/>
          </p:nvSpPr>
          <p:spPr>
            <a:xfrm>
              <a:off x="810775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875" y="688"/>
                  </a:moveTo>
                  <a:lnTo>
                    <a:pt x="763" y="651"/>
                  </a:lnTo>
                  <a:cubicBezTo>
                    <a:pt x="700" y="726"/>
                    <a:pt x="763" y="826"/>
                    <a:pt x="850" y="813"/>
                  </a:cubicBezTo>
                  <a:cubicBezTo>
                    <a:pt x="1325" y="651"/>
                    <a:pt x="850" y="1"/>
                    <a:pt x="463" y="226"/>
                  </a:cubicBezTo>
                  <a:cubicBezTo>
                    <a:pt x="0" y="526"/>
                    <a:pt x="550" y="1238"/>
                    <a:pt x="975" y="801"/>
                  </a:cubicBezTo>
                  <a:cubicBezTo>
                    <a:pt x="1038" y="738"/>
                    <a:pt x="950" y="638"/>
                    <a:pt x="875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>
              <a:extLst>
                <a:ext uri="{FF2B5EF4-FFF2-40B4-BE49-F238E27FC236}">
                  <a16:creationId xmlns:a16="http://schemas.microsoft.com/office/drawing/2014/main" id="{B11233E3-67CD-B839-2151-2A7DD5FAF48C}"/>
                </a:ext>
              </a:extLst>
            </p:cNvPr>
            <p:cNvSpPr/>
            <p:nvPr/>
          </p:nvSpPr>
          <p:spPr>
            <a:xfrm>
              <a:off x="766400" y="1291175"/>
              <a:ext cx="73150" cy="22525"/>
            </a:xfrm>
            <a:custGeom>
              <a:avLst/>
              <a:gdLst/>
              <a:ahLst/>
              <a:cxnLst/>
              <a:rect l="l" t="t" r="r" b="b"/>
              <a:pathLst>
                <a:path w="2926" h="901" extrusionOk="0">
                  <a:moveTo>
                    <a:pt x="2813" y="638"/>
                  </a:moveTo>
                  <a:cubicBezTo>
                    <a:pt x="2500" y="338"/>
                    <a:pt x="2113" y="150"/>
                    <a:pt x="1688" y="100"/>
                  </a:cubicBezTo>
                  <a:cubicBezTo>
                    <a:pt x="1226" y="38"/>
                    <a:pt x="526" y="0"/>
                    <a:pt x="113" y="263"/>
                  </a:cubicBezTo>
                  <a:cubicBezTo>
                    <a:pt x="1" y="325"/>
                    <a:pt x="76" y="488"/>
                    <a:pt x="201" y="463"/>
                  </a:cubicBezTo>
                  <a:cubicBezTo>
                    <a:pt x="976" y="263"/>
                    <a:pt x="2025" y="213"/>
                    <a:pt x="2650" y="800"/>
                  </a:cubicBezTo>
                  <a:cubicBezTo>
                    <a:pt x="2763" y="900"/>
                    <a:pt x="2925" y="738"/>
                    <a:pt x="28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>
              <a:extLst>
                <a:ext uri="{FF2B5EF4-FFF2-40B4-BE49-F238E27FC236}">
                  <a16:creationId xmlns:a16="http://schemas.microsoft.com/office/drawing/2014/main" id="{2DFE4F70-C93C-C4CF-017E-F581DA5D760E}"/>
                </a:ext>
              </a:extLst>
            </p:cNvPr>
            <p:cNvSpPr/>
            <p:nvPr/>
          </p:nvSpPr>
          <p:spPr>
            <a:xfrm>
              <a:off x="767350" y="12968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63" y="200"/>
                  </a:moveTo>
                  <a:cubicBezTo>
                    <a:pt x="575" y="887"/>
                    <a:pt x="2012" y="937"/>
                    <a:pt x="2712" y="575"/>
                  </a:cubicBezTo>
                  <a:cubicBezTo>
                    <a:pt x="2825" y="513"/>
                    <a:pt x="2737" y="375"/>
                    <a:pt x="2637" y="388"/>
                  </a:cubicBezTo>
                  <a:cubicBezTo>
                    <a:pt x="1925" y="500"/>
                    <a:pt x="763" y="762"/>
                    <a:pt x="213" y="88"/>
                  </a:cubicBezTo>
                  <a:cubicBezTo>
                    <a:pt x="150" y="0"/>
                    <a:pt x="0" y="113"/>
                    <a:pt x="63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>
              <a:extLst>
                <a:ext uri="{FF2B5EF4-FFF2-40B4-BE49-F238E27FC236}">
                  <a16:creationId xmlns:a16="http://schemas.microsoft.com/office/drawing/2014/main" id="{E680E56D-F3B1-FF60-BFB4-999A3609FF25}"/>
                </a:ext>
              </a:extLst>
            </p:cNvPr>
            <p:cNvSpPr/>
            <p:nvPr/>
          </p:nvSpPr>
          <p:spPr>
            <a:xfrm>
              <a:off x="919500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325" y="163"/>
                  </a:moveTo>
                  <a:cubicBezTo>
                    <a:pt x="488" y="800"/>
                    <a:pt x="400" y="1475"/>
                    <a:pt x="75" y="2037"/>
                  </a:cubicBezTo>
                  <a:cubicBezTo>
                    <a:pt x="0" y="2162"/>
                    <a:pt x="188" y="2275"/>
                    <a:pt x="263" y="2150"/>
                  </a:cubicBezTo>
                  <a:cubicBezTo>
                    <a:pt x="638" y="1537"/>
                    <a:pt x="725" y="800"/>
                    <a:pt x="500" y="113"/>
                  </a:cubicBezTo>
                  <a:cubicBezTo>
                    <a:pt x="463" y="0"/>
                    <a:pt x="288" y="50"/>
                    <a:pt x="3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>
              <a:extLst>
                <a:ext uri="{FF2B5EF4-FFF2-40B4-BE49-F238E27FC236}">
                  <a16:creationId xmlns:a16="http://schemas.microsoft.com/office/drawing/2014/main" id="{EB3CEEFF-6A1F-0270-6FEB-00E8A10D82AD}"/>
                </a:ext>
              </a:extLst>
            </p:cNvPr>
            <p:cNvSpPr/>
            <p:nvPr/>
          </p:nvSpPr>
          <p:spPr>
            <a:xfrm>
              <a:off x="914500" y="1250875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463" y="1987"/>
                  </a:moveTo>
                  <a:cubicBezTo>
                    <a:pt x="338" y="1625"/>
                    <a:pt x="288" y="1225"/>
                    <a:pt x="350" y="850"/>
                  </a:cubicBezTo>
                  <a:cubicBezTo>
                    <a:pt x="400" y="563"/>
                    <a:pt x="538" y="388"/>
                    <a:pt x="638" y="150"/>
                  </a:cubicBezTo>
                  <a:cubicBezTo>
                    <a:pt x="650" y="100"/>
                    <a:pt x="625" y="63"/>
                    <a:pt x="588" y="50"/>
                  </a:cubicBezTo>
                  <a:cubicBezTo>
                    <a:pt x="288" y="0"/>
                    <a:pt x="188" y="325"/>
                    <a:pt x="113" y="563"/>
                  </a:cubicBezTo>
                  <a:cubicBezTo>
                    <a:pt x="0" y="1062"/>
                    <a:pt x="50" y="1575"/>
                    <a:pt x="250" y="2050"/>
                  </a:cubicBezTo>
                  <a:cubicBezTo>
                    <a:pt x="300" y="2175"/>
                    <a:pt x="500" y="2125"/>
                    <a:pt x="463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>
              <a:extLst>
                <a:ext uri="{FF2B5EF4-FFF2-40B4-BE49-F238E27FC236}">
                  <a16:creationId xmlns:a16="http://schemas.microsoft.com/office/drawing/2014/main" id="{77293240-857D-B607-5285-DAB25D8395CE}"/>
                </a:ext>
              </a:extLst>
            </p:cNvPr>
            <p:cNvSpPr/>
            <p:nvPr/>
          </p:nvSpPr>
          <p:spPr>
            <a:xfrm>
              <a:off x="1186925" y="1310225"/>
              <a:ext cx="83125" cy="26900"/>
            </a:xfrm>
            <a:custGeom>
              <a:avLst/>
              <a:gdLst/>
              <a:ahLst/>
              <a:cxnLst/>
              <a:rect l="l" t="t" r="r" b="b"/>
              <a:pathLst>
                <a:path w="3325" h="1076" extrusionOk="0">
                  <a:moveTo>
                    <a:pt x="3200" y="151"/>
                  </a:moveTo>
                  <a:cubicBezTo>
                    <a:pt x="2187" y="1"/>
                    <a:pt x="813" y="151"/>
                    <a:pt x="63" y="913"/>
                  </a:cubicBezTo>
                  <a:cubicBezTo>
                    <a:pt x="1" y="963"/>
                    <a:pt x="63" y="1075"/>
                    <a:pt x="138" y="1050"/>
                  </a:cubicBezTo>
                  <a:cubicBezTo>
                    <a:pt x="613" y="888"/>
                    <a:pt x="1013" y="600"/>
                    <a:pt x="1500" y="475"/>
                  </a:cubicBezTo>
                  <a:cubicBezTo>
                    <a:pt x="2050" y="338"/>
                    <a:pt x="2612" y="300"/>
                    <a:pt x="3162" y="363"/>
                  </a:cubicBezTo>
                  <a:cubicBezTo>
                    <a:pt x="3287" y="375"/>
                    <a:pt x="3325" y="163"/>
                    <a:pt x="3200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>
              <a:extLst>
                <a:ext uri="{FF2B5EF4-FFF2-40B4-BE49-F238E27FC236}">
                  <a16:creationId xmlns:a16="http://schemas.microsoft.com/office/drawing/2014/main" id="{D804ADDD-E5BF-0E97-19A2-ACE6B3EC1E69}"/>
                </a:ext>
              </a:extLst>
            </p:cNvPr>
            <p:cNvSpPr/>
            <p:nvPr/>
          </p:nvSpPr>
          <p:spPr>
            <a:xfrm>
              <a:off x="1187250" y="1314900"/>
              <a:ext cx="100600" cy="30975"/>
            </a:xfrm>
            <a:custGeom>
              <a:avLst/>
              <a:gdLst/>
              <a:ahLst/>
              <a:cxnLst/>
              <a:rect l="l" t="t" r="r" b="b"/>
              <a:pathLst>
                <a:path w="4024" h="1239" extrusionOk="0">
                  <a:moveTo>
                    <a:pt x="138" y="1001"/>
                  </a:moveTo>
                  <a:cubicBezTo>
                    <a:pt x="762" y="1113"/>
                    <a:pt x="1412" y="1238"/>
                    <a:pt x="2049" y="1151"/>
                  </a:cubicBezTo>
                  <a:cubicBezTo>
                    <a:pt x="2724" y="1038"/>
                    <a:pt x="3312" y="688"/>
                    <a:pt x="3887" y="313"/>
                  </a:cubicBezTo>
                  <a:cubicBezTo>
                    <a:pt x="4024" y="226"/>
                    <a:pt x="3887" y="1"/>
                    <a:pt x="3749" y="88"/>
                  </a:cubicBezTo>
                  <a:cubicBezTo>
                    <a:pt x="3287" y="401"/>
                    <a:pt x="2787" y="713"/>
                    <a:pt x="2237" y="851"/>
                  </a:cubicBezTo>
                  <a:cubicBezTo>
                    <a:pt x="1575" y="1013"/>
                    <a:pt x="862" y="901"/>
                    <a:pt x="187" y="788"/>
                  </a:cubicBezTo>
                  <a:cubicBezTo>
                    <a:pt x="50" y="776"/>
                    <a:pt x="0" y="976"/>
                    <a:pt x="138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>
              <a:extLst>
                <a:ext uri="{FF2B5EF4-FFF2-40B4-BE49-F238E27FC236}">
                  <a16:creationId xmlns:a16="http://schemas.microsoft.com/office/drawing/2014/main" id="{78146B70-585D-0820-A8C1-63BCAE59F4FF}"/>
                </a:ext>
              </a:extLst>
            </p:cNvPr>
            <p:cNvSpPr/>
            <p:nvPr/>
          </p:nvSpPr>
          <p:spPr>
            <a:xfrm>
              <a:off x="5855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3487" y="21958"/>
                  </a:moveTo>
                  <a:cubicBezTo>
                    <a:pt x="4799" y="20621"/>
                    <a:pt x="5299" y="19108"/>
                    <a:pt x="5074" y="17209"/>
                  </a:cubicBezTo>
                  <a:cubicBezTo>
                    <a:pt x="4912" y="15809"/>
                    <a:pt x="4287" y="14560"/>
                    <a:pt x="3749" y="13285"/>
                  </a:cubicBezTo>
                  <a:cubicBezTo>
                    <a:pt x="1875" y="8811"/>
                    <a:pt x="0" y="576"/>
                    <a:pt x="7786" y="238"/>
                  </a:cubicBezTo>
                  <a:cubicBezTo>
                    <a:pt x="7861" y="238"/>
                    <a:pt x="7861" y="113"/>
                    <a:pt x="7786" y="101"/>
                  </a:cubicBezTo>
                  <a:cubicBezTo>
                    <a:pt x="4737" y="1"/>
                    <a:pt x="2400" y="1975"/>
                    <a:pt x="1712" y="4962"/>
                  </a:cubicBezTo>
                  <a:cubicBezTo>
                    <a:pt x="400" y="10611"/>
                    <a:pt x="7998" y="17034"/>
                    <a:pt x="3362" y="21833"/>
                  </a:cubicBezTo>
                  <a:cubicBezTo>
                    <a:pt x="3274" y="21908"/>
                    <a:pt x="3412" y="22045"/>
                    <a:pt x="3487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>
              <a:extLst>
                <a:ext uri="{FF2B5EF4-FFF2-40B4-BE49-F238E27FC236}">
                  <a16:creationId xmlns:a16="http://schemas.microsoft.com/office/drawing/2014/main" id="{45102528-35EB-2CCF-2B06-D7B0A2EDC2CE}"/>
                </a:ext>
              </a:extLst>
            </p:cNvPr>
            <p:cNvSpPr/>
            <p:nvPr/>
          </p:nvSpPr>
          <p:spPr>
            <a:xfrm>
              <a:off x="762975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1688" y="201"/>
                  </a:moveTo>
                  <a:cubicBezTo>
                    <a:pt x="3412" y="326"/>
                    <a:pt x="4424" y="2288"/>
                    <a:pt x="4224" y="3837"/>
                  </a:cubicBezTo>
                  <a:cubicBezTo>
                    <a:pt x="4024" y="5462"/>
                    <a:pt x="1725" y="7124"/>
                    <a:pt x="200" y="5724"/>
                  </a:cubicBezTo>
                  <a:cubicBezTo>
                    <a:pt x="125" y="5649"/>
                    <a:pt x="0" y="5774"/>
                    <a:pt x="88" y="5849"/>
                  </a:cubicBezTo>
                  <a:cubicBezTo>
                    <a:pt x="1338" y="7237"/>
                    <a:pt x="3874" y="5924"/>
                    <a:pt x="4324" y="4412"/>
                  </a:cubicBezTo>
                  <a:cubicBezTo>
                    <a:pt x="4862" y="2600"/>
                    <a:pt x="3700" y="151"/>
                    <a:pt x="1688" y="13"/>
                  </a:cubicBezTo>
                  <a:cubicBezTo>
                    <a:pt x="1563" y="1"/>
                    <a:pt x="1563" y="201"/>
                    <a:pt x="16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>
              <a:extLst>
                <a:ext uri="{FF2B5EF4-FFF2-40B4-BE49-F238E27FC236}">
                  <a16:creationId xmlns:a16="http://schemas.microsoft.com/office/drawing/2014/main" id="{F97BD10A-592A-8FDC-DD98-F8AFBE770EE4}"/>
                </a:ext>
              </a:extLst>
            </p:cNvPr>
            <p:cNvSpPr/>
            <p:nvPr/>
          </p:nvSpPr>
          <p:spPr>
            <a:xfrm>
              <a:off x="741425" y="1520175"/>
              <a:ext cx="77175" cy="73125"/>
            </a:xfrm>
            <a:custGeom>
              <a:avLst/>
              <a:gdLst/>
              <a:ahLst/>
              <a:cxnLst/>
              <a:rect l="l" t="t" r="r" b="b"/>
              <a:pathLst>
                <a:path w="3087" h="2925" extrusionOk="0">
                  <a:moveTo>
                    <a:pt x="625" y="2775"/>
                  </a:moveTo>
                  <a:cubicBezTo>
                    <a:pt x="250" y="2037"/>
                    <a:pt x="475" y="1138"/>
                    <a:pt x="1162" y="675"/>
                  </a:cubicBezTo>
                  <a:cubicBezTo>
                    <a:pt x="1900" y="188"/>
                    <a:pt x="2737" y="713"/>
                    <a:pt x="2874" y="1512"/>
                  </a:cubicBezTo>
                  <a:cubicBezTo>
                    <a:pt x="2899" y="1625"/>
                    <a:pt x="3087" y="1600"/>
                    <a:pt x="3074" y="1487"/>
                  </a:cubicBezTo>
                  <a:cubicBezTo>
                    <a:pt x="2987" y="613"/>
                    <a:pt x="2062" y="0"/>
                    <a:pt x="1237" y="388"/>
                  </a:cubicBezTo>
                  <a:cubicBezTo>
                    <a:pt x="350" y="800"/>
                    <a:pt x="0" y="2025"/>
                    <a:pt x="488" y="2850"/>
                  </a:cubicBezTo>
                  <a:cubicBezTo>
                    <a:pt x="538" y="2925"/>
                    <a:pt x="663" y="2862"/>
                    <a:pt x="625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>
              <a:extLst>
                <a:ext uri="{FF2B5EF4-FFF2-40B4-BE49-F238E27FC236}">
                  <a16:creationId xmlns:a16="http://schemas.microsoft.com/office/drawing/2014/main" id="{F1C6C9FC-4E68-A90E-E830-E377C515E488}"/>
                </a:ext>
              </a:extLst>
            </p:cNvPr>
            <p:cNvSpPr/>
            <p:nvPr/>
          </p:nvSpPr>
          <p:spPr>
            <a:xfrm>
              <a:off x="812325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>
              <a:extLst>
                <a:ext uri="{FF2B5EF4-FFF2-40B4-BE49-F238E27FC236}">
                  <a16:creationId xmlns:a16="http://schemas.microsoft.com/office/drawing/2014/main" id="{B56D95F7-DA4F-381D-F55C-63E9A045B77D}"/>
                </a:ext>
              </a:extLst>
            </p:cNvPr>
            <p:cNvSpPr/>
            <p:nvPr/>
          </p:nvSpPr>
          <p:spPr>
            <a:xfrm>
              <a:off x="633950" y="13739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175" y="8174"/>
                  </a:moveTo>
                  <a:cubicBezTo>
                    <a:pt x="463" y="6974"/>
                    <a:pt x="988" y="5862"/>
                    <a:pt x="1725" y="4887"/>
                  </a:cubicBezTo>
                  <a:cubicBezTo>
                    <a:pt x="2250" y="4187"/>
                    <a:pt x="2937" y="3525"/>
                    <a:pt x="3312" y="2700"/>
                  </a:cubicBezTo>
                  <a:cubicBezTo>
                    <a:pt x="3712" y="1788"/>
                    <a:pt x="3699" y="826"/>
                    <a:pt x="3025" y="76"/>
                  </a:cubicBezTo>
                  <a:cubicBezTo>
                    <a:pt x="2962" y="1"/>
                    <a:pt x="2837" y="88"/>
                    <a:pt x="2887" y="176"/>
                  </a:cubicBezTo>
                  <a:cubicBezTo>
                    <a:pt x="4162" y="2050"/>
                    <a:pt x="2400" y="3537"/>
                    <a:pt x="1387" y="4987"/>
                  </a:cubicBezTo>
                  <a:cubicBezTo>
                    <a:pt x="738" y="5937"/>
                    <a:pt x="275" y="6999"/>
                    <a:pt x="25" y="8124"/>
                  </a:cubicBezTo>
                  <a:cubicBezTo>
                    <a:pt x="0" y="8224"/>
                    <a:pt x="150" y="8261"/>
                    <a:pt x="188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>
              <a:extLst>
                <a:ext uri="{FF2B5EF4-FFF2-40B4-BE49-F238E27FC236}">
                  <a16:creationId xmlns:a16="http://schemas.microsoft.com/office/drawing/2014/main" id="{A26B5A12-87C6-D56D-7883-16A8EF0E1934}"/>
                </a:ext>
              </a:extLst>
            </p:cNvPr>
            <p:cNvSpPr/>
            <p:nvPr/>
          </p:nvSpPr>
          <p:spPr>
            <a:xfrm>
              <a:off x="638950" y="1634200"/>
              <a:ext cx="81550" cy="88450"/>
            </a:xfrm>
            <a:custGeom>
              <a:avLst/>
              <a:gdLst/>
              <a:ahLst/>
              <a:cxnLst/>
              <a:rect l="l" t="t" r="r" b="b"/>
              <a:pathLst>
                <a:path w="3262" h="3538" extrusionOk="0">
                  <a:moveTo>
                    <a:pt x="488" y="3387"/>
                  </a:moveTo>
                  <a:cubicBezTo>
                    <a:pt x="275" y="2413"/>
                    <a:pt x="175" y="1050"/>
                    <a:pt x="1187" y="438"/>
                  </a:cubicBezTo>
                  <a:cubicBezTo>
                    <a:pt x="1650" y="176"/>
                    <a:pt x="2250" y="263"/>
                    <a:pt x="2625" y="650"/>
                  </a:cubicBezTo>
                  <a:cubicBezTo>
                    <a:pt x="2937" y="975"/>
                    <a:pt x="3262" y="2300"/>
                    <a:pt x="2475" y="2388"/>
                  </a:cubicBezTo>
                  <a:cubicBezTo>
                    <a:pt x="2400" y="2388"/>
                    <a:pt x="2400" y="2525"/>
                    <a:pt x="2475" y="2512"/>
                  </a:cubicBezTo>
                  <a:cubicBezTo>
                    <a:pt x="3024" y="2462"/>
                    <a:pt x="3199" y="1788"/>
                    <a:pt x="3137" y="1313"/>
                  </a:cubicBezTo>
                  <a:cubicBezTo>
                    <a:pt x="3074" y="700"/>
                    <a:pt x="2600" y="201"/>
                    <a:pt x="1975" y="101"/>
                  </a:cubicBezTo>
                  <a:cubicBezTo>
                    <a:pt x="1337" y="1"/>
                    <a:pt x="825" y="363"/>
                    <a:pt x="500" y="900"/>
                  </a:cubicBezTo>
                  <a:cubicBezTo>
                    <a:pt x="0" y="1700"/>
                    <a:pt x="125" y="2562"/>
                    <a:pt x="325" y="3425"/>
                  </a:cubicBezTo>
                  <a:cubicBezTo>
                    <a:pt x="350" y="3537"/>
                    <a:pt x="525" y="3500"/>
                    <a:pt x="488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>
              <a:extLst>
                <a:ext uri="{FF2B5EF4-FFF2-40B4-BE49-F238E27FC236}">
                  <a16:creationId xmlns:a16="http://schemas.microsoft.com/office/drawing/2014/main" id="{03AA7763-4580-E905-62AE-6CEC2F2A7155}"/>
                </a:ext>
              </a:extLst>
            </p:cNvPr>
            <p:cNvSpPr/>
            <p:nvPr/>
          </p:nvSpPr>
          <p:spPr>
            <a:xfrm>
              <a:off x="66520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350" y="1175"/>
                  </a:moveTo>
                  <a:cubicBezTo>
                    <a:pt x="262" y="863"/>
                    <a:pt x="312" y="538"/>
                    <a:pt x="625" y="363"/>
                  </a:cubicBezTo>
                  <a:cubicBezTo>
                    <a:pt x="825" y="188"/>
                    <a:pt x="1037" y="238"/>
                    <a:pt x="1262" y="525"/>
                  </a:cubicBezTo>
                  <a:cubicBezTo>
                    <a:pt x="1312" y="650"/>
                    <a:pt x="1300" y="788"/>
                    <a:pt x="1225" y="900"/>
                  </a:cubicBezTo>
                  <a:cubicBezTo>
                    <a:pt x="1112" y="975"/>
                    <a:pt x="1212" y="1150"/>
                    <a:pt x="1325" y="1075"/>
                  </a:cubicBezTo>
                  <a:cubicBezTo>
                    <a:pt x="1762" y="813"/>
                    <a:pt x="1412" y="113"/>
                    <a:pt x="987" y="63"/>
                  </a:cubicBezTo>
                  <a:cubicBezTo>
                    <a:pt x="325" y="0"/>
                    <a:pt x="0" y="688"/>
                    <a:pt x="200" y="1225"/>
                  </a:cubicBezTo>
                  <a:cubicBezTo>
                    <a:pt x="237" y="1325"/>
                    <a:pt x="387" y="1288"/>
                    <a:pt x="3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>
              <a:extLst>
                <a:ext uri="{FF2B5EF4-FFF2-40B4-BE49-F238E27FC236}">
                  <a16:creationId xmlns:a16="http://schemas.microsoft.com/office/drawing/2014/main" id="{821F3C1E-E834-240B-A01D-16F88A1BED7A}"/>
                </a:ext>
              </a:extLst>
            </p:cNvPr>
            <p:cNvSpPr/>
            <p:nvPr/>
          </p:nvSpPr>
          <p:spPr>
            <a:xfrm>
              <a:off x="68517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838" y="825"/>
                  </a:moveTo>
                  <a:lnTo>
                    <a:pt x="838" y="825"/>
                  </a:lnTo>
                  <a:cubicBezTo>
                    <a:pt x="826" y="900"/>
                    <a:pt x="926" y="950"/>
                    <a:pt x="988" y="887"/>
                  </a:cubicBezTo>
                  <a:cubicBezTo>
                    <a:pt x="1288" y="475"/>
                    <a:pt x="663" y="0"/>
                    <a:pt x="326" y="412"/>
                  </a:cubicBezTo>
                  <a:cubicBezTo>
                    <a:pt x="1" y="825"/>
                    <a:pt x="563" y="1275"/>
                    <a:pt x="938" y="950"/>
                  </a:cubicBezTo>
                  <a:cubicBezTo>
                    <a:pt x="1001" y="887"/>
                    <a:pt x="913" y="775"/>
                    <a:pt x="838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>
              <a:extLst>
                <a:ext uri="{FF2B5EF4-FFF2-40B4-BE49-F238E27FC236}">
                  <a16:creationId xmlns:a16="http://schemas.microsoft.com/office/drawing/2014/main" id="{AA006557-D89C-0AD8-BE61-80C96C5D7992}"/>
                </a:ext>
              </a:extLst>
            </p:cNvPr>
            <p:cNvSpPr/>
            <p:nvPr/>
          </p:nvSpPr>
          <p:spPr>
            <a:xfrm>
              <a:off x="6683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1" y="3050"/>
                  </a:moveTo>
                  <a:cubicBezTo>
                    <a:pt x="1338" y="1688"/>
                    <a:pt x="2813" y="926"/>
                    <a:pt x="4437" y="176"/>
                  </a:cubicBezTo>
                  <a:cubicBezTo>
                    <a:pt x="4525" y="138"/>
                    <a:pt x="4462" y="1"/>
                    <a:pt x="4375" y="26"/>
                  </a:cubicBezTo>
                  <a:cubicBezTo>
                    <a:pt x="2663" y="538"/>
                    <a:pt x="1163" y="1550"/>
                    <a:pt x="51" y="2950"/>
                  </a:cubicBezTo>
                  <a:cubicBezTo>
                    <a:pt x="1" y="3012"/>
                    <a:pt x="88" y="3100"/>
                    <a:pt x="151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>
              <a:extLst>
                <a:ext uri="{FF2B5EF4-FFF2-40B4-BE49-F238E27FC236}">
                  <a16:creationId xmlns:a16="http://schemas.microsoft.com/office/drawing/2014/main" id="{C1BBF1ED-ABD1-EB68-1493-00A8E96760C8}"/>
                </a:ext>
              </a:extLst>
            </p:cNvPr>
            <p:cNvSpPr/>
            <p:nvPr/>
          </p:nvSpPr>
          <p:spPr>
            <a:xfrm>
              <a:off x="769525" y="1413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850"/>
                  </a:moveTo>
                  <a:cubicBezTo>
                    <a:pt x="751" y="1238"/>
                    <a:pt x="1301" y="700"/>
                    <a:pt x="926" y="350"/>
                  </a:cubicBezTo>
                  <a:cubicBezTo>
                    <a:pt x="551" y="0"/>
                    <a:pt x="1" y="638"/>
                    <a:pt x="451" y="888"/>
                  </a:cubicBezTo>
                  <a:cubicBezTo>
                    <a:pt x="538" y="925"/>
                    <a:pt x="626" y="813"/>
                    <a:pt x="563" y="738"/>
                  </a:cubicBezTo>
                  <a:lnTo>
                    <a:pt x="501" y="738"/>
                  </a:lnTo>
                  <a:cubicBezTo>
                    <a:pt x="426" y="675"/>
                    <a:pt x="326" y="775"/>
                    <a:pt x="3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>
              <a:extLst>
                <a:ext uri="{FF2B5EF4-FFF2-40B4-BE49-F238E27FC236}">
                  <a16:creationId xmlns:a16="http://schemas.microsoft.com/office/drawing/2014/main" id="{33945980-1C06-395F-6F86-A5A6A484B22D}"/>
                </a:ext>
              </a:extLst>
            </p:cNvPr>
            <p:cNvSpPr/>
            <p:nvPr/>
          </p:nvSpPr>
          <p:spPr>
            <a:xfrm>
              <a:off x="786400" y="1462675"/>
              <a:ext cx="10025" cy="5975"/>
            </a:xfrm>
            <a:custGeom>
              <a:avLst/>
              <a:gdLst/>
              <a:ahLst/>
              <a:cxnLst/>
              <a:rect l="l" t="t" r="r" b="b"/>
              <a:pathLst>
                <a:path w="401" h="239" extrusionOk="0">
                  <a:moveTo>
                    <a:pt x="126" y="213"/>
                  </a:moveTo>
                  <a:cubicBezTo>
                    <a:pt x="188" y="213"/>
                    <a:pt x="238" y="213"/>
                    <a:pt x="301" y="226"/>
                  </a:cubicBezTo>
                  <a:cubicBezTo>
                    <a:pt x="388" y="238"/>
                    <a:pt x="401" y="113"/>
                    <a:pt x="338" y="76"/>
                  </a:cubicBezTo>
                  <a:cubicBezTo>
                    <a:pt x="276" y="26"/>
                    <a:pt x="201" y="1"/>
                    <a:pt x="126" y="13"/>
                  </a:cubicBezTo>
                  <a:cubicBezTo>
                    <a:pt x="1" y="13"/>
                    <a:pt x="1" y="201"/>
                    <a:pt x="126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>
              <a:extLst>
                <a:ext uri="{FF2B5EF4-FFF2-40B4-BE49-F238E27FC236}">
                  <a16:creationId xmlns:a16="http://schemas.microsoft.com/office/drawing/2014/main" id="{9CA20B04-26E4-8935-035B-364AC29D83AB}"/>
                </a:ext>
              </a:extLst>
            </p:cNvPr>
            <p:cNvSpPr/>
            <p:nvPr/>
          </p:nvSpPr>
          <p:spPr>
            <a:xfrm>
              <a:off x="756725" y="1594850"/>
              <a:ext cx="7200" cy="10000"/>
            </a:xfrm>
            <a:custGeom>
              <a:avLst/>
              <a:gdLst/>
              <a:ahLst/>
              <a:cxnLst/>
              <a:rect l="l" t="t" r="r" b="b"/>
              <a:pathLst>
                <a:path w="288" h="400" extrusionOk="0">
                  <a:moveTo>
                    <a:pt x="38" y="150"/>
                  </a:moveTo>
                  <a:cubicBezTo>
                    <a:pt x="63" y="237"/>
                    <a:pt x="101" y="312"/>
                    <a:pt x="176" y="362"/>
                  </a:cubicBezTo>
                  <a:cubicBezTo>
                    <a:pt x="213" y="400"/>
                    <a:pt x="288" y="362"/>
                    <a:pt x="275" y="300"/>
                  </a:cubicBezTo>
                  <a:cubicBezTo>
                    <a:pt x="263" y="225"/>
                    <a:pt x="238" y="150"/>
                    <a:pt x="188" y="88"/>
                  </a:cubicBezTo>
                  <a:cubicBezTo>
                    <a:pt x="151" y="0"/>
                    <a:pt x="1" y="63"/>
                    <a:pt x="38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>
              <a:extLst>
                <a:ext uri="{FF2B5EF4-FFF2-40B4-BE49-F238E27FC236}">
                  <a16:creationId xmlns:a16="http://schemas.microsoft.com/office/drawing/2014/main" id="{A8F0EDDB-A3E2-10E1-71CD-B08829C6B3A7}"/>
                </a:ext>
              </a:extLst>
            </p:cNvPr>
            <p:cNvSpPr/>
            <p:nvPr/>
          </p:nvSpPr>
          <p:spPr>
            <a:xfrm>
              <a:off x="62707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188" y="6174"/>
                  </a:moveTo>
                  <a:cubicBezTo>
                    <a:pt x="250" y="4899"/>
                    <a:pt x="500" y="3675"/>
                    <a:pt x="775" y="2437"/>
                  </a:cubicBezTo>
                  <a:cubicBezTo>
                    <a:pt x="950" y="1625"/>
                    <a:pt x="1113" y="913"/>
                    <a:pt x="788" y="113"/>
                  </a:cubicBezTo>
                  <a:cubicBezTo>
                    <a:pt x="750" y="1"/>
                    <a:pt x="588" y="51"/>
                    <a:pt x="613" y="163"/>
                  </a:cubicBezTo>
                  <a:cubicBezTo>
                    <a:pt x="925" y="1338"/>
                    <a:pt x="488" y="2462"/>
                    <a:pt x="250" y="3625"/>
                  </a:cubicBezTo>
                  <a:cubicBezTo>
                    <a:pt x="75" y="4462"/>
                    <a:pt x="0" y="5312"/>
                    <a:pt x="0" y="6174"/>
                  </a:cubicBezTo>
                  <a:cubicBezTo>
                    <a:pt x="25" y="6274"/>
                    <a:pt x="175" y="6274"/>
                    <a:pt x="188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>
              <a:extLst>
                <a:ext uri="{FF2B5EF4-FFF2-40B4-BE49-F238E27FC236}">
                  <a16:creationId xmlns:a16="http://schemas.microsoft.com/office/drawing/2014/main" id="{24CA63AD-B7D0-5B05-B1A7-497EDDD38FCF}"/>
                </a:ext>
              </a:extLst>
            </p:cNvPr>
            <p:cNvSpPr/>
            <p:nvPr/>
          </p:nvSpPr>
          <p:spPr>
            <a:xfrm>
              <a:off x="627075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800" y="976"/>
                  </a:moveTo>
                  <a:cubicBezTo>
                    <a:pt x="1238" y="551"/>
                    <a:pt x="513" y="1"/>
                    <a:pt x="225" y="476"/>
                  </a:cubicBezTo>
                  <a:cubicBezTo>
                    <a:pt x="0" y="851"/>
                    <a:pt x="663" y="1325"/>
                    <a:pt x="813" y="851"/>
                  </a:cubicBezTo>
                  <a:cubicBezTo>
                    <a:pt x="825" y="763"/>
                    <a:pt x="725" y="701"/>
                    <a:pt x="650" y="763"/>
                  </a:cubicBezTo>
                  <a:cubicBezTo>
                    <a:pt x="663" y="801"/>
                    <a:pt x="675" y="838"/>
                    <a:pt x="688" y="876"/>
                  </a:cubicBezTo>
                  <a:cubicBezTo>
                    <a:pt x="638" y="963"/>
                    <a:pt x="738" y="1038"/>
                    <a:pt x="813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>
              <a:extLst>
                <a:ext uri="{FF2B5EF4-FFF2-40B4-BE49-F238E27FC236}">
                  <a16:creationId xmlns:a16="http://schemas.microsoft.com/office/drawing/2014/main" id="{68C77CB4-EED5-0583-5355-37A0C30098BD}"/>
                </a:ext>
              </a:extLst>
            </p:cNvPr>
            <p:cNvSpPr/>
            <p:nvPr/>
          </p:nvSpPr>
          <p:spPr>
            <a:xfrm>
              <a:off x="684550" y="1388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1" y="2650"/>
                  </a:moveTo>
                  <a:cubicBezTo>
                    <a:pt x="213" y="2012"/>
                    <a:pt x="263" y="975"/>
                    <a:pt x="451" y="188"/>
                  </a:cubicBezTo>
                  <a:cubicBezTo>
                    <a:pt x="488" y="63"/>
                    <a:pt x="326" y="0"/>
                    <a:pt x="251" y="113"/>
                  </a:cubicBezTo>
                  <a:cubicBezTo>
                    <a:pt x="1" y="525"/>
                    <a:pt x="26" y="1225"/>
                    <a:pt x="101" y="1687"/>
                  </a:cubicBezTo>
                  <a:cubicBezTo>
                    <a:pt x="151" y="2112"/>
                    <a:pt x="338" y="2500"/>
                    <a:pt x="638" y="2812"/>
                  </a:cubicBezTo>
                  <a:cubicBezTo>
                    <a:pt x="738" y="2912"/>
                    <a:pt x="901" y="2750"/>
                    <a:pt x="7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>
              <a:extLst>
                <a:ext uri="{FF2B5EF4-FFF2-40B4-BE49-F238E27FC236}">
                  <a16:creationId xmlns:a16="http://schemas.microsoft.com/office/drawing/2014/main" id="{2FAC8E04-F2CF-4FB7-225D-4AFB39B8C6A3}"/>
                </a:ext>
              </a:extLst>
            </p:cNvPr>
            <p:cNvSpPr/>
            <p:nvPr/>
          </p:nvSpPr>
          <p:spPr>
            <a:xfrm>
              <a:off x="690175" y="1388950"/>
              <a:ext cx="23775" cy="70625"/>
            </a:xfrm>
            <a:custGeom>
              <a:avLst/>
              <a:gdLst/>
              <a:ahLst/>
              <a:cxnLst/>
              <a:rect l="l" t="t" r="r" b="b"/>
              <a:pathLst>
                <a:path w="951" h="2825" extrusionOk="0">
                  <a:moveTo>
                    <a:pt x="88" y="213"/>
                  </a:moveTo>
                  <a:cubicBezTo>
                    <a:pt x="763" y="763"/>
                    <a:pt x="501" y="1938"/>
                    <a:pt x="401" y="2650"/>
                  </a:cubicBezTo>
                  <a:cubicBezTo>
                    <a:pt x="376" y="2750"/>
                    <a:pt x="513" y="2825"/>
                    <a:pt x="576" y="2725"/>
                  </a:cubicBezTo>
                  <a:cubicBezTo>
                    <a:pt x="951" y="2013"/>
                    <a:pt x="888" y="588"/>
                    <a:pt x="201" y="63"/>
                  </a:cubicBezTo>
                  <a:cubicBezTo>
                    <a:pt x="113" y="1"/>
                    <a:pt x="1" y="138"/>
                    <a:pt x="88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>
              <a:extLst>
                <a:ext uri="{FF2B5EF4-FFF2-40B4-BE49-F238E27FC236}">
                  <a16:creationId xmlns:a16="http://schemas.microsoft.com/office/drawing/2014/main" id="{3CFFB1BD-B40C-FFF6-EF37-9187CB213FCC}"/>
                </a:ext>
              </a:extLst>
            </p:cNvPr>
            <p:cNvSpPr/>
            <p:nvPr/>
          </p:nvSpPr>
          <p:spPr>
            <a:xfrm>
              <a:off x="6420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113" y="500"/>
                  </a:moveTo>
                  <a:cubicBezTo>
                    <a:pt x="800" y="725"/>
                    <a:pt x="1537" y="638"/>
                    <a:pt x="2150" y="251"/>
                  </a:cubicBezTo>
                  <a:cubicBezTo>
                    <a:pt x="2275" y="188"/>
                    <a:pt x="2162" y="1"/>
                    <a:pt x="2037" y="63"/>
                  </a:cubicBezTo>
                  <a:cubicBezTo>
                    <a:pt x="1475" y="401"/>
                    <a:pt x="800" y="488"/>
                    <a:pt x="163" y="313"/>
                  </a:cubicBezTo>
                  <a:cubicBezTo>
                    <a:pt x="50" y="288"/>
                    <a:pt x="0" y="463"/>
                    <a:pt x="113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>
              <a:extLst>
                <a:ext uri="{FF2B5EF4-FFF2-40B4-BE49-F238E27FC236}">
                  <a16:creationId xmlns:a16="http://schemas.microsoft.com/office/drawing/2014/main" id="{8EE1B7AE-0C45-125E-BF78-9B585754F9CF}"/>
                </a:ext>
              </a:extLst>
            </p:cNvPr>
            <p:cNvSpPr/>
            <p:nvPr/>
          </p:nvSpPr>
          <p:spPr>
            <a:xfrm>
              <a:off x="642375" y="1531100"/>
              <a:ext cx="55950" cy="20950"/>
            </a:xfrm>
            <a:custGeom>
              <a:avLst/>
              <a:gdLst/>
              <a:ahLst/>
              <a:cxnLst/>
              <a:rect l="l" t="t" r="r" b="b"/>
              <a:pathLst>
                <a:path w="2238" h="838" extrusionOk="0">
                  <a:moveTo>
                    <a:pt x="2113" y="438"/>
                  </a:moveTo>
                  <a:cubicBezTo>
                    <a:pt x="1763" y="313"/>
                    <a:pt x="1" y="1"/>
                    <a:pt x="113" y="776"/>
                  </a:cubicBezTo>
                  <a:cubicBezTo>
                    <a:pt x="126" y="813"/>
                    <a:pt x="176" y="838"/>
                    <a:pt x="213" y="826"/>
                  </a:cubicBezTo>
                  <a:cubicBezTo>
                    <a:pt x="463" y="738"/>
                    <a:pt x="626" y="588"/>
                    <a:pt x="913" y="538"/>
                  </a:cubicBezTo>
                  <a:cubicBezTo>
                    <a:pt x="1300" y="488"/>
                    <a:pt x="1688" y="526"/>
                    <a:pt x="2050" y="663"/>
                  </a:cubicBezTo>
                  <a:cubicBezTo>
                    <a:pt x="2188" y="701"/>
                    <a:pt x="2238" y="501"/>
                    <a:pt x="2113" y="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>
              <a:extLst>
                <a:ext uri="{FF2B5EF4-FFF2-40B4-BE49-F238E27FC236}">
                  <a16:creationId xmlns:a16="http://schemas.microsoft.com/office/drawing/2014/main" id="{1EF62440-9FDD-87CB-7761-35A6FC0AE671}"/>
                </a:ext>
              </a:extLst>
            </p:cNvPr>
            <p:cNvSpPr/>
            <p:nvPr/>
          </p:nvSpPr>
          <p:spPr>
            <a:xfrm>
              <a:off x="703625" y="1808525"/>
              <a:ext cx="26875" cy="82825"/>
            </a:xfrm>
            <a:custGeom>
              <a:avLst/>
              <a:gdLst/>
              <a:ahLst/>
              <a:cxnLst/>
              <a:rect l="l" t="t" r="r" b="b"/>
              <a:pathLst>
                <a:path w="1075" h="3313" extrusionOk="0">
                  <a:moveTo>
                    <a:pt x="350" y="3162"/>
                  </a:moveTo>
                  <a:cubicBezTo>
                    <a:pt x="288" y="2600"/>
                    <a:pt x="325" y="2038"/>
                    <a:pt x="462" y="1500"/>
                  </a:cubicBezTo>
                  <a:cubicBezTo>
                    <a:pt x="600" y="1013"/>
                    <a:pt x="887" y="613"/>
                    <a:pt x="1050" y="138"/>
                  </a:cubicBezTo>
                  <a:cubicBezTo>
                    <a:pt x="1075" y="63"/>
                    <a:pt x="962" y="1"/>
                    <a:pt x="912" y="63"/>
                  </a:cubicBezTo>
                  <a:cubicBezTo>
                    <a:pt x="138" y="813"/>
                    <a:pt x="0" y="2175"/>
                    <a:pt x="138" y="3187"/>
                  </a:cubicBezTo>
                  <a:cubicBezTo>
                    <a:pt x="163" y="3312"/>
                    <a:pt x="363" y="3287"/>
                    <a:pt x="350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>
              <a:extLst>
                <a:ext uri="{FF2B5EF4-FFF2-40B4-BE49-F238E27FC236}">
                  <a16:creationId xmlns:a16="http://schemas.microsoft.com/office/drawing/2014/main" id="{E168E80A-299B-5923-E5BB-02319DBFB407}"/>
                </a:ext>
              </a:extLst>
            </p:cNvPr>
            <p:cNvSpPr/>
            <p:nvPr/>
          </p:nvSpPr>
          <p:spPr>
            <a:xfrm>
              <a:off x="708300" y="1808525"/>
              <a:ext cx="30950" cy="100950"/>
            </a:xfrm>
            <a:custGeom>
              <a:avLst/>
              <a:gdLst/>
              <a:ahLst/>
              <a:cxnLst/>
              <a:rect l="l" t="t" r="r" b="b"/>
              <a:pathLst>
                <a:path w="1238" h="4038" extrusionOk="0">
                  <a:moveTo>
                    <a:pt x="788" y="201"/>
                  </a:moveTo>
                  <a:cubicBezTo>
                    <a:pt x="900" y="876"/>
                    <a:pt x="1000" y="1575"/>
                    <a:pt x="850" y="2250"/>
                  </a:cubicBezTo>
                  <a:cubicBezTo>
                    <a:pt x="713" y="2800"/>
                    <a:pt x="400" y="3287"/>
                    <a:pt x="88" y="3762"/>
                  </a:cubicBezTo>
                  <a:cubicBezTo>
                    <a:pt x="1" y="3900"/>
                    <a:pt x="226" y="4037"/>
                    <a:pt x="313" y="3887"/>
                  </a:cubicBezTo>
                  <a:cubicBezTo>
                    <a:pt x="688" y="3325"/>
                    <a:pt x="1038" y="2738"/>
                    <a:pt x="1138" y="2050"/>
                  </a:cubicBezTo>
                  <a:cubicBezTo>
                    <a:pt x="1238" y="1425"/>
                    <a:pt x="1113" y="763"/>
                    <a:pt x="1000" y="138"/>
                  </a:cubicBezTo>
                  <a:cubicBezTo>
                    <a:pt x="975" y="1"/>
                    <a:pt x="763" y="63"/>
                    <a:pt x="7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>
              <a:extLst>
                <a:ext uri="{FF2B5EF4-FFF2-40B4-BE49-F238E27FC236}">
                  <a16:creationId xmlns:a16="http://schemas.microsoft.com/office/drawing/2014/main" id="{C6D6A1F3-4865-F2FD-6311-A832AA186BBC}"/>
                </a:ext>
              </a:extLst>
            </p:cNvPr>
            <p:cNvSpPr/>
            <p:nvPr/>
          </p:nvSpPr>
          <p:spPr>
            <a:xfrm>
              <a:off x="88700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251" y="13"/>
                  </a:moveTo>
                  <a:cubicBezTo>
                    <a:pt x="163" y="0"/>
                    <a:pt x="76" y="38"/>
                    <a:pt x="38" y="113"/>
                  </a:cubicBezTo>
                  <a:cubicBezTo>
                    <a:pt x="13" y="125"/>
                    <a:pt x="1" y="163"/>
                    <a:pt x="13" y="188"/>
                  </a:cubicBezTo>
                  <a:cubicBezTo>
                    <a:pt x="26" y="213"/>
                    <a:pt x="26" y="250"/>
                    <a:pt x="38" y="275"/>
                  </a:cubicBezTo>
                  <a:cubicBezTo>
                    <a:pt x="51" y="300"/>
                    <a:pt x="113" y="325"/>
                    <a:pt x="138" y="288"/>
                  </a:cubicBezTo>
                  <a:lnTo>
                    <a:pt x="276" y="150"/>
                  </a:lnTo>
                  <a:cubicBezTo>
                    <a:pt x="338" y="125"/>
                    <a:pt x="338" y="0"/>
                    <a:pt x="25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>
              <a:extLst>
                <a:ext uri="{FF2B5EF4-FFF2-40B4-BE49-F238E27FC236}">
                  <a16:creationId xmlns:a16="http://schemas.microsoft.com/office/drawing/2014/main" id="{2F296DFE-7EA9-8216-C211-7CE751ACF8EB}"/>
                </a:ext>
              </a:extLst>
            </p:cNvPr>
            <p:cNvSpPr/>
            <p:nvPr/>
          </p:nvSpPr>
          <p:spPr>
            <a:xfrm>
              <a:off x="893575" y="1496125"/>
              <a:ext cx="58750" cy="15000"/>
            </a:xfrm>
            <a:custGeom>
              <a:avLst/>
              <a:gdLst/>
              <a:ahLst/>
              <a:cxnLst/>
              <a:rect l="l" t="t" r="r" b="b"/>
              <a:pathLst>
                <a:path w="2350" h="600" extrusionOk="0">
                  <a:moveTo>
                    <a:pt x="50" y="125"/>
                  </a:moveTo>
                  <a:cubicBezTo>
                    <a:pt x="725" y="462"/>
                    <a:pt x="1525" y="600"/>
                    <a:pt x="2262" y="375"/>
                  </a:cubicBezTo>
                  <a:cubicBezTo>
                    <a:pt x="2350" y="350"/>
                    <a:pt x="2337" y="188"/>
                    <a:pt x="2237" y="200"/>
                  </a:cubicBezTo>
                  <a:cubicBezTo>
                    <a:pt x="1487" y="288"/>
                    <a:pt x="812" y="288"/>
                    <a:pt x="100" y="25"/>
                  </a:cubicBezTo>
                  <a:cubicBezTo>
                    <a:pt x="38" y="0"/>
                    <a:pt x="0" y="100"/>
                    <a:pt x="5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>
              <a:extLst>
                <a:ext uri="{FF2B5EF4-FFF2-40B4-BE49-F238E27FC236}">
                  <a16:creationId xmlns:a16="http://schemas.microsoft.com/office/drawing/2014/main" id="{334A651B-B982-BAF9-63A5-1ED69319FD4A}"/>
                </a:ext>
              </a:extLst>
            </p:cNvPr>
            <p:cNvSpPr/>
            <p:nvPr/>
          </p:nvSpPr>
          <p:spPr>
            <a:xfrm>
              <a:off x="927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825" y="75"/>
                  </a:moveTo>
                  <a:cubicBezTo>
                    <a:pt x="613" y="337"/>
                    <a:pt x="375" y="412"/>
                    <a:pt x="75" y="525"/>
                  </a:cubicBezTo>
                  <a:cubicBezTo>
                    <a:pt x="0" y="562"/>
                    <a:pt x="0" y="687"/>
                    <a:pt x="100" y="675"/>
                  </a:cubicBezTo>
                  <a:cubicBezTo>
                    <a:pt x="450" y="662"/>
                    <a:pt x="763" y="475"/>
                    <a:pt x="963" y="187"/>
                  </a:cubicBezTo>
                  <a:cubicBezTo>
                    <a:pt x="1013" y="100"/>
                    <a:pt x="888" y="0"/>
                    <a:pt x="82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>
              <a:extLst>
                <a:ext uri="{FF2B5EF4-FFF2-40B4-BE49-F238E27FC236}">
                  <a16:creationId xmlns:a16="http://schemas.microsoft.com/office/drawing/2014/main" id="{A68963A9-E635-8C80-BEB2-8E07BB2D22AE}"/>
                </a:ext>
              </a:extLst>
            </p:cNvPr>
            <p:cNvSpPr/>
            <p:nvPr/>
          </p:nvSpPr>
          <p:spPr>
            <a:xfrm>
              <a:off x="88670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38" y="138"/>
                  </a:moveTo>
                  <a:cubicBezTo>
                    <a:pt x="213" y="437"/>
                    <a:pt x="363" y="750"/>
                    <a:pt x="488" y="1087"/>
                  </a:cubicBezTo>
                  <a:cubicBezTo>
                    <a:pt x="600" y="1437"/>
                    <a:pt x="525" y="1737"/>
                    <a:pt x="488" y="2099"/>
                  </a:cubicBezTo>
                  <a:cubicBezTo>
                    <a:pt x="475" y="2187"/>
                    <a:pt x="600" y="2212"/>
                    <a:pt x="638" y="2137"/>
                  </a:cubicBezTo>
                  <a:cubicBezTo>
                    <a:pt x="1062" y="1437"/>
                    <a:pt x="600" y="600"/>
                    <a:pt x="125" y="50"/>
                  </a:cubicBezTo>
                  <a:cubicBezTo>
                    <a:pt x="75" y="0"/>
                    <a:pt x="0" y="75"/>
                    <a:pt x="25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>
              <a:extLst>
                <a:ext uri="{FF2B5EF4-FFF2-40B4-BE49-F238E27FC236}">
                  <a16:creationId xmlns:a16="http://schemas.microsoft.com/office/drawing/2014/main" id="{FE84D486-45DB-D9B2-B957-A2BE2C1CF48E}"/>
                </a:ext>
              </a:extLst>
            </p:cNvPr>
            <p:cNvSpPr/>
            <p:nvPr/>
          </p:nvSpPr>
          <p:spPr>
            <a:xfrm>
              <a:off x="897000" y="1522975"/>
              <a:ext cx="17200" cy="34700"/>
            </a:xfrm>
            <a:custGeom>
              <a:avLst/>
              <a:gdLst/>
              <a:ahLst/>
              <a:cxnLst/>
              <a:rect l="l" t="t" r="r" b="b"/>
              <a:pathLst>
                <a:path w="688" h="1388" extrusionOk="0">
                  <a:moveTo>
                    <a:pt x="301" y="1263"/>
                  </a:moveTo>
                  <a:cubicBezTo>
                    <a:pt x="563" y="938"/>
                    <a:pt x="688" y="513"/>
                    <a:pt x="638" y="101"/>
                  </a:cubicBezTo>
                  <a:cubicBezTo>
                    <a:pt x="613" y="1"/>
                    <a:pt x="463" y="38"/>
                    <a:pt x="463" y="126"/>
                  </a:cubicBezTo>
                  <a:cubicBezTo>
                    <a:pt x="438" y="513"/>
                    <a:pt x="375" y="813"/>
                    <a:pt x="113" y="1101"/>
                  </a:cubicBezTo>
                  <a:cubicBezTo>
                    <a:pt x="1" y="1238"/>
                    <a:pt x="201" y="1388"/>
                    <a:pt x="301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>
              <a:extLst>
                <a:ext uri="{FF2B5EF4-FFF2-40B4-BE49-F238E27FC236}">
                  <a16:creationId xmlns:a16="http://schemas.microsoft.com/office/drawing/2014/main" id="{24D46F86-132D-7B99-9041-41F17C378B2E}"/>
                </a:ext>
              </a:extLst>
            </p:cNvPr>
            <p:cNvSpPr/>
            <p:nvPr/>
          </p:nvSpPr>
          <p:spPr>
            <a:xfrm>
              <a:off x="907925" y="1521425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126" y="213"/>
                  </a:moveTo>
                  <a:cubicBezTo>
                    <a:pt x="351" y="275"/>
                    <a:pt x="551" y="388"/>
                    <a:pt x="776" y="425"/>
                  </a:cubicBezTo>
                  <a:cubicBezTo>
                    <a:pt x="863" y="450"/>
                    <a:pt x="913" y="338"/>
                    <a:pt x="838" y="288"/>
                  </a:cubicBezTo>
                  <a:cubicBezTo>
                    <a:pt x="638" y="163"/>
                    <a:pt x="413" y="75"/>
                    <a:pt x="176" y="38"/>
                  </a:cubicBezTo>
                  <a:cubicBezTo>
                    <a:pt x="51" y="0"/>
                    <a:pt x="1" y="175"/>
                    <a:pt x="12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>
              <a:extLst>
                <a:ext uri="{FF2B5EF4-FFF2-40B4-BE49-F238E27FC236}">
                  <a16:creationId xmlns:a16="http://schemas.microsoft.com/office/drawing/2014/main" id="{B72901CB-DA49-A595-B708-39C1BA2B7F09}"/>
                </a:ext>
              </a:extLst>
            </p:cNvPr>
            <p:cNvSpPr/>
            <p:nvPr/>
          </p:nvSpPr>
          <p:spPr>
            <a:xfrm>
              <a:off x="915425" y="1512975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588" y="563"/>
                  </a:moveTo>
                  <a:cubicBezTo>
                    <a:pt x="501" y="376"/>
                    <a:pt x="376" y="201"/>
                    <a:pt x="213" y="63"/>
                  </a:cubicBezTo>
                  <a:cubicBezTo>
                    <a:pt x="138" y="1"/>
                    <a:pt x="1" y="88"/>
                    <a:pt x="63" y="176"/>
                  </a:cubicBezTo>
                  <a:cubicBezTo>
                    <a:pt x="176" y="351"/>
                    <a:pt x="288" y="501"/>
                    <a:pt x="401" y="663"/>
                  </a:cubicBezTo>
                  <a:cubicBezTo>
                    <a:pt x="476" y="788"/>
                    <a:pt x="651" y="688"/>
                    <a:pt x="588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>
              <a:extLst>
                <a:ext uri="{FF2B5EF4-FFF2-40B4-BE49-F238E27FC236}">
                  <a16:creationId xmlns:a16="http://schemas.microsoft.com/office/drawing/2014/main" id="{EF7E1053-ACF8-1EDA-C294-8E8471DC7398}"/>
                </a:ext>
              </a:extLst>
            </p:cNvPr>
            <p:cNvSpPr/>
            <p:nvPr/>
          </p:nvSpPr>
          <p:spPr>
            <a:xfrm>
              <a:off x="917300" y="1513300"/>
              <a:ext cx="17225" cy="6900"/>
            </a:xfrm>
            <a:custGeom>
              <a:avLst/>
              <a:gdLst/>
              <a:ahLst/>
              <a:cxnLst/>
              <a:rect l="l" t="t" r="r" b="b"/>
              <a:pathLst>
                <a:path w="689" h="276" extrusionOk="0">
                  <a:moveTo>
                    <a:pt x="126" y="225"/>
                  </a:moveTo>
                  <a:cubicBezTo>
                    <a:pt x="288" y="275"/>
                    <a:pt x="463" y="250"/>
                    <a:pt x="613" y="163"/>
                  </a:cubicBezTo>
                  <a:cubicBezTo>
                    <a:pt x="688" y="113"/>
                    <a:pt x="626" y="0"/>
                    <a:pt x="551" y="25"/>
                  </a:cubicBezTo>
                  <a:lnTo>
                    <a:pt x="176" y="38"/>
                  </a:lnTo>
                  <a:cubicBezTo>
                    <a:pt x="51" y="13"/>
                    <a:pt x="1" y="188"/>
                    <a:pt x="126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>
              <a:extLst>
                <a:ext uri="{FF2B5EF4-FFF2-40B4-BE49-F238E27FC236}">
                  <a16:creationId xmlns:a16="http://schemas.microsoft.com/office/drawing/2014/main" id="{FF8805D2-0823-AAF8-4E51-A7BB983A4C99}"/>
                </a:ext>
              </a:extLst>
            </p:cNvPr>
            <p:cNvSpPr/>
            <p:nvPr/>
          </p:nvSpPr>
          <p:spPr>
            <a:xfrm>
              <a:off x="92605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501" y="163"/>
                  </a:moveTo>
                  <a:cubicBezTo>
                    <a:pt x="1" y="263"/>
                    <a:pt x="276" y="937"/>
                    <a:pt x="713" y="838"/>
                  </a:cubicBezTo>
                  <a:cubicBezTo>
                    <a:pt x="1150" y="750"/>
                    <a:pt x="1013" y="0"/>
                    <a:pt x="513" y="150"/>
                  </a:cubicBezTo>
                  <a:cubicBezTo>
                    <a:pt x="401" y="188"/>
                    <a:pt x="426" y="350"/>
                    <a:pt x="538" y="350"/>
                  </a:cubicBezTo>
                  <a:cubicBezTo>
                    <a:pt x="538" y="350"/>
                    <a:pt x="538" y="325"/>
                    <a:pt x="551" y="325"/>
                  </a:cubicBezTo>
                  <a:cubicBezTo>
                    <a:pt x="663" y="288"/>
                    <a:pt x="613" y="125"/>
                    <a:pt x="50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>
              <a:extLst>
                <a:ext uri="{FF2B5EF4-FFF2-40B4-BE49-F238E27FC236}">
                  <a16:creationId xmlns:a16="http://schemas.microsoft.com/office/drawing/2014/main" id="{BD577042-E66F-30C2-04A2-5471A6508FA5}"/>
                </a:ext>
              </a:extLst>
            </p:cNvPr>
            <p:cNvSpPr/>
            <p:nvPr/>
          </p:nvSpPr>
          <p:spPr>
            <a:xfrm>
              <a:off x="620967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25" y="2949"/>
                  </a:moveTo>
                  <a:cubicBezTo>
                    <a:pt x="5049" y="7611"/>
                    <a:pt x="11447" y="0"/>
                    <a:pt x="17096" y="1300"/>
                  </a:cubicBezTo>
                  <a:cubicBezTo>
                    <a:pt x="20083" y="2000"/>
                    <a:pt x="22045" y="4312"/>
                    <a:pt x="21945" y="7373"/>
                  </a:cubicBezTo>
                  <a:cubicBezTo>
                    <a:pt x="21932" y="7461"/>
                    <a:pt x="21820" y="7461"/>
                    <a:pt x="21807" y="7373"/>
                  </a:cubicBezTo>
                  <a:cubicBezTo>
                    <a:pt x="21532" y="1100"/>
                    <a:pt x="14534" y="887"/>
                    <a:pt x="10173" y="2724"/>
                  </a:cubicBezTo>
                  <a:cubicBezTo>
                    <a:pt x="8448" y="3449"/>
                    <a:pt x="6736" y="4437"/>
                    <a:pt x="4837" y="4661"/>
                  </a:cubicBezTo>
                  <a:cubicBezTo>
                    <a:pt x="2937" y="4886"/>
                    <a:pt x="1425" y="4387"/>
                    <a:pt x="88" y="3087"/>
                  </a:cubicBezTo>
                  <a:cubicBezTo>
                    <a:pt x="0" y="2999"/>
                    <a:pt x="125" y="2874"/>
                    <a:pt x="213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>
              <a:extLst>
                <a:ext uri="{FF2B5EF4-FFF2-40B4-BE49-F238E27FC236}">
                  <a16:creationId xmlns:a16="http://schemas.microsoft.com/office/drawing/2014/main" id="{6996CE17-AED0-D2FB-C815-FDAC3A7D763D}"/>
                </a:ext>
              </a:extLst>
            </p:cNvPr>
            <p:cNvSpPr/>
            <p:nvPr/>
          </p:nvSpPr>
          <p:spPr>
            <a:xfrm>
              <a:off x="6575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7224" y="1688"/>
                  </a:moveTo>
                  <a:cubicBezTo>
                    <a:pt x="7086" y="3700"/>
                    <a:pt x="4624" y="4862"/>
                    <a:pt x="2825" y="4325"/>
                  </a:cubicBezTo>
                  <a:cubicBezTo>
                    <a:pt x="1313" y="3875"/>
                    <a:pt x="0" y="1338"/>
                    <a:pt x="1388" y="88"/>
                  </a:cubicBezTo>
                  <a:cubicBezTo>
                    <a:pt x="1463" y="1"/>
                    <a:pt x="1588" y="126"/>
                    <a:pt x="1500" y="201"/>
                  </a:cubicBezTo>
                  <a:cubicBezTo>
                    <a:pt x="113" y="1725"/>
                    <a:pt x="1775" y="4025"/>
                    <a:pt x="3400" y="4225"/>
                  </a:cubicBezTo>
                  <a:cubicBezTo>
                    <a:pt x="4949" y="4425"/>
                    <a:pt x="6911" y="3413"/>
                    <a:pt x="7024" y="1688"/>
                  </a:cubicBezTo>
                  <a:cubicBezTo>
                    <a:pt x="7036" y="1563"/>
                    <a:pt x="7236" y="1563"/>
                    <a:pt x="7224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>
              <a:extLst>
                <a:ext uri="{FF2B5EF4-FFF2-40B4-BE49-F238E27FC236}">
                  <a16:creationId xmlns:a16="http://schemas.microsoft.com/office/drawing/2014/main" id="{8864CF9B-25FC-A83F-DB94-5743F285E0C1}"/>
                </a:ext>
              </a:extLst>
            </p:cNvPr>
            <p:cNvSpPr/>
            <p:nvPr/>
          </p:nvSpPr>
          <p:spPr>
            <a:xfrm>
              <a:off x="6628300" y="1348025"/>
              <a:ext cx="73450" cy="77200"/>
            </a:xfrm>
            <a:custGeom>
              <a:avLst/>
              <a:gdLst/>
              <a:ahLst/>
              <a:cxnLst/>
              <a:rect l="l" t="t" r="r" b="b"/>
              <a:pathLst>
                <a:path w="2938" h="3088" extrusionOk="0">
                  <a:moveTo>
                    <a:pt x="88" y="488"/>
                  </a:moveTo>
                  <a:cubicBezTo>
                    <a:pt x="913" y="1"/>
                    <a:pt x="2138" y="351"/>
                    <a:pt x="2550" y="1238"/>
                  </a:cubicBezTo>
                  <a:cubicBezTo>
                    <a:pt x="2938" y="2063"/>
                    <a:pt x="2325" y="2987"/>
                    <a:pt x="1451" y="3075"/>
                  </a:cubicBezTo>
                  <a:cubicBezTo>
                    <a:pt x="1338" y="3087"/>
                    <a:pt x="1313" y="2900"/>
                    <a:pt x="1426" y="2887"/>
                  </a:cubicBezTo>
                  <a:cubicBezTo>
                    <a:pt x="2238" y="2737"/>
                    <a:pt x="2738" y="1913"/>
                    <a:pt x="2275" y="1163"/>
                  </a:cubicBezTo>
                  <a:cubicBezTo>
                    <a:pt x="1800" y="476"/>
                    <a:pt x="901" y="251"/>
                    <a:pt x="163" y="625"/>
                  </a:cubicBezTo>
                  <a:cubicBezTo>
                    <a:pt x="76" y="675"/>
                    <a:pt x="1" y="538"/>
                    <a:pt x="88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>
              <a:extLst>
                <a:ext uri="{FF2B5EF4-FFF2-40B4-BE49-F238E27FC236}">
                  <a16:creationId xmlns:a16="http://schemas.microsoft.com/office/drawing/2014/main" id="{82C6FDA9-21B2-2CE2-10C0-517200D61BB6}"/>
                </a:ext>
              </a:extLst>
            </p:cNvPr>
            <p:cNvSpPr/>
            <p:nvPr/>
          </p:nvSpPr>
          <p:spPr>
            <a:xfrm>
              <a:off x="66555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>
              <a:extLst>
                <a:ext uri="{FF2B5EF4-FFF2-40B4-BE49-F238E27FC236}">
                  <a16:creationId xmlns:a16="http://schemas.microsoft.com/office/drawing/2014/main" id="{EDD80B60-71CD-4F50-72D5-12FB655C194E}"/>
                </a:ext>
              </a:extLst>
            </p:cNvPr>
            <p:cNvSpPr/>
            <p:nvPr/>
          </p:nvSpPr>
          <p:spPr>
            <a:xfrm>
              <a:off x="6641425" y="1240875"/>
              <a:ext cx="206550" cy="104050"/>
            </a:xfrm>
            <a:custGeom>
              <a:avLst/>
              <a:gdLst/>
              <a:ahLst/>
              <a:cxnLst/>
              <a:rect l="l" t="t" r="r" b="b"/>
              <a:pathLst>
                <a:path w="8262" h="4162" extrusionOk="0">
                  <a:moveTo>
                    <a:pt x="138" y="25"/>
                  </a:moveTo>
                  <a:cubicBezTo>
                    <a:pt x="1263" y="263"/>
                    <a:pt x="2325" y="725"/>
                    <a:pt x="3275" y="1375"/>
                  </a:cubicBezTo>
                  <a:cubicBezTo>
                    <a:pt x="4725" y="2387"/>
                    <a:pt x="6199" y="4162"/>
                    <a:pt x="8086" y="2875"/>
                  </a:cubicBezTo>
                  <a:cubicBezTo>
                    <a:pt x="8161" y="2825"/>
                    <a:pt x="8261" y="2950"/>
                    <a:pt x="8186" y="3012"/>
                  </a:cubicBezTo>
                  <a:cubicBezTo>
                    <a:pt x="7436" y="3699"/>
                    <a:pt x="6487" y="3699"/>
                    <a:pt x="5562" y="3299"/>
                  </a:cubicBezTo>
                  <a:cubicBezTo>
                    <a:pt x="4887" y="2999"/>
                    <a:pt x="4362" y="2475"/>
                    <a:pt x="3787" y="2025"/>
                  </a:cubicBezTo>
                  <a:cubicBezTo>
                    <a:pt x="2713" y="1137"/>
                    <a:pt x="1450" y="500"/>
                    <a:pt x="88" y="175"/>
                  </a:cubicBezTo>
                  <a:cubicBezTo>
                    <a:pt x="1" y="150"/>
                    <a:pt x="38" y="0"/>
                    <a:pt x="13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>
              <a:extLst>
                <a:ext uri="{FF2B5EF4-FFF2-40B4-BE49-F238E27FC236}">
                  <a16:creationId xmlns:a16="http://schemas.microsoft.com/office/drawing/2014/main" id="{586F85B0-7809-CD5E-E6CE-A2DF551EEDF9}"/>
                </a:ext>
              </a:extLst>
            </p:cNvPr>
            <p:cNvSpPr/>
            <p:nvPr/>
          </p:nvSpPr>
          <p:spPr>
            <a:xfrm>
              <a:off x="6499275" y="1245875"/>
              <a:ext cx="88450" cy="80000"/>
            </a:xfrm>
            <a:custGeom>
              <a:avLst/>
              <a:gdLst/>
              <a:ahLst/>
              <a:cxnLst/>
              <a:rect l="l" t="t" r="r" b="b"/>
              <a:pathLst>
                <a:path w="3538" h="3200" extrusionOk="0">
                  <a:moveTo>
                    <a:pt x="101" y="313"/>
                  </a:moveTo>
                  <a:cubicBezTo>
                    <a:pt x="988" y="113"/>
                    <a:pt x="1838" y="0"/>
                    <a:pt x="2638" y="488"/>
                  </a:cubicBezTo>
                  <a:cubicBezTo>
                    <a:pt x="3175" y="813"/>
                    <a:pt x="3537" y="1325"/>
                    <a:pt x="3437" y="1975"/>
                  </a:cubicBezTo>
                  <a:cubicBezTo>
                    <a:pt x="3337" y="2587"/>
                    <a:pt x="2838" y="3062"/>
                    <a:pt x="2225" y="3137"/>
                  </a:cubicBezTo>
                  <a:cubicBezTo>
                    <a:pt x="1750" y="3187"/>
                    <a:pt x="1075" y="3024"/>
                    <a:pt x="1026" y="2475"/>
                  </a:cubicBezTo>
                  <a:cubicBezTo>
                    <a:pt x="1013" y="2387"/>
                    <a:pt x="1150" y="2387"/>
                    <a:pt x="1150" y="2475"/>
                  </a:cubicBezTo>
                  <a:cubicBezTo>
                    <a:pt x="1225" y="3199"/>
                    <a:pt x="2438" y="2937"/>
                    <a:pt x="2750" y="2712"/>
                  </a:cubicBezTo>
                  <a:cubicBezTo>
                    <a:pt x="3237" y="2362"/>
                    <a:pt x="3387" y="1700"/>
                    <a:pt x="3087" y="1175"/>
                  </a:cubicBezTo>
                  <a:cubicBezTo>
                    <a:pt x="2475" y="163"/>
                    <a:pt x="1125" y="263"/>
                    <a:pt x="151" y="488"/>
                  </a:cubicBezTo>
                  <a:cubicBezTo>
                    <a:pt x="38" y="513"/>
                    <a:pt x="1" y="338"/>
                    <a:pt x="101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>
              <a:extLst>
                <a:ext uri="{FF2B5EF4-FFF2-40B4-BE49-F238E27FC236}">
                  <a16:creationId xmlns:a16="http://schemas.microsoft.com/office/drawing/2014/main" id="{B57BE30F-EF11-2D13-A61F-597A47629A81}"/>
                </a:ext>
              </a:extLst>
            </p:cNvPr>
            <p:cNvSpPr/>
            <p:nvPr/>
          </p:nvSpPr>
          <p:spPr>
            <a:xfrm>
              <a:off x="6443675" y="1272100"/>
              <a:ext cx="33125" cy="43775"/>
            </a:xfrm>
            <a:custGeom>
              <a:avLst/>
              <a:gdLst/>
              <a:ahLst/>
              <a:cxnLst/>
              <a:rect l="l" t="t" r="r" b="b"/>
              <a:pathLst>
                <a:path w="1325" h="1751" extrusionOk="0">
                  <a:moveTo>
                    <a:pt x="88" y="188"/>
                  </a:moveTo>
                  <a:cubicBezTo>
                    <a:pt x="638" y="1"/>
                    <a:pt x="1325" y="326"/>
                    <a:pt x="1250" y="976"/>
                  </a:cubicBezTo>
                  <a:cubicBezTo>
                    <a:pt x="1200" y="1413"/>
                    <a:pt x="500" y="1750"/>
                    <a:pt x="238" y="1326"/>
                  </a:cubicBezTo>
                  <a:cubicBezTo>
                    <a:pt x="175" y="1213"/>
                    <a:pt x="350" y="1101"/>
                    <a:pt x="425" y="1213"/>
                  </a:cubicBezTo>
                  <a:cubicBezTo>
                    <a:pt x="538" y="1288"/>
                    <a:pt x="675" y="1301"/>
                    <a:pt x="800" y="1263"/>
                  </a:cubicBezTo>
                  <a:cubicBezTo>
                    <a:pt x="1075" y="1026"/>
                    <a:pt x="1125" y="813"/>
                    <a:pt x="950" y="613"/>
                  </a:cubicBezTo>
                  <a:cubicBezTo>
                    <a:pt x="788" y="301"/>
                    <a:pt x="450" y="263"/>
                    <a:pt x="138" y="351"/>
                  </a:cubicBezTo>
                  <a:cubicBezTo>
                    <a:pt x="38" y="376"/>
                    <a:pt x="0" y="226"/>
                    <a:pt x="10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>
              <a:extLst>
                <a:ext uri="{FF2B5EF4-FFF2-40B4-BE49-F238E27FC236}">
                  <a16:creationId xmlns:a16="http://schemas.microsoft.com/office/drawing/2014/main" id="{EEB159EA-0AF8-17EA-AF44-DD316D916AEB}"/>
                </a:ext>
              </a:extLst>
            </p:cNvPr>
            <p:cNvSpPr/>
            <p:nvPr/>
          </p:nvSpPr>
          <p:spPr>
            <a:xfrm>
              <a:off x="6835450" y="1292100"/>
              <a:ext cx="31875" cy="31900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325" y="925"/>
                  </a:moveTo>
                  <a:cubicBezTo>
                    <a:pt x="0" y="563"/>
                    <a:pt x="450" y="1"/>
                    <a:pt x="863" y="326"/>
                  </a:cubicBezTo>
                  <a:cubicBezTo>
                    <a:pt x="1275" y="651"/>
                    <a:pt x="800" y="1275"/>
                    <a:pt x="388" y="975"/>
                  </a:cubicBezTo>
                  <a:cubicBezTo>
                    <a:pt x="325" y="925"/>
                    <a:pt x="375" y="813"/>
                    <a:pt x="463" y="826"/>
                  </a:cubicBezTo>
                  <a:lnTo>
                    <a:pt x="463" y="826"/>
                  </a:lnTo>
                  <a:cubicBezTo>
                    <a:pt x="500" y="901"/>
                    <a:pt x="400" y="1000"/>
                    <a:pt x="338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>
              <a:extLst>
                <a:ext uri="{FF2B5EF4-FFF2-40B4-BE49-F238E27FC236}">
                  <a16:creationId xmlns:a16="http://schemas.microsoft.com/office/drawing/2014/main" id="{466856DB-623D-1C10-12E1-2001C518BF81}"/>
                </a:ext>
              </a:extLst>
            </p:cNvPr>
            <p:cNvSpPr/>
            <p:nvPr/>
          </p:nvSpPr>
          <p:spPr>
            <a:xfrm>
              <a:off x="6713600" y="1274925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63"/>
                  </a:moveTo>
                  <a:cubicBezTo>
                    <a:pt x="1550" y="1163"/>
                    <a:pt x="2575" y="2675"/>
                    <a:pt x="3087" y="4374"/>
                  </a:cubicBezTo>
                  <a:cubicBezTo>
                    <a:pt x="3112" y="4462"/>
                    <a:pt x="2975" y="4524"/>
                    <a:pt x="2925" y="4437"/>
                  </a:cubicBezTo>
                  <a:cubicBezTo>
                    <a:pt x="2175" y="2825"/>
                    <a:pt x="1413" y="1338"/>
                    <a:pt x="63" y="150"/>
                  </a:cubicBezTo>
                  <a:cubicBezTo>
                    <a:pt x="1" y="100"/>
                    <a:pt x="88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>
              <a:extLst>
                <a:ext uri="{FF2B5EF4-FFF2-40B4-BE49-F238E27FC236}">
                  <a16:creationId xmlns:a16="http://schemas.microsoft.com/office/drawing/2014/main" id="{AD45F4E5-C971-63F6-297D-44480D391A3E}"/>
                </a:ext>
              </a:extLst>
            </p:cNvPr>
            <p:cNvSpPr/>
            <p:nvPr/>
          </p:nvSpPr>
          <p:spPr>
            <a:xfrm>
              <a:off x="6777025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500" y="500"/>
                  </a:moveTo>
                  <a:lnTo>
                    <a:pt x="500" y="563"/>
                  </a:lnTo>
                  <a:cubicBezTo>
                    <a:pt x="425" y="638"/>
                    <a:pt x="313" y="550"/>
                    <a:pt x="350" y="450"/>
                  </a:cubicBezTo>
                  <a:cubicBezTo>
                    <a:pt x="600" y="0"/>
                    <a:pt x="1225" y="550"/>
                    <a:pt x="888" y="925"/>
                  </a:cubicBezTo>
                  <a:cubicBezTo>
                    <a:pt x="550" y="1300"/>
                    <a:pt x="0" y="750"/>
                    <a:pt x="388" y="388"/>
                  </a:cubicBezTo>
                  <a:cubicBezTo>
                    <a:pt x="463" y="325"/>
                    <a:pt x="563" y="425"/>
                    <a:pt x="500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>
              <a:extLst>
                <a:ext uri="{FF2B5EF4-FFF2-40B4-BE49-F238E27FC236}">
                  <a16:creationId xmlns:a16="http://schemas.microsoft.com/office/drawing/2014/main" id="{45A2455A-2B04-47C5-9EF0-DE28B2316E4A}"/>
                </a:ext>
              </a:extLst>
            </p:cNvPr>
            <p:cNvSpPr/>
            <p:nvPr/>
          </p:nvSpPr>
          <p:spPr>
            <a:xfrm>
              <a:off x="6753275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213" y="126"/>
                  </a:moveTo>
                  <a:cubicBezTo>
                    <a:pt x="226" y="201"/>
                    <a:pt x="213" y="276"/>
                    <a:pt x="163" y="326"/>
                  </a:cubicBezTo>
                  <a:cubicBezTo>
                    <a:pt x="126" y="388"/>
                    <a:pt x="1" y="376"/>
                    <a:pt x="1" y="288"/>
                  </a:cubicBezTo>
                  <a:cubicBezTo>
                    <a:pt x="13" y="238"/>
                    <a:pt x="13" y="176"/>
                    <a:pt x="26" y="126"/>
                  </a:cubicBezTo>
                  <a:cubicBezTo>
                    <a:pt x="26" y="1"/>
                    <a:pt x="213" y="1"/>
                    <a:pt x="2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>
              <a:extLst>
                <a:ext uri="{FF2B5EF4-FFF2-40B4-BE49-F238E27FC236}">
                  <a16:creationId xmlns:a16="http://schemas.microsoft.com/office/drawing/2014/main" id="{9F1258D7-CE5A-A687-614C-9CB29E363FAF}"/>
                </a:ext>
              </a:extLst>
            </p:cNvPr>
            <p:cNvSpPr/>
            <p:nvPr/>
          </p:nvSpPr>
          <p:spPr>
            <a:xfrm>
              <a:off x="6617075" y="1363650"/>
              <a:ext cx="10000" cy="6900"/>
            </a:xfrm>
            <a:custGeom>
              <a:avLst/>
              <a:gdLst/>
              <a:ahLst/>
              <a:cxnLst/>
              <a:rect l="l" t="t" r="r" b="b"/>
              <a:pathLst>
                <a:path w="400" h="276" extrusionOk="0">
                  <a:moveTo>
                    <a:pt x="312" y="188"/>
                  </a:moveTo>
                  <a:cubicBezTo>
                    <a:pt x="250" y="225"/>
                    <a:pt x="175" y="250"/>
                    <a:pt x="100" y="263"/>
                  </a:cubicBezTo>
                  <a:cubicBezTo>
                    <a:pt x="38" y="275"/>
                    <a:pt x="0" y="213"/>
                    <a:pt x="38" y="163"/>
                  </a:cubicBezTo>
                  <a:cubicBezTo>
                    <a:pt x="88" y="100"/>
                    <a:pt x="163" y="50"/>
                    <a:pt x="250" y="25"/>
                  </a:cubicBezTo>
                  <a:cubicBezTo>
                    <a:pt x="337" y="0"/>
                    <a:pt x="400" y="138"/>
                    <a:pt x="312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>
              <a:extLst>
                <a:ext uri="{FF2B5EF4-FFF2-40B4-BE49-F238E27FC236}">
                  <a16:creationId xmlns:a16="http://schemas.microsoft.com/office/drawing/2014/main" id="{F4570526-FAEB-25C2-9DF9-D73B4DD613A1}"/>
                </a:ext>
              </a:extLst>
            </p:cNvPr>
            <p:cNvSpPr/>
            <p:nvPr/>
          </p:nvSpPr>
          <p:spPr>
            <a:xfrm>
              <a:off x="6611450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100" y="13"/>
                  </a:moveTo>
                  <a:cubicBezTo>
                    <a:pt x="950" y="0"/>
                    <a:pt x="1812" y="75"/>
                    <a:pt x="2649" y="250"/>
                  </a:cubicBezTo>
                  <a:cubicBezTo>
                    <a:pt x="3812" y="488"/>
                    <a:pt x="4924" y="925"/>
                    <a:pt x="6111" y="613"/>
                  </a:cubicBezTo>
                  <a:cubicBezTo>
                    <a:pt x="6223" y="575"/>
                    <a:pt x="6273" y="763"/>
                    <a:pt x="6161" y="788"/>
                  </a:cubicBezTo>
                  <a:cubicBezTo>
                    <a:pt x="5361" y="1100"/>
                    <a:pt x="4636" y="950"/>
                    <a:pt x="3824" y="775"/>
                  </a:cubicBezTo>
                  <a:cubicBezTo>
                    <a:pt x="2587" y="500"/>
                    <a:pt x="1375" y="250"/>
                    <a:pt x="100" y="188"/>
                  </a:cubicBezTo>
                  <a:cubicBezTo>
                    <a:pt x="0" y="175"/>
                    <a:pt x="0" y="25"/>
                    <a:pt x="100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>
              <a:extLst>
                <a:ext uri="{FF2B5EF4-FFF2-40B4-BE49-F238E27FC236}">
                  <a16:creationId xmlns:a16="http://schemas.microsoft.com/office/drawing/2014/main" id="{8A22E830-0E9F-E744-85D2-AFB8AC1AE73E}"/>
                </a:ext>
              </a:extLst>
            </p:cNvPr>
            <p:cNvSpPr/>
            <p:nvPr/>
          </p:nvSpPr>
          <p:spPr>
            <a:xfrm>
              <a:off x="6756400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450" y="688"/>
                  </a:moveTo>
                  <a:lnTo>
                    <a:pt x="563" y="651"/>
                  </a:lnTo>
                  <a:cubicBezTo>
                    <a:pt x="625" y="726"/>
                    <a:pt x="563" y="826"/>
                    <a:pt x="475" y="813"/>
                  </a:cubicBezTo>
                  <a:cubicBezTo>
                    <a:pt x="1" y="651"/>
                    <a:pt x="475" y="1"/>
                    <a:pt x="863" y="226"/>
                  </a:cubicBezTo>
                  <a:cubicBezTo>
                    <a:pt x="1325" y="526"/>
                    <a:pt x="788" y="1238"/>
                    <a:pt x="350" y="801"/>
                  </a:cubicBezTo>
                  <a:cubicBezTo>
                    <a:pt x="301" y="738"/>
                    <a:pt x="375" y="638"/>
                    <a:pt x="450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>
              <a:extLst>
                <a:ext uri="{FF2B5EF4-FFF2-40B4-BE49-F238E27FC236}">
                  <a16:creationId xmlns:a16="http://schemas.microsoft.com/office/drawing/2014/main" id="{2B52D7D4-C1DA-9F7B-5283-07AB7239E0E8}"/>
                </a:ext>
              </a:extLst>
            </p:cNvPr>
            <p:cNvSpPr/>
            <p:nvPr/>
          </p:nvSpPr>
          <p:spPr>
            <a:xfrm>
              <a:off x="6761100" y="1291175"/>
              <a:ext cx="72800" cy="22525"/>
            </a:xfrm>
            <a:custGeom>
              <a:avLst/>
              <a:gdLst/>
              <a:ahLst/>
              <a:cxnLst/>
              <a:rect l="l" t="t" r="r" b="b"/>
              <a:pathLst>
                <a:path w="2912" h="901" extrusionOk="0">
                  <a:moveTo>
                    <a:pt x="100" y="638"/>
                  </a:moveTo>
                  <a:cubicBezTo>
                    <a:pt x="412" y="338"/>
                    <a:pt x="800" y="150"/>
                    <a:pt x="1225" y="100"/>
                  </a:cubicBezTo>
                  <a:cubicBezTo>
                    <a:pt x="1700" y="38"/>
                    <a:pt x="2387" y="0"/>
                    <a:pt x="2799" y="263"/>
                  </a:cubicBezTo>
                  <a:cubicBezTo>
                    <a:pt x="2912" y="325"/>
                    <a:pt x="2837" y="488"/>
                    <a:pt x="2724" y="463"/>
                  </a:cubicBezTo>
                  <a:cubicBezTo>
                    <a:pt x="1937" y="263"/>
                    <a:pt x="900" y="213"/>
                    <a:pt x="262" y="800"/>
                  </a:cubicBezTo>
                  <a:cubicBezTo>
                    <a:pt x="150" y="900"/>
                    <a:pt x="0" y="738"/>
                    <a:pt x="1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>
              <a:extLst>
                <a:ext uri="{FF2B5EF4-FFF2-40B4-BE49-F238E27FC236}">
                  <a16:creationId xmlns:a16="http://schemas.microsoft.com/office/drawing/2014/main" id="{2CF4754C-F109-9E81-B033-06BB7716E254}"/>
                </a:ext>
              </a:extLst>
            </p:cNvPr>
            <p:cNvSpPr/>
            <p:nvPr/>
          </p:nvSpPr>
          <p:spPr>
            <a:xfrm>
              <a:off x="6762650" y="1296800"/>
              <a:ext cx="70325" cy="23450"/>
            </a:xfrm>
            <a:custGeom>
              <a:avLst/>
              <a:gdLst/>
              <a:ahLst/>
              <a:cxnLst/>
              <a:rect l="l" t="t" r="r" b="b"/>
              <a:pathLst>
                <a:path w="2813" h="938" extrusionOk="0">
                  <a:moveTo>
                    <a:pt x="2750" y="200"/>
                  </a:moveTo>
                  <a:cubicBezTo>
                    <a:pt x="2237" y="887"/>
                    <a:pt x="800" y="937"/>
                    <a:pt x="100" y="575"/>
                  </a:cubicBezTo>
                  <a:cubicBezTo>
                    <a:pt x="1" y="513"/>
                    <a:pt x="75" y="375"/>
                    <a:pt x="175" y="388"/>
                  </a:cubicBezTo>
                  <a:cubicBezTo>
                    <a:pt x="888" y="500"/>
                    <a:pt x="2050" y="762"/>
                    <a:pt x="2600" y="88"/>
                  </a:cubicBezTo>
                  <a:cubicBezTo>
                    <a:pt x="2675" y="0"/>
                    <a:pt x="2812" y="113"/>
                    <a:pt x="2762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>
              <a:extLst>
                <a:ext uri="{FF2B5EF4-FFF2-40B4-BE49-F238E27FC236}">
                  <a16:creationId xmlns:a16="http://schemas.microsoft.com/office/drawing/2014/main" id="{4672D7EE-A8F6-B0A2-5076-352243FF9AA2}"/>
                </a:ext>
              </a:extLst>
            </p:cNvPr>
            <p:cNvSpPr/>
            <p:nvPr/>
          </p:nvSpPr>
          <p:spPr>
            <a:xfrm>
              <a:off x="6662675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413" y="163"/>
                  </a:moveTo>
                  <a:cubicBezTo>
                    <a:pt x="238" y="800"/>
                    <a:pt x="325" y="1475"/>
                    <a:pt x="650" y="2037"/>
                  </a:cubicBezTo>
                  <a:cubicBezTo>
                    <a:pt x="725" y="2162"/>
                    <a:pt x="538" y="2275"/>
                    <a:pt x="463" y="2150"/>
                  </a:cubicBezTo>
                  <a:cubicBezTo>
                    <a:pt x="88" y="1537"/>
                    <a:pt x="1" y="800"/>
                    <a:pt x="226" y="113"/>
                  </a:cubicBezTo>
                  <a:cubicBezTo>
                    <a:pt x="263" y="0"/>
                    <a:pt x="438" y="50"/>
                    <a:pt x="413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>
              <a:extLst>
                <a:ext uri="{FF2B5EF4-FFF2-40B4-BE49-F238E27FC236}">
                  <a16:creationId xmlns:a16="http://schemas.microsoft.com/office/drawing/2014/main" id="{56F0DEDC-3E69-30A3-3141-3FD838E599DE}"/>
                </a:ext>
              </a:extLst>
            </p:cNvPr>
            <p:cNvSpPr/>
            <p:nvPr/>
          </p:nvSpPr>
          <p:spPr>
            <a:xfrm>
              <a:off x="6669850" y="1250875"/>
              <a:ext cx="15975" cy="54375"/>
            </a:xfrm>
            <a:custGeom>
              <a:avLst/>
              <a:gdLst/>
              <a:ahLst/>
              <a:cxnLst/>
              <a:rect l="l" t="t" r="r" b="b"/>
              <a:pathLst>
                <a:path w="639" h="2175" extrusionOk="0">
                  <a:moveTo>
                    <a:pt x="176" y="1987"/>
                  </a:moveTo>
                  <a:cubicBezTo>
                    <a:pt x="313" y="1625"/>
                    <a:pt x="351" y="1225"/>
                    <a:pt x="301" y="850"/>
                  </a:cubicBezTo>
                  <a:cubicBezTo>
                    <a:pt x="251" y="563"/>
                    <a:pt x="101" y="388"/>
                    <a:pt x="13" y="150"/>
                  </a:cubicBezTo>
                  <a:cubicBezTo>
                    <a:pt x="1" y="100"/>
                    <a:pt x="26" y="63"/>
                    <a:pt x="63" y="50"/>
                  </a:cubicBezTo>
                  <a:cubicBezTo>
                    <a:pt x="363" y="0"/>
                    <a:pt x="463" y="325"/>
                    <a:pt x="526" y="563"/>
                  </a:cubicBezTo>
                  <a:cubicBezTo>
                    <a:pt x="638" y="1062"/>
                    <a:pt x="588" y="1575"/>
                    <a:pt x="401" y="2050"/>
                  </a:cubicBezTo>
                  <a:cubicBezTo>
                    <a:pt x="351" y="2175"/>
                    <a:pt x="138" y="2125"/>
                    <a:pt x="188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8">
              <a:extLst>
                <a:ext uri="{FF2B5EF4-FFF2-40B4-BE49-F238E27FC236}">
                  <a16:creationId xmlns:a16="http://schemas.microsoft.com/office/drawing/2014/main" id="{1ACA847C-7DCC-20EB-9AB5-4C426D146151}"/>
                </a:ext>
              </a:extLst>
            </p:cNvPr>
            <p:cNvSpPr/>
            <p:nvPr/>
          </p:nvSpPr>
          <p:spPr>
            <a:xfrm>
              <a:off x="6330275" y="1310225"/>
              <a:ext cx="82800" cy="26900"/>
            </a:xfrm>
            <a:custGeom>
              <a:avLst/>
              <a:gdLst/>
              <a:ahLst/>
              <a:cxnLst/>
              <a:rect l="l" t="t" r="r" b="b"/>
              <a:pathLst>
                <a:path w="3312" h="1076" extrusionOk="0">
                  <a:moveTo>
                    <a:pt x="138" y="151"/>
                  </a:moveTo>
                  <a:cubicBezTo>
                    <a:pt x="1150" y="1"/>
                    <a:pt x="2512" y="151"/>
                    <a:pt x="3262" y="913"/>
                  </a:cubicBezTo>
                  <a:cubicBezTo>
                    <a:pt x="3312" y="963"/>
                    <a:pt x="3262" y="1075"/>
                    <a:pt x="3174" y="1050"/>
                  </a:cubicBezTo>
                  <a:cubicBezTo>
                    <a:pt x="2712" y="888"/>
                    <a:pt x="2299" y="600"/>
                    <a:pt x="1812" y="475"/>
                  </a:cubicBezTo>
                  <a:cubicBezTo>
                    <a:pt x="1275" y="338"/>
                    <a:pt x="712" y="300"/>
                    <a:pt x="150" y="363"/>
                  </a:cubicBezTo>
                  <a:cubicBezTo>
                    <a:pt x="38" y="375"/>
                    <a:pt x="0" y="163"/>
                    <a:pt x="12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>
              <a:extLst>
                <a:ext uri="{FF2B5EF4-FFF2-40B4-BE49-F238E27FC236}">
                  <a16:creationId xmlns:a16="http://schemas.microsoft.com/office/drawing/2014/main" id="{ED4FC6C6-DD0B-4F42-B89D-85088C05FDE4}"/>
                </a:ext>
              </a:extLst>
            </p:cNvPr>
            <p:cNvSpPr/>
            <p:nvPr/>
          </p:nvSpPr>
          <p:spPr>
            <a:xfrm>
              <a:off x="6312450" y="1314900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900" y="1001"/>
                  </a:moveTo>
                  <a:cubicBezTo>
                    <a:pt x="3275" y="1113"/>
                    <a:pt x="2613" y="1238"/>
                    <a:pt x="1975" y="1151"/>
                  </a:cubicBezTo>
                  <a:cubicBezTo>
                    <a:pt x="1300" y="1038"/>
                    <a:pt x="713" y="688"/>
                    <a:pt x="151" y="313"/>
                  </a:cubicBezTo>
                  <a:cubicBezTo>
                    <a:pt x="1" y="226"/>
                    <a:pt x="138" y="1"/>
                    <a:pt x="276" y="88"/>
                  </a:cubicBezTo>
                  <a:cubicBezTo>
                    <a:pt x="751" y="401"/>
                    <a:pt x="1238" y="713"/>
                    <a:pt x="1788" y="851"/>
                  </a:cubicBezTo>
                  <a:cubicBezTo>
                    <a:pt x="2463" y="1013"/>
                    <a:pt x="3175" y="901"/>
                    <a:pt x="3837" y="788"/>
                  </a:cubicBezTo>
                  <a:cubicBezTo>
                    <a:pt x="3975" y="776"/>
                    <a:pt x="4025" y="976"/>
                    <a:pt x="3900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>
              <a:extLst>
                <a:ext uri="{FF2B5EF4-FFF2-40B4-BE49-F238E27FC236}">
                  <a16:creationId xmlns:a16="http://schemas.microsoft.com/office/drawing/2014/main" id="{C1EB5295-41EA-151B-2D1C-E4583CF0E512}"/>
                </a:ext>
              </a:extLst>
            </p:cNvPr>
            <p:cNvSpPr/>
            <p:nvPr/>
          </p:nvSpPr>
          <p:spPr>
            <a:xfrm>
              <a:off x="68148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4512" y="21958"/>
                  </a:moveTo>
                  <a:cubicBezTo>
                    <a:pt x="3200" y="20621"/>
                    <a:pt x="2700" y="19108"/>
                    <a:pt x="2925" y="17209"/>
                  </a:cubicBezTo>
                  <a:cubicBezTo>
                    <a:pt x="3087" y="15809"/>
                    <a:pt x="3712" y="14560"/>
                    <a:pt x="4249" y="13285"/>
                  </a:cubicBezTo>
                  <a:cubicBezTo>
                    <a:pt x="6124" y="8811"/>
                    <a:pt x="7998" y="576"/>
                    <a:pt x="213" y="238"/>
                  </a:cubicBezTo>
                  <a:cubicBezTo>
                    <a:pt x="138" y="238"/>
                    <a:pt x="138" y="113"/>
                    <a:pt x="213" y="101"/>
                  </a:cubicBezTo>
                  <a:cubicBezTo>
                    <a:pt x="3262" y="1"/>
                    <a:pt x="5599" y="1975"/>
                    <a:pt x="6286" y="4962"/>
                  </a:cubicBezTo>
                  <a:cubicBezTo>
                    <a:pt x="7598" y="10611"/>
                    <a:pt x="0" y="17034"/>
                    <a:pt x="4637" y="21833"/>
                  </a:cubicBezTo>
                  <a:cubicBezTo>
                    <a:pt x="4724" y="21908"/>
                    <a:pt x="4599" y="22045"/>
                    <a:pt x="4512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>
              <a:extLst>
                <a:ext uri="{FF2B5EF4-FFF2-40B4-BE49-F238E27FC236}">
                  <a16:creationId xmlns:a16="http://schemas.microsoft.com/office/drawing/2014/main" id="{63981641-F570-FE93-217C-9C56F4A254C7}"/>
                </a:ext>
              </a:extLst>
            </p:cNvPr>
            <p:cNvSpPr/>
            <p:nvPr/>
          </p:nvSpPr>
          <p:spPr>
            <a:xfrm>
              <a:off x="6715800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3187" y="201"/>
                  </a:moveTo>
                  <a:cubicBezTo>
                    <a:pt x="1450" y="326"/>
                    <a:pt x="450" y="2288"/>
                    <a:pt x="637" y="3837"/>
                  </a:cubicBezTo>
                  <a:cubicBezTo>
                    <a:pt x="850" y="5462"/>
                    <a:pt x="3137" y="7124"/>
                    <a:pt x="4661" y="5724"/>
                  </a:cubicBezTo>
                  <a:cubicBezTo>
                    <a:pt x="4736" y="5649"/>
                    <a:pt x="4861" y="5774"/>
                    <a:pt x="4786" y="5849"/>
                  </a:cubicBezTo>
                  <a:cubicBezTo>
                    <a:pt x="3537" y="7237"/>
                    <a:pt x="987" y="5924"/>
                    <a:pt x="537" y="4412"/>
                  </a:cubicBezTo>
                  <a:cubicBezTo>
                    <a:pt x="0" y="2600"/>
                    <a:pt x="1162" y="151"/>
                    <a:pt x="3187" y="13"/>
                  </a:cubicBezTo>
                  <a:cubicBezTo>
                    <a:pt x="3312" y="1"/>
                    <a:pt x="3312" y="201"/>
                    <a:pt x="318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>
              <a:extLst>
                <a:ext uri="{FF2B5EF4-FFF2-40B4-BE49-F238E27FC236}">
                  <a16:creationId xmlns:a16="http://schemas.microsoft.com/office/drawing/2014/main" id="{DCB7A593-829C-24C8-1E25-0674BC16387D}"/>
                </a:ext>
              </a:extLst>
            </p:cNvPr>
            <p:cNvSpPr/>
            <p:nvPr/>
          </p:nvSpPr>
          <p:spPr>
            <a:xfrm>
              <a:off x="6781700" y="1520175"/>
              <a:ext cx="77200" cy="73125"/>
            </a:xfrm>
            <a:custGeom>
              <a:avLst/>
              <a:gdLst/>
              <a:ahLst/>
              <a:cxnLst/>
              <a:rect l="l" t="t" r="r" b="b"/>
              <a:pathLst>
                <a:path w="3088" h="2925" extrusionOk="0">
                  <a:moveTo>
                    <a:pt x="2463" y="2775"/>
                  </a:moveTo>
                  <a:cubicBezTo>
                    <a:pt x="2838" y="2037"/>
                    <a:pt x="2613" y="1138"/>
                    <a:pt x="1925" y="675"/>
                  </a:cubicBezTo>
                  <a:cubicBezTo>
                    <a:pt x="1188" y="188"/>
                    <a:pt x="351" y="713"/>
                    <a:pt x="213" y="1512"/>
                  </a:cubicBezTo>
                  <a:cubicBezTo>
                    <a:pt x="188" y="1625"/>
                    <a:pt x="1" y="1600"/>
                    <a:pt x="13" y="1487"/>
                  </a:cubicBezTo>
                  <a:cubicBezTo>
                    <a:pt x="101" y="613"/>
                    <a:pt x="1026" y="0"/>
                    <a:pt x="1850" y="388"/>
                  </a:cubicBezTo>
                  <a:cubicBezTo>
                    <a:pt x="2738" y="800"/>
                    <a:pt x="3088" y="2025"/>
                    <a:pt x="2600" y="2850"/>
                  </a:cubicBezTo>
                  <a:cubicBezTo>
                    <a:pt x="2550" y="2925"/>
                    <a:pt x="2425" y="2862"/>
                    <a:pt x="2463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>
              <a:extLst>
                <a:ext uri="{FF2B5EF4-FFF2-40B4-BE49-F238E27FC236}">
                  <a16:creationId xmlns:a16="http://schemas.microsoft.com/office/drawing/2014/main" id="{D46A4C36-7E45-B032-2F8D-D8F4BAEDA36B}"/>
                </a:ext>
              </a:extLst>
            </p:cNvPr>
            <p:cNvSpPr/>
            <p:nvPr/>
          </p:nvSpPr>
          <p:spPr>
            <a:xfrm>
              <a:off x="6787950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>
              <a:extLst>
                <a:ext uri="{FF2B5EF4-FFF2-40B4-BE49-F238E27FC236}">
                  <a16:creationId xmlns:a16="http://schemas.microsoft.com/office/drawing/2014/main" id="{CED3083F-02AE-A2D3-A8AF-359FA3313379}"/>
                </a:ext>
              </a:extLst>
            </p:cNvPr>
            <p:cNvSpPr/>
            <p:nvPr/>
          </p:nvSpPr>
          <p:spPr>
            <a:xfrm>
              <a:off x="6862300" y="1373950"/>
              <a:ext cx="104075" cy="206550"/>
            </a:xfrm>
            <a:custGeom>
              <a:avLst/>
              <a:gdLst/>
              <a:ahLst/>
              <a:cxnLst/>
              <a:rect l="l" t="t" r="r" b="b"/>
              <a:pathLst>
                <a:path w="4163" h="8262" extrusionOk="0">
                  <a:moveTo>
                    <a:pt x="3987" y="8174"/>
                  </a:moveTo>
                  <a:cubicBezTo>
                    <a:pt x="3700" y="6974"/>
                    <a:pt x="3175" y="5862"/>
                    <a:pt x="2438" y="4887"/>
                  </a:cubicBezTo>
                  <a:cubicBezTo>
                    <a:pt x="1913" y="4187"/>
                    <a:pt x="1226" y="3525"/>
                    <a:pt x="851" y="2700"/>
                  </a:cubicBezTo>
                  <a:cubicBezTo>
                    <a:pt x="451" y="1788"/>
                    <a:pt x="463" y="826"/>
                    <a:pt x="1138" y="76"/>
                  </a:cubicBezTo>
                  <a:cubicBezTo>
                    <a:pt x="1201" y="1"/>
                    <a:pt x="1338" y="88"/>
                    <a:pt x="1276" y="176"/>
                  </a:cubicBezTo>
                  <a:cubicBezTo>
                    <a:pt x="1" y="2050"/>
                    <a:pt x="1763" y="3537"/>
                    <a:pt x="2775" y="4987"/>
                  </a:cubicBezTo>
                  <a:cubicBezTo>
                    <a:pt x="3425" y="5937"/>
                    <a:pt x="3887" y="6999"/>
                    <a:pt x="4137" y="8124"/>
                  </a:cubicBezTo>
                  <a:cubicBezTo>
                    <a:pt x="4162" y="8224"/>
                    <a:pt x="4012" y="8261"/>
                    <a:pt x="3975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>
              <a:extLst>
                <a:ext uri="{FF2B5EF4-FFF2-40B4-BE49-F238E27FC236}">
                  <a16:creationId xmlns:a16="http://schemas.microsoft.com/office/drawing/2014/main" id="{29A53CB9-6E7F-FC66-C5CD-58077E321044}"/>
                </a:ext>
              </a:extLst>
            </p:cNvPr>
            <p:cNvSpPr/>
            <p:nvPr/>
          </p:nvSpPr>
          <p:spPr>
            <a:xfrm>
              <a:off x="6879800" y="1634200"/>
              <a:ext cx="81575" cy="88450"/>
            </a:xfrm>
            <a:custGeom>
              <a:avLst/>
              <a:gdLst/>
              <a:ahLst/>
              <a:cxnLst/>
              <a:rect l="l" t="t" r="r" b="b"/>
              <a:pathLst>
                <a:path w="3263" h="3538" extrusionOk="0">
                  <a:moveTo>
                    <a:pt x="2775" y="3387"/>
                  </a:moveTo>
                  <a:cubicBezTo>
                    <a:pt x="2988" y="2413"/>
                    <a:pt x="3087" y="1050"/>
                    <a:pt x="2088" y="438"/>
                  </a:cubicBezTo>
                  <a:cubicBezTo>
                    <a:pt x="1613" y="176"/>
                    <a:pt x="1013" y="263"/>
                    <a:pt x="638" y="650"/>
                  </a:cubicBezTo>
                  <a:cubicBezTo>
                    <a:pt x="338" y="975"/>
                    <a:pt x="1" y="2300"/>
                    <a:pt x="788" y="2388"/>
                  </a:cubicBezTo>
                  <a:cubicBezTo>
                    <a:pt x="876" y="2388"/>
                    <a:pt x="876" y="2525"/>
                    <a:pt x="788" y="2512"/>
                  </a:cubicBezTo>
                  <a:cubicBezTo>
                    <a:pt x="251" y="2462"/>
                    <a:pt x="76" y="1788"/>
                    <a:pt x="126" y="1313"/>
                  </a:cubicBezTo>
                  <a:cubicBezTo>
                    <a:pt x="201" y="700"/>
                    <a:pt x="676" y="201"/>
                    <a:pt x="1288" y="101"/>
                  </a:cubicBezTo>
                  <a:cubicBezTo>
                    <a:pt x="1938" y="1"/>
                    <a:pt x="2450" y="363"/>
                    <a:pt x="2775" y="900"/>
                  </a:cubicBezTo>
                  <a:cubicBezTo>
                    <a:pt x="3262" y="1700"/>
                    <a:pt x="3150" y="2562"/>
                    <a:pt x="2950" y="3425"/>
                  </a:cubicBezTo>
                  <a:cubicBezTo>
                    <a:pt x="2925" y="3537"/>
                    <a:pt x="2750" y="3500"/>
                    <a:pt x="2775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>
              <a:extLst>
                <a:ext uri="{FF2B5EF4-FFF2-40B4-BE49-F238E27FC236}">
                  <a16:creationId xmlns:a16="http://schemas.microsoft.com/office/drawing/2014/main" id="{24945573-9BA2-4B99-A480-796B7DB937AB}"/>
                </a:ext>
              </a:extLst>
            </p:cNvPr>
            <p:cNvSpPr/>
            <p:nvPr/>
          </p:nvSpPr>
          <p:spPr>
            <a:xfrm>
              <a:off x="689105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1413" y="1175"/>
                  </a:moveTo>
                  <a:cubicBezTo>
                    <a:pt x="1500" y="863"/>
                    <a:pt x="1450" y="538"/>
                    <a:pt x="1150" y="363"/>
                  </a:cubicBezTo>
                  <a:cubicBezTo>
                    <a:pt x="938" y="188"/>
                    <a:pt x="725" y="238"/>
                    <a:pt x="501" y="525"/>
                  </a:cubicBezTo>
                  <a:cubicBezTo>
                    <a:pt x="451" y="650"/>
                    <a:pt x="463" y="788"/>
                    <a:pt x="538" y="900"/>
                  </a:cubicBezTo>
                  <a:cubicBezTo>
                    <a:pt x="650" y="975"/>
                    <a:pt x="551" y="1150"/>
                    <a:pt x="438" y="1075"/>
                  </a:cubicBezTo>
                  <a:cubicBezTo>
                    <a:pt x="1" y="813"/>
                    <a:pt x="351" y="113"/>
                    <a:pt x="775" y="63"/>
                  </a:cubicBezTo>
                  <a:cubicBezTo>
                    <a:pt x="1438" y="0"/>
                    <a:pt x="1763" y="688"/>
                    <a:pt x="1563" y="1225"/>
                  </a:cubicBezTo>
                  <a:cubicBezTo>
                    <a:pt x="1525" y="1325"/>
                    <a:pt x="1375" y="1288"/>
                    <a:pt x="140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>
              <a:extLst>
                <a:ext uri="{FF2B5EF4-FFF2-40B4-BE49-F238E27FC236}">
                  <a16:creationId xmlns:a16="http://schemas.microsoft.com/office/drawing/2014/main" id="{02991030-8631-EC57-FC92-15EE779313DE}"/>
                </a:ext>
              </a:extLst>
            </p:cNvPr>
            <p:cNvSpPr/>
            <p:nvPr/>
          </p:nvSpPr>
          <p:spPr>
            <a:xfrm>
              <a:off x="688292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   <a:lnTo>
                    <a:pt x="463" y="825"/>
                  </a:lnTo>
                  <a:cubicBezTo>
                    <a:pt x="463" y="900"/>
                    <a:pt x="363" y="950"/>
                    <a:pt x="301" y="887"/>
                  </a:cubicBezTo>
                  <a:cubicBezTo>
                    <a:pt x="1" y="475"/>
                    <a:pt x="638" y="0"/>
                    <a:pt x="963" y="412"/>
                  </a:cubicBezTo>
                  <a:cubicBezTo>
                    <a:pt x="1288" y="825"/>
                    <a:pt x="726" y="1275"/>
                    <a:pt x="363" y="950"/>
                  </a:cubicBezTo>
                  <a:cubicBezTo>
                    <a:pt x="288" y="887"/>
                    <a:pt x="376" y="775"/>
                    <a:pt x="463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>
              <a:extLst>
                <a:ext uri="{FF2B5EF4-FFF2-40B4-BE49-F238E27FC236}">
                  <a16:creationId xmlns:a16="http://schemas.microsoft.com/office/drawing/2014/main" id="{56EC201E-DEAE-19E0-88D9-087EE4050A46}"/>
                </a:ext>
              </a:extLst>
            </p:cNvPr>
            <p:cNvSpPr/>
            <p:nvPr/>
          </p:nvSpPr>
          <p:spPr>
            <a:xfrm>
              <a:off x="68192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4374" y="3050"/>
                  </a:moveTo>
                  <a:cubicBezTo>
                    <a:pt x="3187" y="1688"/>
                    <a:pt x="1700" y="926"/>
                    <a:pt x="88" y="176"/>
                  </a:cubicBezTo>
                  <a:cubicBezTo>
                    <a:pt x="0" y="138"/>
                    <a:pt x="63" y="1"/>
                    <a:pt x="150" y="26"/>
                  </a:cubicBezTo>
                  <a:cubicBezTo>
                    <a:pt x="1850" y="538"/>
                    <a:pt x="3362" y="1550"/>
                    <a:pt x="4462" y="2950"/>
                  </a:cubicBezTo>
                  <a:cubicBezTo>
                    <a:pt x="4524" y="3012"/>
                    <a:pt x="4424" y="3100"/>
                    <a:pt x="4374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>
              <a:extLst>
                <a:ext uri="{FF2B5EF4-FFF2-40B4-BE49-F238E27FC236}">
                  <a16:creationId xmlns:a16="http://schemas.microsoft.com/office/drawing/2014/main" id="{EE44E65E-77B0-462B-613D-A2DEDCFB9271}"/>
                </a:ext>
              </a:extLst>
            </p:cNvPr>
            <p:cNvSpPr/>
            <p:nvPr/>
          </p:nvSpPr>
          <p:spPr>
            <a:xfrm>
              <a:off x="6798275" y="1413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850"/>
                  </a:moveTo>
                  <a:cubicBezTo>
                    <a:pt x="550" y="1238"/>
                    <a:pt x="0" y="700"/>
                    <a:pt x="375" y="350"/>
                  </a:cubicBezTo>
                  <a:cubicBezTo>
                    <a:pt x="750" y="0"/>
                    <a:pt x="1300" y="638"/>
                    <a:pt x="850" y="888"/>
                  </a:cubicBezTo>
                  <a:cubicBezTo>
                    <a:pt x="762" y="925"/>
                    <a:pt x="675" y="813"/>
                    <a:pt x="737" y="738"/>
                  </a:cubicBezTo>
                  <a:lnTo>
                    <a:pt x="800" y="738"/>
                  </a:lnTo>
                  <a:cubicBezTo>
                    <a:pt x="875" y="675"/>
                    <a:pt x="975" y="775"/>
                    <a:pt x="912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>
              <a:extLst>
                <a:ext uri="{FF2B5EF4-FFF2-40B4-BE49-F238E27FC236}">
                  <a16:creationId xmlns:a16="http://schemas.microsoft.com/office/drawing/2014/main" id="{7E2D7E82-076C-C77D-AAD5-FC48A50F71F4}"/>
                </a:ext>
              </a:extLst>
            </p:cNvPr>
            <p:cNvSpPr/>
            <p:nvPr/>
          </p:nvSpPr>
          <p:spPr>
            <a:xfrm>
              <a:off x="6803900" y="1462675"/>
              <a:ext cx="10000" cy="59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275" y="213"/>
                  </a:moveTo>
                  <a:cubicBezTo>
                    <a:pt x="213" y="213"/>
                    <a:pt x="163" y="213"/>
                    <a:pt x="100" y="226"/>
                  </a:cubicBezTo>
                  <a:cubicBezTo>
                    <a:pt x="25" y="238"/>
                    <a:pt x="0" y="113"/>
                    <a:pt x="63" y="76"/>
                  </a:cubicBezTo>
                  <a:cubicBezTo>
                    <a:pt x="125" y="26"/>
                    <a:pt x="200" y="1"/>
                    <a:pt x="275" y="13"/>
                  </a:cubicBezTo>
                  <a:cubicBezTo>
                    <a:pt x="400" y="13"/>
                    <a:pt x="400" y="201"/>
                    <a:pt x="2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>
              <a:extLst>
                <a:ext uri="{FF2B5EF4-FFF2-40B4-BE49-F238E27FC236}">
                  <a16:creationId xmlns:a16="http://schemas.microsoft.com/office/drawing/2014/main" id="{BC8F4D3C-95D3-8722-15AE-446959EF5298}"/>
                </a:ext>
              </a:extLst>
            </p:cNvPr>
            <p:cNvSpPr/>
            <p:nvPr/>
          </p:nvSpPr>
          <p:spPr>
            <a:xfrm>
              <a:off x="6836375" y="1594850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251" y="150"/>
                  </a:moveTo>
                  <a:cubicBezTo>
                    <a:pt x="226" y="237"/>
                    <a:pt x="176" y="312"/>
                    <a:pt x="113" y="362"/>
                  </a:cubicBezTo>
                  <a:cubicBezTo>
                    <a:pt x="76" y="400"/>
                    <a:pt x="1" y="362"/>
                    <a:pt x="13" y="300"/>
                  </a:cubicBezTo>
                  <a:cubicBezTo>
                    <a:pt x="26" y="225"/>
                    <a:pt x="51" y="150"/>
                    <a:pt x="101" y="88"/>
                  </a:cubicBezTo>
                  <a:cubicBezTo>
                    <a:pt x="138" y="0"/>
                    <a:pt x="288" y="63"/>
                    <a:pt x="251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>
              <a:extLst>
                <a:ext uri="{FF2B5EF4-FFF2-40B4-BE49-F238E27FC236}">
                  <a16:creationId xmlns:a16="http://schemas.microsoft.com/office/drawing/2014/main" id="{DEDDB162-388A-19F4-0658-81BF9F62FBCD}"/>
                </a:ext>
              </a:extLst>
            </p:cNvPr>
            <p:cNvSpPr/>
            <p:nvPr/>
          </p:nvSpPr>
          <p:spPr>
            <a:xfrm>
              <a:off x="694542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925" y="6174"/>
                  </a:moveTo>
                  <a:cubicBezTo>
                    <a:pt x="862" y="4899"/>
                    <a:pt x="612" y="3675"/>
                    <a:pt x="338" y="2437"/>
                  </a:cubicBezTo>
                  <a:cubicBezTo>
                    <a:pt x="163" y="1625"/>
                    <a:pt x="0" y="913"/>
                    <a:pt x="325" y="113"/>
                  </a:cubicBezTo>
                  <a:cubicBezTo>
                    <a:pt x="350" y="1"/>
                    <a:pt x="537" y="51"/>
                    <a:pt x="500" y="163"/>
                  </a:cubicBezTo>
                  <a:cubicBezTo>
                    <a:pt x="188" y="1338"/>
                    <a:pt x="637" y="2462"/>
                    <a:pt x="862" y="3625"/>
                  </a:cubicBezTo>
                  <a:cubicBezTo>
                    <a:pt x="1037" y="4462"/>
                    <a:pt x="1112" y="5312"/>
                    <a:pt x="1112" y="6174"/>
                  </a:cubicBezTo>
                  <a:cubicBezTo>
                    <a:pt x="1087" y="6274"/>
                    <a:pt x="937" y="6274"/>
                    <a:pt x="925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>
              <a:extLst>
                <a:ext uri="{FF2B5EF4-FFF2-40B4-BE49-F238E27FC236}">
                  <a16:creationId xmlns:a16="http://schemas.microsoft.com/office/drawing/2014/main" id="{73F4EB71-7E7D-C10B-DDB3-1339D00AC1D0}"/>
                </a:ext>
              </a:extLst>
            </p:cNvPr>
            <p:cNvSpPr/>
            <p:nvPr/>
          </p:nvSpPr>
          <p:spPr>
            <a:xfrm>
              <a:off x="6942300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438" y="976"/>
                  </a:moveTo>
                  <a:cubicBezTo>
                    <a:pt x="0" y="551"/>
                    <a:pt x="725" y="1"/>
                    <a:pt x="1012" y="476"/>
                  </a:cubicBezTo>
                  <a:cubicBezTo>
                    <a:pt x="1237" y="851"/>
                    <a:pt x="575" y="1325"/>
                    <a:pt x="425" y="851"/>
                  </a:cubicBezTo>
                  <a:cubicBezTo>
                    <a:pt x="413" y="763"/>
                    <a:pt x="512" y="701"/>
                    <a:pt x="587" y="763"/>
                  </a:cubicBezTo>
                  <a:cubicBezTo>
                    <a:pt x="575" y="801"/>
                    <a:pt x="562" y="838"/>
                    <a:pt x="550" y="876"/>
                  </a:cubicBezTo>
                  <a:cubicBezTo>
                    <a:pt x="600" y="963"/>
                    <a:pt x="500" y="1038"/>
                    <a:pt x="42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>
              <a:extLst>
                <a:ext uri="{FF2B5EF4-FFF2-40B4-BE49-F238E27FC236}">
                  <a16:creationId xmlns:a16="http://schemas.microsoft.com/office/drawing/2014/main" id="{1A1BD223-F0D1-ADC9-8ECD-1DD2E7855AD4}"/>
                </a:ext>
              </a:extLst>
            </p:cNvPr>
            <p:cNvSpPr/>
            <p:nvPr/>
          </p:nvSpPr>
          <p:spPr>
            <a:xfrm>
              <a:off x="6893250" y="1388025"/>
              <a:ext cx="22500" cy="72800"/>
            </a:xfrm>
            <a:custGeom>
              <a:avLst/>
              <a:gdLst/>
              <a:ahLst/>
              <a:cxnLst/>
              <a:rect l="l" t="t" r="r" b="b"/>
              <a:pathLst>
                <a:path w="900" h="2912" extrusionOk="0">
                  <a:moveTo>
                    <a:pt x="100" y="2650"/>
                  </a:moveTo>
                  <a:cubicBezTo>
                    <a:pt x="687" y="2012"/>
                    <a:pt x="637" y="975"/>
                    <a:pt x="450" y="188"/>
                  </a:cubicBezTo>
                  <a:cubicBezTo>
                    <a:pt x="413" y="63"/>
                    <a:pt x="575" y="0"/>
                    <a:pt x="650" y="113"/>
                  </a:cubicBezTo>
                  <a:cubicBezTo>
                    <a:pt x="900" y="525"/>
                    <a:pt x="875" y="1225"/>
                    <a:pt x="800" y="1687"/>
                  </a:cubicBezTo>
                  <a:cubicBezTo>
                    <a:pt x="750" y="2112"/>
                    <a:pt x="562" y="2500"/>
                    <a:pt x="263" y="2812"/>
                  </a:cubicBezTo>
                  <a:cubicBezTo>
                    <a:pt x="163" y="2912"/>
                    <a:pt x="0" y="2750"/>
                    <a:pt x="113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>
              <a:extLst>
                <a:ext uri="{FF2B5EF4-FFF2-40B4-BE49-F238E27FC236}">
                  <a16:creationId xmlns:a16="http://schemas.microsoft.com/office/drawing/2014/main" id="{D3AC51D8-F349-7E57-C8F0-7016CC57F4D8}"/>
                </a:ext>
              </a:extLst>
            </p:cNvPr>
            <p:cNvSpPr/>
            <p:nvPr/>
          </p:nvSpPr>
          <p:spPr>
            <a:xfrm>
              <a:off x="6886375" y="1388950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75" y="213"/>
                  </a:moveTo>
                  <a:cubicBezTo>
                    <a:pt x="188" y="763"/>
                    <a:pt x="450" y="1938"/>
                    <a:pt x="563" y="2650"/>
                  </a:cubicBezTo>
                  <a:cubicBezTo>
                    <a:pt x="575" y="2750"/>
                    <a:pt x="438" y="2825"/>
                    <a:pt x="375" y="2725"/>
                  </a:cubicBezTo>
                  <a:cubicBezTo>
                    <a:pt x="0" y="2013"/>
                    <a:pt x="63" y="588"/>
                    <a:pt x="750" y="63"/>
                  </a:cubicBezTo>
                  <a:cubicBezTo>
                    <a:pt x="825" y="1"/>
                    <a:pt x="937" y="138"/>
                    <a:pt x="862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>
              <a:extLst>
                <a:ext uri="{FF2B5EF4-FFF2-40B4-BE49-F238E27FC236}">
                  <a16:creationId xmlns:a16="http://schemas.microsoft.com/office/drawing/2014/main" id="{05FF83A6-AD35-DAD2-91D9-3057E216C242}"/>
                </a:ext>
              </a:extLst>
            </p:cNvPr>
            <p:cNvSpPr/>
            <p:nvPr/>
          </p:nvSpPr>
          <p:spPr>
            <a:xfrm>
              <a:off x="69013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2149" y="500"/>
                  </a:moveTo>
                  <a:cubicBezTo>
                    <a:pt x="1475" y="725"/>
                    <a:pt x="725" y="638"/>
                    <a:pt x="125" y="251"/>
                  </a:cubicBezTo>
                  <a:cubicBezTo>
                    <a:pt x="0" y="188"/>
                    <a:pt x="113" y="1"/>
                    <a:pt x="237" y="63"/>
                  </a:cubicBezTo>
                  <a:cubicBezTo>
                    <a:pt x="800" y="401"/>
                    <a:pt x="1475" y="488"/>
                    <a:pt x="2112" y="313"/>
                  </a:cubicBezTo>
                  <a:cubicBezTo>
                    <a:pt x="2224" y="288"/>
                    <a:pt x="2274" y="463"/>
                    <a:pt x="2149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>
              <a:extLst>
                <a:ext uri="{FF2B5EF4-FFF2-40B4-BE49-F238E27FC236}">
                  <a16:creationId xmlns:a16="http://schemas.microsoft.com/office/drawing/2014/main" id="{145DB047-5771-E75D-F2CA-E5511CEDB3CE}"/>
                </a:ext>
              </a:extLst>
            </p:cNvPr>
            <p:cNvSpPr/>
            <p:nvPr/>
          </p:nvSpPr>
          <p:spPr>
            <a:xfrm>
              <a:off x="6901675" y="1530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38" y="450"/>
                  </a:moveTo>
                  <a:cubicBezTo>
                    <a:pt x="488" y="313"/>
                    <a:pt x="2250" y="0"/>
                    <a:pt x="2137" y="788"/>
                  </a:cubicBezTo>
                  <a:cubicBezTo>
                    <a:pt x="2125" y="825"/>
                    <a:pt x="2075" y="850"/>
                    <a:pt x="2038" y="838"/>
                  </a:cubicBezTo>
                  <a:cubicBezTo>
                    <a:pt x="1788" y="738"/>
                    <a:pt x="1613" y="600"/>
                    <a:pt x="1338" y="550"/>
                  </a:cubicBezTo>
                  <a:cubicBezTo>
                    <a:pt x="950" y="488"/>
                    <a:pt x="563" y="538"/>
                    <a:pt x="188" y="663"/>
                  </a:cubicBezTo>
                  <a:cubicBezTo>
                    <a:pt x="63" y="713"/>
                    <a:pt x="1" y="513"/>
                    <a:pt x="1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>
              <a:extLst>
                <a:ext uri="{FF2B5EF4-FFF2-40B4-BE49-F238E27FC236}">
                  <a16:creationId xmlns:a16="http://schemas.microsoft.com/office/drawing/2014/main" id="{CED17FE0-58BB-D4BD-0F98-BFC65573D74A}"/>
                </a:ext>
              </a:extLst>
            </p:cNvPr>
            <p:cNvSpPr/>
            <p:nvPr/>
          </p:nvSpPr>
          <p:spPr>
            <a:xfrm>
              <a:off x="6869800" y="1808525"/>
              <a:ext cx="26900" cy="82825"/>
            </a:xfrm>
            <a:custGeom>
              <a:avLst/>
              <a:gdLst/>
              <a:ahLst/>
              <a:cxnLst/>
              <a:rect l="l" t="t" r="r" b="b"/>
              <a:pathLst>
                <a:path w="1076" h="3313" extrusionOk="0">
                  <a:moveTo>
                    <a:pt x="726" y="3162"/>
                  </a:moveTo>
                  <a:cubicBezTo>
                    <a:pt x="788" y="2600"/>
                    <a:pt x="751" y="2038"/>
                    <a:pt x="613" y="1500"/>
                  </a:cubicBezTo>
                  <a:cubicBezTo>
                    <a:pt x="476" y="1013"/>
                    <a:pt x="188" y="613"/>
                    <a:pt x="38" y="138"/>
                  </a:cubicBezTo>
                  <a:cubicBezTo>
                    <a:pt x="1" y="63"/>
                    <a:pt x="113" y="1"/>
                    <a:pt x="176" y="63"/>
                  </a:cubicBezTo>
                  <a:cubicBezTo>
                    <a:pt x="951" y="813"/>
                    <a:pt x="1076" y="2175"/>
                    <a:pt x="938" y="3187"/>
                  </a:cubicBezTo>
                  <a:cubicBezTo>
                    <a:pt x="913" y="3312"/>
                    <a:pt x="713" y="3287"/>
                    <a:pt x="726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>
              <a:extLst>
                <a:ext uri="{FF2B5EF4-FFF2-40B4-BE49-F238E27FC236}">
                  <a16:creationId xmlns:a16="http://schemas.microsoft.com/office/drawing/2014/main" id="{7A10FACB-36FE-9D81-B175-147593820DB1}"/>
                </a:ext>
              </a:extLst>
            </p:cNvPr>
            <p:cNvSpPr/>
            <p:nvPr/>
          </p:nvSpPr>
          <p:spPr>
            <a:xfrm>
              <a:off x="6861050" y="1808525"/>
              <a:ext cx="30975" cy="100950"/>
            </a:xfrm>
            <a:custGeom>
              <a:avLst/>
              <a:gdLst/>
              <a:ahLst/>
              <a:cxnLst/>
              <a:rect l="l" t="t" r="r" b="b"/>
              <a:pathLst>
                <a:path w="1239" h="4038" extrusionOk="0">
                  <a:moveTo>
                    <a:pt x="451" y="201"/>
                  </a:moveTo>
                  <a:cubicBezTo>
                    <a:pt x="351" y="876"/>
                    <a:pt x="238" y="1575"/>
                    <a:pt x="401" y="2250"/>
                  </a:cubicBezTo>
                  <a:cubicBezTo>
                    <a:pt x="526" y="2800"/>
                    <a:pt x="838" y="3287"/>
                    <a:pt x="1151" y="3762"/>
                  </a:cubicBezTo>
                  <a:cubicBezTo>
                    <a:pt x="1238" y="3900"/>
                    <a:pt x="1013" y="4037"/>
                    <a:pt x="926" y="3887"/>
                  </a:cubicBezTo>
                  <a:cubicBezTo>
                    <a:pt x="551" y="3325"/>
                    <a:pt x="201" y="2738"/>
                    <a:pt x="101" y="2050"/>
                  </a:cubicBezTo>
                  <a:cubicBezTo>
                    <a:pt x="1" y="1425"/>
                    <a:pt x="126" y="763"/>
                    <a:pt x="251" y="138"/>
                  </a:cubicBezTo>
                  <a:cubicBezTo>
                    <a:pt x="276" y="1"/>
                    <a:pt x="476" y="63"/>
                    <a:pt x="451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>
              <a:extLst>
                <a:ext uri="{FF2B5EF4-FFF2-40B4-BE49-F238E27FC236}">
                  <a16:creationId xmlns:a16="http://schemas.microsoft.com/office/drawing/2014/main" id="{7F07566E-A77F-2C0C-A5F2-E93F323C0D9C}"/>
                </a:ext>
              </a:extLst>
            </p:cNvPr>
            <p:cNvSpPr/>
            <p:nvPr/>
          </p:nvSpPr>
          <p:spPr>
            <a:xfrm>
              <a:off x="670485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88" y="13"/>
                  </a:moveTo>
                  <a:cubicBezTo>
                    <a:pt x="176" y="0"/>
                    <a:pt x="263" y="38"/>
                    <a:pt x="301" y="113"/>
                  </a:cubicBezTo>
                  <a:cubicBezTo>
                    <a:pt x="326" y="125"/>
                    <a:pt x="338" y="163"/>
                    <a:pt x="326" y="188"/>
                  </a:cubicBezTo>
                  <a:lnTo>
                    <a:pt x="301" y="275"/>
                  </a:lnTo>
                  <a:cubicBezTo>
                    <a:pt x="288" y="313"/>
                    <a:pt x="226" y="325"/>
                    <a:pt x="213" y="288"/>
                  </a:cubicBezTo>
                  <a:lnTo>
                    <a:pt x="76" y="150"/>
                  </a:lnTo>
                  <a:cubicBezTo>
                    <a:pt x="1" y="125"/>
                    <a:pt x="13" y="0"/>
                    <a:pt x="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>
              <a:extLst>
                <a:ext uri="{FF2B5EF4-FFF2-40B4-BE49-F238E27FC236}">
                  <a16:creationId xmlns:a16="http://schemas.microsoft.com/office/drawing/2014/main" id="{5EA49E19-46B3-706D-A263-D87523EBEB62}"/>
                </a:ext>
              </a:extLst>
            </p:cNvPr>
            <p:cNvSpPr/>
            <p:nvPr/>
          </p:nvSpPr>
          <p:spPr>
            <a:xfrm>
              <a:off x="6648000" y="1496125"/>
              <a:ext cx="59075" cy="15000"/>
            </a:xfrm>
            <a:custGeom>
              <a:avLst/>
              <a:gdLst/>
              <a:ahLst/>
              <a:cxnLst/>
              <a:rect l="l" t="t" r="r" b="b"/>
              <a:pathLst>
                <a:path w="2363" h="600" extrusionOk="0">
                  <a:moveTo>
                    <a:pt x="2300" y="125"/>
                  </a:moveTo>
                  <a:cubicBezTo>
                    <a:pt x="1625" y="462"/>
                    <a:pt x="825" y="600"/>
                    <a:pt x="100" y="375"/>
                  </a:cubicBezTo>
                  <a:cubicBezTo>
                    <a:pt x="0" y="350"/>
                    <a:pt x="13" y="188"/>
                    <a:pt x="125" y="200"/>
                  </a:cubicBezTo>
                  <a:cubicBezTo>
                    <a:pt x="862" y="288"/>
                    <a:pt x="1537" y="288"/>
                    <a:pt x="2262" y="25"/>
                  </a:cubicBezTo>
                  <a:cubicBezTo>
                    <a:pt x="2325" y="0"/>
                    <a:pt x="2362" y="88"/>
                    <a:pt x="2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>
              <a:extLst>
                <a:ext uri="{FF2B5EF4-FFF2-40B4-BE49-F238E27FC236}">
                  <a16:creationId xmlns:a16="http://schemas.microsoft.com/office/drawing/2014/main" id="{7A494006-DBBF-8EB8-C2D6-F49ABBEB4088}"/>
                </a:ext>
              </a:extLst>
            </p:cNvPr>
            <p:cNvSpPr/>
            <p:nvPr/>
          </p:nvSpPr>
          <p:spPr>
            <a:xfrm>
              <a:off x="6648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188" y="75"/>
                  </a:moveTo>
                  <a:cubicBezTo>
                    <a:pt x="400" y="337"/>
                    <a:pt x="638" y="412"/>
                    <a:pt x="937" y="525"/>
                  </a:cubicBezTo>
                  <a:cubicBezTo>
                    <a:pt x="1012" y="562"/>
                    <a:pt x="1012" y="687"/>
                    <a:pt x="925" y="675"/>
                  </a:cubicBezTo>
                  <a:cubicBezTo>
                    <a:pt x="563" y="662"/>
                    <a:pt x="250" y="475"/>
                    <a:pt x="63" y="187"/>
                  </a:cubicBezTo>
                  <a:cubicBezTo>
                    <a:pt x="0" y="100"/>
                    <a:pt x="125" y="0"/>
                    <a:pt x="18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>
              <a:extLst>
                <a:ext uri="{FF2B5EF4-FFF2-40B4-BE49-F238E27FC236}">
                  <a16:creationId xmlns:a16="http://schemas.microsoft.com/office/drawing/2014/main" id="{F19806E7-72CE-DEA7-B468-857B8330B7F7}"/>
                </a:ext>
              </a:extLst>
            </p:cNvPr>
            <p:cNvSpPr/>
            <p:nvPr/>
          </p:nvSpPr>
          <p:spPr>
            <a:xfrm>
              <a:off x="668705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1025" y="138"/>
                  </a:moveTo>
                  <a:cubicBezTo>
                    <a:pt x="850" y="437"/>
                    <a:pt x="700" y="750"/>
                    <a:pt x="575" y="1087"/>
                  </a:cubicBezTo>
                  <a:cubicBezTo>
                    <a:pt x="475" y="1437"/>
                    <a:pt x="538" y="1737"/>
                    <a:pt x="575" y="2099"/>
                  </a:cubicBezTo>
                  <a:cubicBezTo>
                    <a:pt x="588" y="2187"/>
                    <a:pt x="463" y="2212"/>
                    <a:pt x="425" y="2137"/>
                  </a:cubicBezTo>
                  <a:cubicBezTo>
                    <a:pt x="0" y="1437"/>
                    <a:pt x="475" y="600"/>
                    <a:pt x="938" y="50"/>
                  </a:cubicBezTo>
                  <a:cubicBezTo>
                    <a:pt x="988" y="0"/>
                    <a:pt x="1063" y="75"/>
                    <a:pt x="1038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>
              <a:extLst>
                <a:ext uri="{FF2B5EF4-FFF2-40B4-BE49-F238E27FC236}">
                  <a16:creationId xmlns:a16="http://schemas.microsoft.com/office/drawing/2014/main" id="{8149ACEC-C8C8-0484-8114-D5DBEF565812}"/>
                </a:ext>
              </a:extLst>
            </p:cNvPr>
            <p:cNvSpPr/>
            <p:nvPr/>
          </p:nvSpPr>
          <p:spPr>
            <a:xfrm>
              <a:off x="6686100" y="1522975"/>
              <a:ext cx="17225" cy="34700"/>
            </a:xfrm>
            <a:custGeom>
              <a:avLst/>
              <a:gdLst/>
              <a:ahLst/>
              <a:cxnLst/>
              <a:rect l="l" t="t" r="r" b="b"/>
              <a:pathLst>
                <a:path w="689" h="1388" extrusionOk="0">
                  <a:moveTo>
                    <a:pt x="388" y="1263"/>
                  </a:moveTo>
                  <a:cubicBezTo>
                    <a:pt x="126" y="938"/>
                    <a:pt x="1" y="513"/>
                    <a:pt x="63" y="101"/>
                  </a:cubicBezTo>
                  <a:cubicBezTo>
                    <a:pt x="76" y="1"/>
                    <a:pt x="226" y="38"/>
                    <a:pt x="226" y="126"/>
                  </a:cubicBezTo>
                  <a:cubicBezTo>
                    <a:pt x="251" y="513"/>
                    <a:pt x="313" y="813"/>
                    <a:pt x="576" y="1101"/>
                  </a:cubicBezTo>
                  <a:cubicBezTo>
                    <a:pt x="688" y="1238"/>
                    <a:pt x="488" y="1388"/>
                    <a:pt x="388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>
              <a:extLst>
                <a:ext uri="{FF2B5EF4-FFF2-40B4-BE49-F238E27FC236}">
                  <a16:creationId xmlns:a16="http://schemas.microsoft.com/office/drawing/2014/main" id="{877B72FD-968B-28D5-7D3C-ED2B72C0989E}"/>
                </a:ext>
              </a:extLst>
            </p:cNvPr>
            <p:cNvSpPr/>
            <p:nvPr/>
          </p:nvSpPr>
          <p:spPr>
            <a:xfrm>
              <a:off x="6669850" y="1521425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776" y="213"/>
                  </a:moveTo>
                  <a:cubicBezTo>
                    <a:pt x="563" y="275"/>
                    <a:pt x="351" y="388"/>
                    <a:pt x="126" y="425"/>
                  </a:cubicBezTo>
                  <a:cubicBezTo>
                    <a:pt x="51" y="450"/>
                    <a:pt x="1" y="338"/>
                    <a:pt x="63" y="288"/>
                  </a:cubicBezTo>
                  <a:cubicBezTo>
                    <a:pt x="263" y="163"/>
                    <a:pt x="488" y="75"/>
                    <a:pt x="726" y="38"/>
                  </a:cubicBezTo>
                  <a:cubicBezTo>
                    <a:pt x="851" y="0"/>
                    <a:pt x="901" y="175"/>
                    <a:pt x="77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>
              <a:extLst>
                <a:ext uri="{FF2B5EF4-FFF2-40B4-BE49-F238E27FC236}">
                  <a16:creationId xmlns:a16="http://schemas.microsoft.com/office/drawing/2014/main" id="{35B1AC02-7E47-0B3D-AC23-6CFD317712C6}"/>
                </a:ext>
              </a:extLst>
            </p:cNvPr>
            <p:cNvSpPr/>
            <p:nvPr/>
          </p:nvSpPr>
          <p:spPr>
            <a:xfrm>
              <a:off x="6668925" y="1512975"/>
              <a:ext cx="15650" cy="19100"/>
            </a:xfrm>
            <a:custGeom>
              <a:avLst/>
              <a:gdLst/>
              <a:ahLst/>
              <a:cxnLst/>
              <a:rect l="l" t="t" r="r" b="b"/>
              <a:pathLst>
                <a:path w="626" h="764" extrusionOk="0">
                  <a:moveTo>
                    <a:pt x="50" y="563"/>
                  </a:moveTo>
                  <a:cubicBezTo>
                    <a:pt x="138" y="376"/>
                    <a:pt x="263" y="201"/>
                    <a:pt x="425" y="63"/>
                  </a:cubicBezTo>
                  <a:cubicBezTo>
                    <a:pt x="500" y="1"/>
                    <a:pt x="625" y="88"/>
                    <a:pt x="575" y="176"/>
                  </a:cubicBezTo>
                  <a:cubicBezTo>
                    <a:pt x="463" y="351"/>
                    <a:pt x="338" y="501"/>
                    <a:pt x="238" y="663"/>
                  </a:cubicBezTo>
                  <a:cubicBezTo>
                    <a:pt x="163" y="763"/>
                    <a:pt x="1" y="676"/>
                    <a:pt x="50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>
              <a:extLst>
                <a:ext uri="{FF2B5EF4-FFF2-40B4-BE49-F238E27FC236}">
                  <a16:creationId xmlns:a16="http://schemas.microsoft.com/office/drawing/2014/main" id="{E928B77D-B3F9-08BB-EA5F-2E730EE6D297}"/>
                </a:ext>
              </a:extLst>
            </p:cNvPr>
            <p:cNvSpPr/>
            <p:nvPr/>
          </p:nvSpPr>
          <p:spPr>
            <a:xfrm>
              <a:off x="6665800" y="151330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5" y="225"/>
                  </a:moveTo>
                  <a:cubicBezTo>
                    <a:pt x="400" y="275"/>
                    <a:pt x="225" y="250"/>
                    <a:pt x="76" y="163"/>
                  </a:cubicBezTo>
                  <a:cubicBezTo>
                    <a:pt x="1" y="113"/>
                    <a:pt x="63" y="0"/>
                    <a:pt x="138" y="25"/>
                  </a:cubicBezTo>
                  <a:lnTo>
                    <a:pt x="513" y="38"/>
                  </a:lnTo>
                  <a:cubicBezTo>
                    <a:pt x="638" y="13"/>
                    <a:pt x="700" y="188"/>
                    <a:pt x="575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>
              <a:extLst>
                <a:ext uri="{FF2B5EF4-FFF2-40B4-BE49-F238E27FC236}">
                  <a16:creationId xmlns:a16="http://schemas.microsoft.com/office/drawing/2014/main" id="{70DF88AE-6AA6-315B-E6B6-75C59FB4D2B3}"/>
                </a:ext>
              </a:extLst>
            </p:cNvPr>
            <p:cNvSpPr/>
            <p:nvPr/>
          </p:nvSpPr>
          <p:spPr>
            <a:xfrm>
              <a:off x="664580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638" y="163"/>
                  </a:moveTo>
                  <a:cubicBezTo>
                    <a:pt x="1150" y="263"/>
                    <a:pt x="863" y="937"/>
                    <a:pt x="426" y="838"/>
                  </a:cubicBezTo>
                  <a:cubicBezTo>
                    <a:pt x="1" y="750"/>
                    <a:pt x="126" y="0"/>
                    <a:pt x="626" y="150"/>
                  </a:cubicBezTo>
                  <a:cubicBezTo>
                    <a:pt x="738" y="188"/>
                    <a:pt x="713" y="350"/>
                    <a:pt x="601" y="350"/>
                  </a:cubicBezTo>
                  <a:lnTo>
                    <a:pt x="601" y="325"/>
                  </a:lnTo>
                  <a:cubicBezTo>
                    <a:pt x="501" y="288"/>
                    <a:pt x="538" y="138"/>
                    <a:pt x="65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>
              <a:extLst>
                <a:ext uri="{FF2B5EF4-FFF2-40B4-BE49-F238E27FC236}">
                  <a16:creationId xmlns:a16="http://schemas.microsoft.com/office/drawing/2014/main" id="{D02E7708-AED1-BD56-558C-43CE4FE8CA81}"/>
                </a:ext>
              </a:extLst>
            </p:cNvPr>
            <p:cNvSpPr/>
            <p:nvPr/>
          </p:nvSpPr>
          <p:spPr>
            <a:xfrm>
              <a:off x="6217175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3" y="4662"/>
                  </a:moveTo>
                  <a:cubicBezTo>
                    <a:pt x="5036" y="0"/>
                    <a:pt x="11447" y="7623"/>
                    <a:pt x="17083" y="6311"/>
                  </a:cubicBezTo>
                  <a:cubicBezTo>
                    <a:pt x="20070" y="5611"/>
                    <a:pt x="22044" y="3300"/>
                    <a:pt x="21932" y="238"/>
                  </a:cubicBezTo>
                  <a:cubicBezTo>
                    <a:pt x="21932" y="150"/>
                    <a:pt x="21795" y="150"/>
                    <a:pt x="21795" y="238"/>
                  </a:cubicBezTo>
                  <a:cubicBezTo>
                    <a:pt x="21532" y="6511"/>
                    <a:pt x="14521" y="6724"/>
                    <a:pt x="10160" y="4887"/>
                  </a:cubicBezTo>
                  <a:cubicBezTo>
                    <a:pt x="8448" y="4162"/>
                    <a:pt x="6723" y="3175"/>
                    <a:pt x="4824" y="2950"/>
                  </a:cubicBezTo>
                  <a:cubicBezTo>
                    <a:pt x="2924" y="2725"/>
                    <a:pt x="1425" y="3225"/>
                    <a:pt x="88" y="4537"/>
                  </a:cubicBezTo>
                  <a:cubicBezTo>
                    <a:pt x="0" y="4612"/>
                    <a:pt x="125" y="4737"/>
                    <a:pt x="213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>
              <a:extLst>
                <a:ext uri="{FF2B5EF4-FFF2-40B4-BE49-F238E27FC236}">
                  <a16:creationId xmlns:a16="http://schemas.microsoft.com/office/drawing/2014/main" id="{3A3BF4C1-75FD-E38D-4492-6A257A0D7C9E}"/>
                </a:ext>
              </a:extLst>
            </p:cNvPr>
            <p:cNvSpPr/>
            <p:nvPr/>
          </p:nvSpPr>
          <p:spPr>
            <a:xfrm>
              <a:off x="6582375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7224" y="3174"/>
                  </a:moveTo>
                  <a:cubicBezTo>
                    <a:pt x="7087" y="1162"/>
                    <a:pt x="4637" y="0"/>
                    <a:pt x="2825" y="537"/>
                  </a:cubicBezTo>
                  <a:cubicBezTo>
                    <a:pt x="1326" y="987"/>
                    <a:pt x="1" y="3524"/>
                    <a:pt x="1388" y="4774"/>
                  </a:cubicBezTo>
                  <a:cubicBezTo>
                    <a:pt x="1463" y="4849"/>
                    <a:pt x="1575" y="4736"/>
                    <a:pt x="1513" y="4661"/>
                  </a:cubicBezTo>
                  <a:cubicBezTo>
                    <a:pt x="113" y="3137"/>
                    <a:pt x="1775" y="837"/>
                    <a:pt x="3400" y="637"/>
                  </a:cubicBezTo>
                  <a:cubicBezTo>
                    <a:pt x="4950" y="437"/>
                    <a:pt x="6912" y="1450"/>
                    <a:pt x="7037" y="3174"/>
                  </a:cubicBezTo>
                  <a:cubicBezTo>
                    <a:pt x="7037" y="3299"/>
                    <a:pt x="7237" y="3299"/>
                    <a:pt x="7224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>
              <a:extLst>
                <a:ext uri="{FF2B5EF4-FFF2-40B4-BE49-F238E27FC236}">
                  <a16:creationId xmlns:a16="http://schemas.microsoft.com/office/drawing/2014/main" id="{874D80AE-FD6D-DD7D-F1EC-B47D7DE41C4B}"/>
                </a:ext>
              </a:extLst>
            </p:cNvPr>
            <p:cNvSpPr/>
            <p:nvPr/>
          </p:nvSpPr>
          <p:spPr>
            <a:xfrm>
              <a:off x="6636125" y="4276625"/>
              <a:ext cx="72825" cy="77200"/>
            </a:xfrm>
            <a:custGeom>
              <a:avLst/>
              <a:gdLst/>
              <a:ahLst/>
              <a:cxnLst/>
              <a:rect l="l" t="t" r="r" b="b"/>
              <a:pathLst>
                <a:path w="2913" h="3088" extrusionOk="0">
                  <a:moveTo>
                    <a:pt x="63" y="2600"/>
                  </a:moveTo>
                  <a:cubicBezTo>
                    <a:pt x="888" y="3087"/>
                    <a:pt x="2112" y="2738"/>
                    <a:pt x="2537" y="1850"/>
                  </a:cubicBezTo>
                  <a:cubicBezTo>
                    <a:pt x="2912" y="1026"/>
                    <a:pt x="2300" y="101"/>
                    <a:pt x="1437" y="13"/>
                  </a:cubicBezTo>
                  <a:cubicBezTo>
                    <a:pt x="1325" y="1"/>
                    <a:pt x="1300" y="188"/>
                    <a:pt x="1412" y="213"/>
                  </a:cubicBezTo>
                  <a:cubicBezTo>
                    <a:pt x="2225" y="351"/>
                    <a:pt x="2725" y="1176"/>
                    <a:pt x="2250" y="1925"/>
                  </a:cubicBezTo>
                  <a:cubicBezTo>
                    <a:pt x="1787" y="2613"/>
                    <a:pt x="888" y="2838"/>
                    <a:pt x="150" y="2463"/>
                  </a:cubicBezTo>
                  <a:cubicBezTo>
                    <a:pt x="63" y="2425"/>
                    <a:pt x="0" y="2538"/>
                    <a:pt x="75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>
              <a:extLst>
                <a:ext uri="{FF2B5EF4-FFF2-40B4-BE49-F238E27FC236}">
                  <a16:creationId xmlns:a16="http://schemas.microsoft.com/office/drawing/2014/main" id="{F627B9A4-51AA-507A-10E7-126EC0BC1A89}"/>
                </a:ext>
              </a:extLst>
            </p:cNvPr>
            <p:cNvSpPr/>
            <p:nvPr/>
          </p:nvSpPr>
          <p:spPr>
            <a:xfrm>
              <a:off x="6662675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>
              <a:extLst>
                <a:ext uri="{FF2B5EF4-FFF2-40B4-BE49-F238E27FC236}">
                  <a16:creationId xmlns:a16="http://schemas.microsoft.com/office/drawing/2014/main" id="{F977349E-BDB1-99EA-75D3-608CBEBDE53B}"/>
                </a:ext>
              </a:extLst>
            </p:cNvPr>
            <p:cNvSpPr/>
            <p:nvPr/>
          </p:nvSpPr>
          <p:spPr>
            <a:xfrm>
              <a:off x="6648925" y="4357225"/>
              <a:ext cx="206550" cy="103750"/>
            </a:xfrm>
            <a:custGeom>
              <a:avLst/>
              <a:gdLst/>
              <a:ahLst/>
              <a:cxnLst/>
              <a:rect l="l" t="t" r="r" b="b"/>
              <a:pathLst>
                <a:path w="8262" h="4150" extrusionOk="0">
                  <a:moveTo>
                    <a:pt x="126" y="4137"/>
                  </a:moveTo>
                  <a:cubicBezTo>
                    <a:pt x="1250" y="3887"/>
                    <a:pt x="2325" y="3425"/>
                    <a:pt x="3275" y="2775"/>
                  </a:cubicBezTo>
                  <a:cubicBezTo>
                    <a:pt x="4724" y="1763"/>
                    <a:pt x="6199" y="1"/>
                    <a:pt x="8074" y="1276"/>
                  </a:cubicBezTo>
                  <a:cubicBezTo>
                    <a:pt x="8161" y="1326"/>
                    <a:pt x="8261" y="1201"/>
                    <a:pt x="8186" y="1138"/>
                  </a:cubicBezTo>
                  <a:cubicBezTo>
                    <a:pt x="7424" y="451"/>
                    <a:pt x="6474" y="451"/>
                    <a:pt x="5549" y="851"/>
                  </a:cubicBezTo>
                  <a:cubicBezTo>
                    <a:pt x="4887" y="1151"/>
                    <a:pt x="4350" y="1676"/>
                    <a:pt x="3787" y="2125"/>
                  </a:cubicBezTo>
                  <a:cubicBezTo>
                    <a:pt x="2700" y="3013"/>
                    <a:pt x="1450" y="3650"/>
                    <a:pt x="88" y="3987"/>
                  </a:cubicBezTo>
                  <a:cubicBezTo>
                    <a:pt x="1" y="4000"/>
                    <a:pt x="38" y="4150"/>
                    <a:pt x="138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>
              <a:extLst>
                <a:ext uri="{FF2B5EF4-FFF2-40B4-BE49-F238E27FC236}">
                  <a16:creationId xmlns:a16="http://schemas.microsoft.com/office/drawing/2014/main" id="{8659BFA9-3271-CF39-91C7-0839E05AE000}"/>
                </a:ext>
              </a:extLst>
            </p:cNvPr>
            <p:cNvSpPr/>
            <p:nvPr/>
          </p:nvSpPr>
          <p:spPr>
            <a:xfrm>
              <a:off x="6506475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113" y="2888"/>
                  </a:moveTo>
                  <a:cubicBezTo>
                    <a:pt x="987" y="3087"/>
                    <a:pt x="1837" y="3200"/>
                    <a:pt x="2650" y="2713"/>
                  </a:cubicBezTo>
                  <a:cubicBezTo>
                    <a:pt x="3174" y="2388"/>
                    <a:pt x="3537" y="1875"/>
                    <a:pt x="3437" y="1225"/>
                  </a:cubicBezTo>
                  <a:cubicBezTo>
                    <a:pt x="3349" y="613"/>
                    <a:pt x="2849" y="138"/>
                    <a:pt x="2225" y="63"/>
                  </a:cubicBezTo>
                  <a:cubicBezTo>
                    <a:pt x="1750" y="13"/>
                    <a:pt x="1075" y="176"/>
                    <a:pt x="1025" y="726"/>
                  </a:cubicBezTo>
                  <a:cubicBezTo>
                    <a:pt x="1025" y="813"/>
                    <a:pt x="1150" y="813"/>
                    <a:pt x="1150" y="726"/>
                  </a:cubicBezTo>
                  <a:cubicBezTo>
                    <a:pt x="1225" y="1"/>
                    <a:pt x="2437" y="263"/>
                    <a:pt x="2762" y="488"/>
                  </a:cubicBezTo>
                  <a:cubicBezTo>
                    <a:pt x="3249" y="838"/>
                    <a:pt x="3387" y="1500"/>
                    <a:pt x="3099" y="2025"/>
                  </a:cubicBezTo>
                  <a:cubicBezTo>
                    <a:pt x="2475" y="3037"/>
                    <a:pt x="1125" y="2937"/>
                    <a:pt x="150" y="2713"/>
                  </a:cubicBezTo>
                  <a:cubicBezTo>
                    <a:pt x="38" y="2688"/>
                    <a:pt x="0" y="2863"/>
                    <a:pt x="113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>
              <a:extLst>
                <a:ext uri="{FF2B5EF4-FFF2-40B4-BE49-F238E27FC236}">
                  <a16:creationId xmlns:a16="http://schemas.microsoft.com/office/drawing/2014/main" id="{F947B2FF-AFCB-46FE-6F53-76FD8C11C60E}"/>
                </a:ext>
              </a:extLst>
            </p:cNvPr>
            <p:cNvSpPr/>
            <p:nvPr/>
          </p:nvSpPr>
          <p:spPr>
            <a:xfrm>
              <a:off x="6450850" y="4386300"/>
              <a:ext cx="33150" cy="43450"/>
            </a:xfrm>
            <a:custGeom>
              <a:avLst/>
              <a:gdLst/>
              <a:ahLst/>
              <a:cxnLst/>
              <a:rect l="l" t="t" r="r" b="b"/>
              <a:pathLst>
                <a:path w="1326" h="1738" extrusionOk="0">
                  <a:moveTo>
                    <a:pt x="101" y="1550"/>
                  </a:moveTo>
                  <a:cubicBezTo>
                    <a:pt x="638" y="1737"/>
                    <a:pt x="1325" y="1412"/>
                    <a:pt x="1263" y="762"/>
                  </a:cubicBezTo>
                  <a:cubicBezTo>
                    <a:pt x="1213" y="338"/>
                    <a:pt x="513" y="0"/>
                    <a:pt x="251" y="425"/>
                  </a:cubicBezTo>
                  <a:cubicBezTo>
                    <a:pt x="176" y="538"/>
                    <a:pt x="351" y="637"/>
                    <a:pt x="426" y="525"/>
                  </a:cubicBezTo>
                  <a:cubicBezTo>
                    <a:pt x="538" y="463"/>
                    <a:pt x="676" y="438"/>
                    <a:pt x="801" y="488"/>
                  </a:cubicBezTo>
                  <a:cubicBezTo>
                    <a:pt x="1076" y="712"/>
                    <a:pt x="1125" y="937"/>
                    <a:pt x="951" y="1137"/>
                  </a:cubicBezTo>
                  <a:cubicBezTo>
                    <a:pt x="776" y="1450"/>
                    <a:pt x="451" y="1487"/>
                    <a:pt x="138" y="1400"/>
                  </a:cubicBezTo>
                  <a:cubicBezTo>
                    <a:pt x="38" y="1362"/>
                    <a:pt x="1" y="1525"/>
                    <a:pt x="101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>
              <a:extLst>
                <a:ext uri="{FF2B5EF4-FFF2-40B4-BE49-F238E27FC236}">
                  <a16:creationId xmlns:a16="http://schemas.microsoft.com/office/drawing/2014/main" id="{11A6EBF5-52B9-7F62-A726-4CA1DA5E0E76}"/>
                </a:ext>
              </a:extLst>
            </p:cNvPr>
            <p:cNvSpPr/>
            <p:nvPr/>
          </p:nvSpPr>
          <p:spPr>
            <a:xfrm>
              <a:off x="684262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326" y="351"/>
                  </a:moveTo>
                  <a:cubicBezTo>
                    <a:pt x="1" y="713"/>
                    <a:pt x="451" y="1275"/>
                    <a:pt x="863" y="950"/>
                  </a:cubicBezTo>
                  <a:cubicBezTo>
                    <a:pt x="1275" y="626"/>
                    <a:pt x="800" y="1"/>
                    <a:pt x="401" y="301"/>
                  </a:cubicBezTo>
                  <a:cubicBezTo>
                    <a:pt x="326" y="351"/>
                    <a:pt x="376" y="463"/>
                    <a:pt x="463" y="451"/>
                  </a:cubicBezTo>
                  <a:lnTo>
                    <a:pt x="463" y="451"/>
                  </a:lnTo>
                  <a:cubicBezTo>
                    <a:pt x="501" y="376"/>
                    <a:pt x="401" y="276"/>
                    <a:pt x="3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>
              <a:extLst>
                <a:ext uri="{FF2B5EF4-FFF2-40B4-BE49-F238E27FC236}">
                  <a16:creationId xmlns:a16="http://schemas.microsoft.com/office/drawing/2014/main" id="{967E38D5-3097-3164-9263-3992DB66CFD8}"/>
                </a:ext>
              </a:extLst>
            </p:cNvPr>
            <p:cNvSpPr/>
            <p:nvPr/>
          </p:nvSpPr>
          <p:spPr>
            <a:xfrm>
              <a:off x="67207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4462"/>
                  </a:moveTo>
                  <a:cubicBezTo>
                    <a:pt x="1551" y="3363"/>
                    <a:pt x="2575" y="1850"/>
                    <a:pt x="3088" y="151"/>
                  </a:cubicBezTo>
                  <a:cubicBezTo>
                    <a:pt x="3113" y="63"/>
                    <a:pt x="2975" y="1"/>
                    <a:pt x="2925" y="88"/>
                  </a:cubicBezTo>
                  <a:cubicBezTo>
                    <a:pt x="2188" y="1700"/>
                    <a:pt x="1413" y="3188"/>
                    <a:pt x="63" y="4375"/>
                  </a:cubicBezTo>
                  <a:cubicBezTo>
                    <a:pt x="1" y="4437"/>
                    <a:pt x="88" y="4525"/>
                    <a:pt x="1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>
              <a:extLst>
                <a:ext uri="{FF2B5EF4-FFF2-40B4-BE49-F238E27FC236}">
                  <a16:creationId xmlns:a16="http://schemas.microsoft.com/office/drawing/2014/main" id="{06B69BC9-A714-F96F-0A8A-141C353D765A}"/>
                </a:ext>
              </a:extLst>
            </p:cNvPr>
            <p:cNvSpPr/>
            <p:nvPr/>
          </p:nvSpPr>
          <p:spPr>
            <a:xfrm>
              <a:off x="6784200" y="4293200"/>
              <a:ext cx="30650" cy="32500"/>
            </a:xfrm>
            <a:custGeom>
              <a:avLst/>
              <a:gdLst/>
              <a:ahLst/>
              <a:cxnLst/>
              <a:rect l="l" t="t" r="r" b="b"/>
              <a:pathLst>
                <a:path w="1226" h="1300" extrusionOk="0">
                  <a:moveTo>
                    <a:pt x="501" y="800"/>
                  </a:moveTo>
                  <a:lnTo>
                    <a:pt x="501" y="737"/>
                  </a:lnTo>
                  <a:cubicBezTo>
                    <a:pt x="426" y="662"/>
                    <a:pt x="313" y="750"/>
                    <a:pt x="363" y="850"/>
                  </a:cubicBezTo>
                  <a:cubicBezTo>
                    <a:pt x="601" y="1300"/>
                    <a:pt x="1225" y="750"/>
                    <a:pt x="888" y="375"/>
                  </a:cubicBezTo>
                  <a:cubicBezTo>
                    <a:pt x="551" y="0"/>
                    <a:pt x="1" y="550"/>
                    <a:pt x="388" y="912"/>
                  </a:cubicBezTo>
                  <a:cubicBezTo>
                    <a:pt x="463" y="975"/>
                    <a:pt x="563" y="875"/>
                    <a:pt x="501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>
              <a:extLst>
                <a:ext uri="{FF2B5EF4-FFF2-40B4-BE49-F238E27FC236}">
                  <a16:creationId xmlns:a16="http://schemas.microsoft.com/office/drawing/2014/main" id="{7D645A81-E108-9900-1256-4CCCBA597054}"/>
                </a:ext>
              </a:extLst>
            </p:cNvPr>
            <p:cNvSpPr/>
            <p:nvPr/>
          </p:nvSpPr>
          <p:spPr>
            <a:xfrm>
              <a:off x="67607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213" y="263"/>
                  </a:moveTo>
                  <a:cubicBezTo>
                    <a:pt x="225" y="188"/>
                    <a:pt x="200" y="113"/>
                    <a:pt x="150" y="63"/>
                  </a:cubicBezTo>
                  <a:cubicBezTo>
                    <a:pt x="113" y="0"/>
                    <a:pt x="1" y="13"/>
                    <a:pt x="1" y="100"/>
                  </a:cubicBezTo>
                  <a:cubicBezTo>
                    <a:pt x="1" y="150"/>
                    <a:pt x="13" y="213"/>
                    <a:pt x="13" y="263"/>
                  </a:cubicBezTo>
                  <a:cubicBezTo>
                    <a:pt x="26" y="375"/>
                    <a:pt x="188" y="375"/>
                    <a:pt x="2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>
              <a:extLst>
                <a:ext uri="{FF2B5EF4-FFF2-40B4-BE49-F238E27FC236}">
                  <a16:creationId xmlns:a16="http://schemas.microsoft.com/office/drawing/2014/main" id="{D66582DC-F1DE-3D70-BC7D-6FBB9145CDF9}"/>
                </a:ext>
              </a:extLst>
            </p:cNvPr>
            <p:cNvSpPr/>
            <p:nvPr/>
          </p:nvSpPr>
          <p:spPr>
            <a:xfrm>
              <a:off x="6624250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313" y="88"/>
                  </a:moveTo>
                  <a:cubicBezTo>
                    <a:pt x="250" y="51"/>
                    <a:pt x="175" y="26"/>
                    <a:pt x="100" y="13"/>
                  </a:cubicBezTo>
                  <a:cubicBezTo>
                    <a:pt x="38" y="1"/>
                    <a:pt x="0" y="63"/>
                    <a:pt x="50" y="113"/>
                  </a:cubicBezTo>
                  <a:cubicBezTo>
                    <a:pt x="100" y="176"/>
                    <a:pt x="163" y="226"/>
                    <a:pt x="250" y="251"/>
                  </a:cubicBezTo>
                  <a:cubicBezTo>
                    <a:pt x="338" y="276"/>
                    <a:pt x="400" y="138"/>
                    <a:pt x="31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>
              <a:extLst>
                <a:ext uri="{FF2B5EF4-FFF2-40B4-BE49-F238E27FC236}">
                  <a16:creationId xmlns:a16="http://schemas.microsoft.com/office/drawing/2014/main" id="{B42C00C2-074F-CFCE-215C-198AED598FAA}"/>
                </a:ext>
              </a:extLst>
            </p:cNvPr>
            <p:cNvSpPr/>
            <p:nvPr/>
          </p:nvSpPr>
          <p:spPr>
            <a:xfrm>
              <a:off x="66186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101" y="1100"/>
                  </a:moveTo>
                  <a:cubicBezTo>
                    <a:pt x="963" y="1112"/>
                    <a:pt x="1813" y="1025"/>
                    <a:pt x="2662" y="850"/>
                  </a:cubicBezTo>
                  <a:cubicBezTo>
                    <a:pt x="3812" y="625"/>
                    <a:pt x="4937" y="175"/>
                    <a:pt x="6111" y="500"/>
                  </a:cubicBezTo>
                  <a:cubicBezTo>
                    <a:pt x="6224" y="525"/>
                    <a:pt x="6274" y="362"/>
                    <a:pt x="6161" y="313"/>
                  </a:cubicBezTo>
                  <a:cubicBezTo>
                    <a:pt x="5362" y="0"/>
                    <a:pt x="4649" y="163"/>
                    <a:pt x="3837" y="337"/>
                  </a:cubicBezTo>
                  <a:cubicBezTo>
                    <a:pt x="2587" y="612"/>
                    <a:pt x="1375" y="862"/>
                    <a:pt x="101" y="925"/>
                  </a:cubicBezTo>
                  <a:cubicBezTo>
                    <a:pt x="1" y="937"/>
                    <a:pt x="1" y="1087"/>
                    <a:pt x="101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>
              <a:extLst>
                <a:ext uri="{FF2B5EF4-FFF2-40B4-BE49-F238E27FC236}">
                  <a16:creationId xmlns:a16="http://schemas.microsoft.com/office/drawing/2014/main" id="{34000C58-B8FD-E77C-83A8-E42129235957}"/>
                </a:ext>
              </a:extLst>
            </p:cNvPr>
            <p:cNvSpPr/>
            <p:nvPr/>
          </p:nvSpPr>
          <p:spPr>
            <a:xfrm>
              <a:off x="6763900" y="4437225"/>
              <a:ext cx="32825" cy="31250"/>
            </a:xfrm>
            <a:custGeom>
              <a:avLst/>
              <a:gdLst/>
              <a:ahLst/>
              <a:cxnLst/>
              <a:rect l="l" t="t" r="r" b="b"/>
              <a:pathLst>
                <a:path w="1313" h="1250" extrusionOk="0">
                  <a:moveTo>
                    <a:pt x="450" y="550"/>
                  </a:moveTo>
                  <a:lnTo>
                    <a:pt x="563" y="587"/>
                  </a:lnTo>
                  <a:cubicBezTo>
                    <a:pt x="613" y="512"/>
                    <a:pt x="550" y="413"/>
                    <a:pt x="463" y="425"/>
                  </a:cubicBezTo>
                  <a:cubicBezTo>
                    <a:pt x="1" y="587"/>
                    <a:pt x="463" y="1250"/>
                    <a:pt x="850" y="1012"/>
                  </a:cubicBezTo>
                  <a:cubicBezTo>
                    <a:pt x="1313" y="712"/>
                    <a:pt x="775" y="0"/>
                    <a:pt x="350" y="438"/>
                  </a:cubicBezTo>
                  <a:cubicBezTo>
                    <a:pt x="288" y="500"/>
                    <a:pt x="363" y="600"/>
                    <a:pt x="450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>
              <a:extLst>
                <a:ext uri="{FF2B5EF4-FFF2-40B4-BE49-F238E27FC236}">
                  <a16:creationId xmlns:a16="http://schemas.microsoft.com/office/drawing/2014/main" id="{7CE0DF2E-A2E8-575E-7ED6-8837FE1F0989}"/>
                </a:ext>
              </a:extLst>
            </p:cNvPr>
            <p:cNvSpPr/>
            <p:nvPr/>
          </p:nvSpPr>
          <p:spPr>
            <a:xfrm>
              <a:off x="6768275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100" y="263"/>
                  </a:moveTo>
                  <a:cubicBezTo>
                    <a:pt x="413" y="562"/>
                    <a:pt x="813" y="750"/>
                    <a:pt x="1225" y="800"/>
                  </a:cubicBezTo>
                  <a:cubicBezTo>
                    <a:pt x="1700" y="862"/>
                    <a:pt x="2400" y="900"/>
                    <a:pt x="2812" y="637"/>
                  </a:cubicBezTo>
                  <a:cubicBezTo>
                    <a:pt x="2912" y="575"/>
                    <a:pt x="2850" y="413"/>
                    <a:pt x="2725" y="438"/>
                  </a:cubicBezTo>
                  <a:cubicBezTo>
                    <a:pt x="1937" y="637"/>
                    <a:pt x="900" y="687"/>
                    <a:pt x="263" y="100"/>
                  </a:cubicBezTo>
                  <a:cubicBezTo>
                    <a:pt x="163" y="0"/>
                    <a:pt x="0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>
              <a:extLst>
                <a:ext uri="{FF2B5EF4-FFF2-40B4-BE49-F238E27FC236}">
                  <a16:creationId xmlns:a16="http://schemas.microsoft.com/office/drawing/2014/main" id="{A5D9AD58-3882-75F2-AC16-32F03F7046A3}"/>
                </a:ext>
              </a:extLst>
            </p:cNvPr>
            <p:cNvSpPr/>
            <p:nvPr/>
          </p:nvSpPr>
          <p:spPr>
            <a:xfrm>
              <a:off x="6769525" y="43816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2762" y="738"/>
                  </a:moveTo>
                  <a:cubicBezTo>
                    <a:pt x="2250" y="51"/>
                    <a:pt x="813" y="1"/>
                    <a:pt x="113" y="376"/>
                  </a:cubicBezTo>
                  <a:cubicBezTo>
                    <a:pt x="0" y="426"/>
                    <a:pt x="88" y="563"/>
                    <a:pt x="188" y="551"/>
                  </a:cubicBezTo>
                  <a:cubicBezTo>
                    <a:pt x="900" y="438"/>
                    <a:pt x="2062" y="176"/>
                    <a:pt x="2612" y="850"/>
                  </a:cubicBezTo>
                  <a:cubicBezTo>
                    <a:pt x="2687" y="938"/>
                    <a:pt x="2825" y="825"/>
                    <a:pt x="27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>
              <a:extLst>
                <a:ext uri="{FF2B5EF4-FFF2-40B4-BE49-F238E27FC236}">
                  <a16:creationId xmlns:a16="http://schemas.microsoft.com/office/drawing/2014/main" id="{89DBF23F-8500-CCF9-D82E-723EA9694F05}"/>
                </a:ext>
              </a:extLst>
            </p:cNvPr>
            <p:cNvSpPr/>
            <p:nvPr/>
          </p:nvSpPr>
          <p:spPr>
            <a:xfrm>
              <a:off x="666985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413" y="2087"/>
                  </a:moveTo>
                  <a:cubicBezTo>
                    <a:pt x="238" y="1450"/>
                    <a:pt x="326" y="775"/>
                    <a:pt x="663" y="213"/>
                  </a:cubicBezTo>
                  <a:cubicBezTo>
                    <a:pt x="713" y="101"/>
                    <a:pt x="551" y="1"/>
                    <a:pt x="476" y="101"/>
                  </a:cubicBezTo>
                  <a:cubicBezTo>
                    <a:pt x="88" y="713"/>
                    <a:pt x="1" y="1450"/>
                    <a:pt x="238" y="2137"/>
                  </a:cubicBezTo>
                  <a:cubicBezTo>
                    <a:pt x="276" y="2237"/>
                    <a:pt x="426" y="2200"/>
                    <a:pt x="413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>
              <a:extLst>
                <a:ext uri="{FF2B5EF4-FFF2-40B4-BE49-F238E27FC236}">
                  <a16:creationId xmlns:a16="http://schemas.microsoft.com/office/drawing/2014/main" id="{BF9EAA09-77F8-BCF4-ADF2-F36FAD832052}"/>
                </a:ext>
              </a:extLst>
            </p:cNvPr>
            <p:cNvSpPr/>
            <p:nvPr/>
          </p:nvSpPr>
          <p:spPr>
            <a:xfrm>
              <a:off x="6677050" y="4396600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188" y="188"/>
                  </a:moveTo>
                  <a:cubicBezTo>
                    <a:pt x="313" y="550"/>
                    <a:pt x="363" y="950"/>
                    <a:pt x="300" y="1338"/>
                  </a:cubicBezTo>
                  <a:cubicBezTo>
                    <a:pt x="250" y="1613"/>
                    <a:pt x="113" y="1788"/>
                    <a:pt x="13" y="2038"/>
                  </a:cubicBezTo>
                  <a:cubicBezTo>
                    <a:pt x="0" y="2075"/>
                    <a:pt x="25" y="2112"/>
                    <a:pt x="63" y="2125"/>
                  </a:cubicBezTo>
                  <a:cubicBezTo>
                    <a:pt x="363" y="2175"/>
                    <a:pt x="463" y="1850"/>
                    <a:pt x="538" y="1613"/>
                  </a:cubicBezTo>
                  <a:cubicBezTo>
                    <a:pt x="650" y="1113"/>
                    <a:pt x="600" y="600"/>
                    <a:pt x="400" y="126"/>
                  </a:cubicBezTo>
                  <a:cubicBezTo>
                    <a:pt x="350" y="1"/>
                    <a:pt x="150" y="51"/>
                    <a:pt x="18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>
              <a:extLst>
                <a:ext uri="{FF2B5EF4-FFF2-40B4-BE49-F238E27FC236}">
                  <a16:creationId xmlns:a16="http://schemas.microsoft.com/office/drawing/2014/main" id="{869D23C7-197C-7A47-6D1E-8B2DEB2FC508}"/>
                </a:ext>
              </a:extLst>
            </p:cNvPr>
            <p:cNvSpPr/>
            <p:nvPr/>
          </p:nvSpPr>
          <p:spPr>
            <a:xfrm>
              <a:off x="6337750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126" y="926"/>
                  </a:moveTo>
                  <a:cubicBezTo>
                    <a:pt x="1138" y="1076"/>
                    <a:pt x="2500" y="926"/>
                    <a:pt x="3263" y="163"/>
                  </a:cubicBezTo>
                  <a:cubicBezTo>
                    <a:pt x="3313" y="113"/>
                    <a:pt x="3263" y="1"/>
                    <a:pt x="3175" y="26"/>
                  </a:cubicBezTo>
                  <a:cubicBezTo>
                    <a:pt x="2713" y="188"/>
                    <a:pt x="2300" y="476"/>
                    <a:pt x="1813" y="601"/>
                  </a:cubicBezTo>
                  <a:cubicBezTo>
                    <a:pt x="1276" y="738"/>
                    <a:pt x="713" y="776"/>
                    <a:pt x="151" y="713"/>
                  </a:cubicBezTo>
                  <a:cubicBezTo>
                    <a:pt x="38" y="701"/>
                    <a:pt x="1" y="913"/>
                    <a:pt x="126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>
              <a:extLst>
                <a:ext uri="{FF2B5EF4-FFF2-40B4-BE49-F238E27FC236}">
                  <a16:creationId xmlns:a16="http://schemas.microsoft.com/office/drawing/2014/main" id="{AF2FB59C-0793-B461-F00F-65B23AD494E9}"/>
                </a:ext>
              </a:extLst>
            </p:cNvPr>
            <p:cNvSpPr/>
            <p:nvPr/>
          </p:nvSpPr>
          <p:spPr>
            <a:xfrm>
              <a:off x="6319650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887" y="238"/>
                  </a:moveTo>
                  <a:cubicBezTo>
                    <a:pt x="3262" y="126"/>
                    <a:pt x="2612" y="1"/>
                    <a:pt x="1975" y="101"/>
                  </a:cubicBezTo>
                  <a:cubicBezTo>
                    <a:pt x="1300" y="201"/>
                    <a:pt x="712" y="551"/>
                    <a:pt x="138" y="926"/>
                  </a:cubicBezTo>
                  <a:cubicBezTo>
                    <a:pt x="0" y="1013"/>
                    <a:pt x="138" y="1238"/>
                    <a:pt x="275" y="1151"/>
                  </a:cubicBezTo>
                  <a:cubicBezTo>
                    <a:pt x="737" y="838"/>
                    <a:pt x="1225" y="526"/>
                    <a:pt x="1787" y="388"/>
                  </a:cubicBezTo>
                  <a:cubicBezTo>
                    <a:pt x="2450" y="226"/>
                    <a:pt x="3162" y="338"/>
                    <a:pt x="3837" y="451"/>
                  </a:cubicBezTo>
                  <a:cubicBezTo>
                    <a:pt x="3962" y="463"/>
                    <a:pt x="4024" y="263"/>
                    <a:pt x="3887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>
              <a:extLst>
                <a:ext uri="{FF2B5EF4-FFF2-40B4-BE49-F238E27FC236}">
                  <a16:creationId xmlns:a16="http://schemas.microsoft.com/office/drawing/2014/main" id="{DAEB08C5-1ED4-A6CE-E626-6E63C74F60C6}"/>
                </a:ext>
              </a:extLst>
            </p:cNvPr>
            <p:cNvSpPr/>
            <p:nvPr/>
          </p:nvSpPr>
          <p:spPr>
            <a:xfrm>
              <a:off x="68223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4499" y="88"/>
                  </a:moveTo>
                  <a:cubicBezTo>
                    <a:pt x="3187" y="1426"/>
                    <a:pt x="2700" y="2938"/>
                    <a:pt x="2912" y="4837"/>
                  </a:cubicBezTo>
                  <a:cubicBezTo>
                    <a:pt x="3087" y="6237"/>
                    <a:pt x="3699" y="7487"/>
                    <a:pt x="4237" y="8761"/>
                  </a:cubicBezTo>
                  <a:cubicBezTo>
                    <a:pt x="6111" y="13235"/>
                    <a:pt x="7986" y="21470"/>
                    <a:pt x="213" y="21808"/>
                  </a:cubicBezTo>
                  <a:cubicBezTo>
                    <a:pt x="125" y="21808"/>
                    <a:pt x="125" y="21933"/>
                    <a:pt x="213" y="21945"/>
                  </a:cubicBezTo>
                  <a:cubicBezTo>
                    <a:pt x="3250" y="22045"/>
                    <a:pt x="5586" y="20071"/>
                    <a:pt x="6274" y="17084"/>
                  </a:cubicBezTo>
                  <a:cubicBezTo>
                    <a:pt x="7598" y="11435"/>
                    <a:pt x="0" y="5012"/>
                    <a:pt x="4637" y="213"/>
                  </a:cubicBezTo>
                  <a:cubicBezTo>
                    <a:pt x="4712" y="138"/>
                    <a:pt x="4587" y="1"/>
                    <a:pt x="4499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>
              <a:extLst>
                <a:ext uri="{FF2B5EF4-FFF2-40B4-BE49-F238E27FC236}">
                  <a16:creationId xmlns:a16="http://schemas.microsoft.com/office/drawing/2014/main" id="{F5CA4269-40B3-0C19-B8D2-26C8AC9B475B}"/>
                </a:ext>
              </a:extLst>
            </p:cNvPr>
            <p:cNvSpPr/>
            <p:nvPr/>
          </p:nvSpPr>
          <p:spPr>
            <a:xfrm>
              <a:off x="6723275" y="4055125"/>
              <a:ext cx="121250" cy="180925"/>
            </a:xfrm>
            <a:custGeom>
              <a:avLst/>
              <a:gdLst/>
              <a:ahLst/>
              <a:cxnLst/>
              <a:rect l="l" t="t" r="r" b="b"/>
              <a:pathLst>
                <a:path w="4850" h="7237" extrusionOk="0">
                  <a:moveTo>
                    <a:pt x="3175" y="7036"/>
                  </a:moveTo>
                  <a:cubicBezTo>
                    <a:pt x="1438" y="6911"/>
                    <a:pt x="438" y="4949"/>
                    <a:pt x="626" y="3400"/>
                  </a:cubicBezTo>
                  <a:cubicBezTo>
                    <a:pt x="838" y="1775"/>
                    <a:pt x="3138" y="113"/>
                    <a:pt x="4650" y="1513"/>
                  </a:cubicBezTo>
                  <a:cubicBezTo>
                    <a:pt x="4737" y="1588"/>
                    <a:pt x="4850" y="1463"/>
                    <a:pt x="4775" y="1388"/>
                  </a:cubicBezTo>
                  <a:cubicBezTo>
                    <a:pt x="3525" y="1"/>
                    <a:pt x="988" y="1313"/>
                    <a:pt x="538" y="2825"/>
                  </a:cubicBezTo>
                  <a:cubicBezTo>
                    <a:pt x="1" y="4637"/>
                    <a:pt x="1163" y="7086"/>
                    <a:pt x="3175" y="7224"/>
                  </a:cubicBezTo>
                  <a:cubicBezTo>
                    <a:pt x="3300" y="7236"/>
                    <a:pt x="3300" y="7049"/>
                    <a:pt x="3175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>
              <a:extLst>
                <a:ext uri="{FF2B5EF4-FFF2-40B4-BE49-F238E27FC236}">
                  <a16:creationId xmlns:a16="http://schemas.microsoft.com/office/drawing/2014/main" id="{157FEE7C-F83D-17A7-106A-162D4F4B4584}"/>
                </a:ext>
              </a:extLst>
            </p:cNvPr>
            <p:cNvSpPr/>
            <p:nvPr/>
          </p:nvSpPr>
          <p:spPr>
            <a:xfrm>
              <a:off x="67892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2463" y="163"/>
                  </a:moveTo>
                  <a:cubicBezTo>
                    <a:pt x="2837" y="900"/>
                    <a:pt x="2600" y="1800"/>
                    <a:pt x="1925" y="2274"/>
                  </a:cubicBezTo>
                  <a:cubicBezTo>
                    <a:pt x="1175" y="2749"/>
                    <a:pt x="338" y="2237"/>
                    <a:pt x="201" y="1425"/>
                  </a:cubicBezTo>
                  <a:cubicBezTo>
                    <a:pt x="188" y="1312"/>
                    <a:pt x="1" y="1337"/>
                    <a:pt x="13" y="1450"/>
                  </a:cubicBezTo>
                  <a:cubicBezTo>
                    <a:pt x="88" y="2324"/>
                    <a:pt x="1013" y="2937"/>
                    <a:pt x="1838" y="2549"/>
                  </a:cubicBezTo>
                  <a:cubicBezTo>
                    <a:pt x="2738" y="2137"/>
                    <a:pt x="3087" y="900"/>
                    <a:pt x="2588" y="75"/>
                  </a:cubicBezTo>
                  <a:cubicBezTo>
                    <a:pt x="2538" y="0"/>
                    <a:pt x="2425" y="75"/>
                    <a:pt x="2463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>
              <a:extLst>
                <a:ext uri="{FF2B5EF4-FFF2-40B4-BE49-F238E27FC236}">
                  <a16:creationId xmlns:a16="http://schemas.microsoft.com/office/drawing/2014/main" id="{DAA09D0F-935F-80F4-EED0-6B68926B9AC4}"/>
                </a:ext>
              </a:extLst>
            </p:cNvPr>
            <p:cNvSpPr/>
            <p:nvPr/>
          </p:nvSpPr>
          <p:spPr>
            <a:xfrm>
              <a:off x="6795150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13"/>
                    <a:pt x="1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>
              <a:extLst>
                <a:ext uri="{FF2B5EF4-FFF2-40B4-BE49-F238E27FC236}">
                  <a16:creationId xmlns:a16="http://schemas.microsoft.com/office/drawing/2014/main" id="{2143C441-4B8C-B2EB-105C-E5A7071CA21F}"/>
                </a:ext>
              </a:extLst>
            </p:cNvPr>
            <p:cNvSpPr/>
            <p:nvPr/>
          </p:nvSpPr>
          <p:spPr>
            <a:xfrm>
              <a:off x="6869500" y="41213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3987" y="101"/>
                  </a:moveTo>
                  <a:cubicBezTo>
                    <a:pt x="3712" y="1288"/>
                    <a:pt x="3175" y="2400"/>
                    <a:pt x="2450" y="3375"/>
                  </a:cubicBezTo>
                  <a:cubicBezTo>
                    <a:pt x="1925" y="4087"/>
                    <a:pt x="1225" y="4737"/>
                    <a:pt x="863" y="5562"/>
                  </a:cubicBezTo>
                  <a:cubicBezTo>
                    <a:pt x="450" y="6474"/>
                    <a:pt x="463" y="7436"/>
                    <a:pt x="1150" y="8199"/>
                  </a:cubicBezTo>
                  <a:cubicBezTo>
                    <a:pt x="1213" y="8261"/>
                    <a:pt x="1338" y="8174"/>
                    <a:pt x="1275" y="8086"/>
                  </a:cubicBezTo>
                  <a:cubicBezTo>
                    <a:pt x="0" y="6212"/>
                    <a:pt x="1762" y="4725"/>
                    <a:pt x="2775" y="3275"/>
                  </a:cubicBezTo>
                  <a:cubicBezTo>
                    <a:pt x="3437" y="2325"/>
                    <a:pt x="3899" y="1263"/>
                    <a:pt x="4137" y="138"/>
                  </a:cubicBezTo>
                  <a:cubicBezTo>
                    <a:pt x="4162" y="38"/>
                    <a:pt x="4012" y="1"/>
                    <a:pt x="3987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>
              <a:extLst>
                <a:ext uri="{FF2B5EF4-FFF2-40B4-BE49-F238E27FC236}">
                  <a16:creationId xmlns:a16="http://schemas.microsoft.com/office/drawing/2014/main" id="{0FEF86F8-1A9A-DD2B-54FD-231423AF08C2}"/>
                </a:ext>
              </a:extLst>
            </p:cNvPr>
            <p:cNvSpPr/>
            <p:nvPr/>
          </p:nvSpPr>
          <p:spPr>
            <a:xfrm>
              <a:off x="6887000" y="3978900"/>
              <a:ext cx="81875" cy="88750"/>
            </a:xfrm>
            <a:custGeom>
              <a:avLst/>
              <a:gdLst/>
              <a:ahLst/>
              <a:cxnLst/>
              <a:rect l="l" t="t" r="r" b="b"/>
              <a:pathLst>
                <a:path w="3275" h="3550" extrusionOk="0">
                  <a:moveTo>
                    <a:pt x="2774" y="163"/>
                  </a:moveTo>
                  <a:cubicBezTo>
                    <a:pt x="2987" y="1138"/>
                    <a:pt x="3099" y="2500"/>
                    <a:pt x="2087" y="3112"/>
                  </a:cubicBezTo>
                  <a:cubicBezTo>
                    <a:pt x="1612" y="3375"/>
                    <a:pt x="1025" y="3287"/>
                    <a:pt x="638" y="2900"/>
                  </a:cubicBezTo>
                  <a:cubicBezTo>
                    <a:pt x="338" y="2575"/>
                    <a:pt x="0" y="1250"/>
                    <a:pt x="800" y="1163"/>
                  </a:cubicBezTo>
                  <a:cubicBezTo>
                    <a:pt x="875" y="1163"/>
                    <a:pt x="875" y="1025"/>
                    <a:pt x="800" y="1038"/>
                  </a:cubicBezTo>
                  <a:cubicBezTo>
                    <a:pt x="250" y="1088"/>
                    <a:pt x="75" y="1762"/>
                    <a:pt x="138" y="2237"/>
                  </a:cubicBezTo>
                  <a:cubicBezTo>
                    <a:pt x="200" y="2850"/>
                    <a:pt x="675" y="3350"/>
                    <a:pt x="1300" y="3450"/>
                  </a:cubicBezTo>
                  <a:cubicBezTo>
                    <a:pt x="1937" y="3550"/>
                    <a:pt x="2450" y="3187"/>
                    <a:pt x="2774" y="2650"/>
                  </a:cubicBezTo>
                  <a:cubicBezTo>
                    <a:pt x="3274" y="1850"/>
                    <a:pt x="3149" y="988"/>
                    <a:pt x="2949" y="113"/>
                  </a:cubicBezTo>
                  <a:cubicBezTo>
                    <a:pt x="2924" y="0"/>
                    <a:pt x="2762" y="50"/>
                    <a:pt x="2787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>
              <a:extLst>
                <a:ext uri="{FF2B5EF4-FFF2-40B4-BE49-F238E27FC236}">
                  <a16:creationId xmlns:a16="http://schemas.microsoft.com/office/drawing/2014/main" id="{35AFA6A8-1BF8-96F4-E218-B139FF3C4950}"/>
                </a:ext>
              </a:extLst>
            </p:cNvPr>
            <p:cNvSpPr/>
            <p:nvPr/>
          </p:nvSpPr>
          <p:spPr>
            <a:xfrm>
              <a:off x="6898550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1400" y="150"/>
                  </a:moveTo>
                  <a:cubicBezTo>
                    <a:pt x="1488" y="462"/>
                    <a:pt x="1450" y="787"/>
                    <a:pt x="1138" y="962"/>
                  </a:cubicBezTo>
                  <a:cubicBezTo>
                    <a:pt x="938" y="1137"/>
                    <a:pt x="713" y="1087"/>
                    <a:pt x="488" y="800"/>
                  </a:cubicBezTo>
                  <a:cubicBezTo>
                    <a:pt x="438" y="675"/>
                    <a:pt x="463" y="537"/>
                    <a:pt x="525" y="425"/>
                  </a:cubicBezTo>
                  <a:cubicBezTo>
                    <a:pt x="638" y="350"/>
                    <a:pt x="538" y="175"/>
                    <a:pt x="425" y="250"/>
                  </a:cubicBezTo>
                  <a:cubicBezTo>
                    <a:pt x="1" y="512"/>
                    <a:pt x="338" y="1212"/>
                    <a:pt x="763" y="1262"/>
                  </a:cubicBezTo>
                  <a:cubicBezTo>
                    <a:pt x="1425" y="1337"/>
                    <a:pt x="1750" y="637"/>
                    <a:pt x="1550" y="100"/>
                  </a:cubicBezTo>
                  <a:cubicBezTo>
                    <a:pt x="1513" y="0"/>
                    <a:pt x="1375" y="38"/>
                    <a:pt x="1388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>
              <a:extLst>
                <a:ext uri="{FF2B5EF4-FFF2-40B4-BE49-F238E27FC236}">
                  <a16:creationId xmlns:a16="http://schemas.microsoft.com/office/drawing/2014/main" id="{D1EF1B6E-D050-4E33-39BB-76FEFD9F4FAB}"/>
                </a:ext>
              </a:extLst>
            </p:cNvPr>
            <p:cNvSpPr/>
            <p:nvPr/>
          </p:nvSpPr>
          <p:spPr>
            <a:xfrm>
              <a:off x="6890425" y="4315375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451" y="463"/>
                  </a:moveTo>
                  <a:lnTo>
                    <a:pt x="451" y="463"/>
                  </a:lnTo>
                  <a:cubicBezTo>
                    <a:pt x="463" y="375"/>
                    <a:pt x="351" y="325"/>
                    <a:pt x="288" y="388"/>
                  </a:cubicBezTo>
                  <a:cubicBezTo>
                    <a:pt x="1" y="800"/>
                    <a:pt x="626" y="1275"/>
                    <a:pt x="950" y="863"/>
                  </a:cubicBezTo>
                  <a:cubicBezTo>
                    <a:pt x="1275" y="438"/>
                    <a:pt x="713" y="0"/>
                    <a:pt x="351" y="325"/>
                  </a:cubicBezTo>
                  <a:cubicBezTo>
                    <a:pt x="276" y="388"/>
                    <a:pt x="376" y="488"/>
                    <a:pt x="451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>
              <a:extLst>
                <a:ext uri="{FF2B5EF4-FFF2-40B4-BE49-F238E27FC236}">
                  <a16:creationId xmlns:a16="http://schemas.microsoft.com/office/drawing/2014/main" id="{3D15BBF8-8614-7B85-EB44-BB26A56D59B5}"/>
                </a:ext>
              </a:extLst>
            </p:cNvPr>
            <p:cNvSpPr/>
            <p:nvPr/>
          </p:nvSpPr>
          <p:spPr>
            <a:xfrm>
              <a:off x="6826375" y="4193850"/>
              <a:ext cx="112825" cy="77500"/>
            </a:xfrm>
            <a:custGeom>
              <a:avLst/>
              <a:gdLst/>
              <a:ahLst/>
              <a:cxnLst/>
              <a:rect l="l" t="t" r="r" b="b"/>
              <a:pathLst>
                <a:path w="4513" h="3100" extrusionOk="0">
                  <a:moveTo>
                    <a:pt x="4375" y="50"/>
                  </a:moveTo>
                  <a:cubicBezTo>
                    <a:pt x="3175" y="1412"/>
                    <a:pt x="1700" y="2175"/>
                    <a:pt x="88" y="2924"/>
                  </a:cubicBezTo>
                  <a:cubicBezTo>
                    <a:pt x="1" y="2962"/>
                    <a:pt x="63" y="3099"/>
                    <a:pt x="151" y="3074"/>
                  </a:cubicBezTo>
                  <a:cubicBezTo>
                    <a:pt x="1850" y="2562"/>
                    <a:pt x="3362" y="1550"/>
                    <a:pt x="4462" y="150"/>
                  </a:cubicBezTo>
                  <a:cubicBezTo>
                    <a:pt x="4512" y="88"/>
                    <a:pt x="4425" y="0"/>
                    <a:pt x="4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>
              <a:extLst>
                <a:ext uri="{FF2B5EF4-FFF2-40B4-BE49-F238E27FC236}">
                  <a16:creationId xmlns:a16="http://schemas.microsoft.com/office/drawing/2014/main" id="{819ED6FB-E42F-E923-EEED-74E11685AF3F}"/>
                </a:ext>
              </a:extLst>
            </p:cNvPr>
            <p:cNvSpPr/>
            <p:nvPr/>
          </p:nvSpPr>
          <p:spPr>
            <a:xfrm>
              <a:off x="6805775" y="4256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388"/>
                  </a:moveTo>
                  <a:cubicBezTo>
                    <a:pt x="550" y="1"/>
                    <a:pt x="0" y="538"/>
                    <a:pt x="375" y="888"/>
                  </a:cubicBezTo>
                  <a:cubicBezTo>
                    <a:pt x="750" y="1238"/>
                    <a:pt x="1300" y="600"/>
                    <a:pt x="837" y="350"/>
                  </a:cubicBezTo>
                  <a:cubicBezTo>
                    <a:pt x="750" y="313"/>
                    <a:pt x="662" y="425"/>
                    <a:pt x="725" y="500"/>
                  </a:cubicBezTo>
                  <a:lnTo>
                    <a:pt x="800" y="500"/>
                  </a:lnTo>
                  <a:cubicBezTo>
                    <a:pt x="875" y="563"/>
                    <a:pt x="962" y="463"/>
                    <a:pt x="912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>
              <a:extLst>
                <a:ext uri="{FF2B5EF4-FFF2-40B4-BE49-F238E27FC236}">
                  <a16:creationId xmlns:a16="http://schemas.microsoft.com/office/drawing/2014/main" id="{DFCCC435-F017-CF38-EFDE-63B458CF5DC6}"/>
                </a:ext>
              </a:extLst>
            </p:cNvPr>
            <p:cNvSpPr/>
            <p:nvPr/>
          </p:nvSpPr>
          <p:spPr>
            <a:xfrm>
              <a:off x="6811400" y="4233200"/>
              <a:ext cx="9700" cy="5975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262" y="26"/>
                  </a:moveTo>
                  <a:cubicBezTo>
                    <a:pt x="212" y="26"/>
                    <a:pt x="150" y="26"/>
                    <a:pt x="100" y="13"/>
                  </a:cubicBezTo>
                  <a:cubicBezTo>
                    <a:pt x="13" y="1"/>
                    <a:pt x="0" y="126"/>
                    <a:pt x="50" y="176"/>
                  </a:cubicBezTo>
                  <a:cubicBezTo>
                    <a:pt x="112" y="213"/>
                    <a:pt x="187" y="238"/>
                    <a:pt x="262" y="226"/>
                  </a:cubicBezTo>
                  <a:cubicBezTo>
                    <a:pt x="387" y="226"/>
                    <a:pt x="387" y="38"/>
                    <a:pt x="2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>
              <a:extLst>
                <a:ext uri="{FF2B5EF4-FFF2-40B4-BE49-F238E27FC236}">
                  <a16:creationId xmlns:a16="http://schemas.microsoft.com/office/drawing/2014/main" id="{7A962173-B537-567D-4AB7-32C55E403AA8}"/>
                </a:ext>
              </a:extLst>
            </p:cNvPr>
            <p:cNvSpPr/>
            <p:nvPr/>
          </p:nvSpPr>
          <p:spPr>
            <a:xfrm>
              <a:off x="684387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38" y="250"/>
                  </a:moveTo>
                  <a:cubicBezTo>
                    <a:pt x="226" y="163"/>
                    <a:pt x="176" y="88"/>
                    <a:pt x="101" y="38"/>
                  </a:cubicBezTo>
                  <a:cubicBezTo>
                    <a:pt x="63" y="0"/>
                    <a:pt x="1" y="38"/>
                    <a:pt x="13" y="100"/>
                  </a:cubicBezTo>
                  <a:cubicBezTo>
                    <a:pt x="26" y="175"/>
                    <a:pt x="51" y="250"/>
                    <a:pt x="88" y="313"/>
                  </a:cubicBezTo>
                  <a:cubicBezTo>
                    <a:pt x="138" y="400"/>
                    <a:pt x="276" y="338"/>
                    <a:pt x="251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>
              <a:extLst>
                <a:ext uri="{FF2B5EF4-FFF2-40B4-BE49-F238E27FC236}">
                  <a16:creationId xmlns:a16="http://schemas.microsoft.com/office/drawing/2014/main" id="{20D67425-7455-616E-72EF-32FE5AA81A72}"/>
                </a:ext>
              </a:extLst>
            </p:cNvPr>
            <p:cNvSpPr/>
            <p:nvPr/>
          </p:nvSpPr>
          <p:spPr>
            <a:xfrm>
              <a:off x="6952925" y="4091375"/>
              <a:ext cx="27500" cy="156850"/>
            </a:xfrm>
            <a:custGeom>
              <a:avLst/>
              <a:gdLst/>
              <a:ahLst/>
              <a:cxnLst/>
              <a:rect l="l" t="t" r="r" b="b"/>
              <a:pathLst>
                <a:path w="1100" h="6274" extrusionOk="0">
                  <a:moveTo>
                    <a:pt x="925" y="100"/>
                  </a:moveTo>
                  <a:cubicBezTo>
                    <a:pt x="850" y="1375"/>
                    <a:pt x="612" y="2600"/>
                    <a:pt x="337" y="3837"/>
                  </a:cubicBezTo>
                  <a:cubicBezTo>
                    <a:pt x="150" y="4649"/>
                    <a:pt x="0" y="5361"/>
                    <a:pt x="312" y="6161"/>
                  </a:cubicBezTo>
                  <a:cubicBezTo>
                    <a:pt x="362" y="6274"/>
                    <a:pt x="525" y="6236"/>
                    <a:pt x="487" y="6111"/>
                  </a:cubicBezTo>
                  <a:cubicBezTo>
                    <a:pt x="175" y="4936"/>
                    <a:pt x="625" y="3812"/>
                    <a:pt x="850" y="2650"/>
                  </a:cubicBezTo>
                  <a:cubicBezTo>
                    <a:pt x="1025" y="1812"/>
                    <a:pt x="1100" y="963"/>
                    <a:pt x="1100" y="100"/>
                  </a:cubicBezTo>
                  <a:cubicBezTo>
                    <a:pt x="1087" y="0"/>
                    <a:pt x="937" y="0"/>
                    <a:pt x="925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>
              <a:extLst>
                <a:ext uri="{FF2B5EF4-FFF2-40B4-BE49-F238E27FC236}">
                  <a16:creationId xmlns:a16="http://schemas.microsoft.com/office/drawing/2014/main" id="{8CB66294-EDEF-4B0F-37E6-BB97D6D5C58C}"/>
                </a:ext>
              </a:extLst>
            </p:cNvPr>
            <p:cNvSpPr/>
            <p:nvPr/>
          </p:nvSpPr>
          <p:spPr>
            <a:xfrm>
              <a:off x="6949475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438" y="351"/>
                  </a:moveTo>
                  <a:cubicBezTo>
                    <a:pt x="1" y="776"/>
                    <a:pt x="725" y="1325"/>
                    <a:pt x="1013" y="851"/>
                  </a:cubicBezTo>
                  <a:cubicBezTo>
                    <a:pt x="1250" y="476"/>
                    <a:pt x="588" y="1"/>
                    <a:pt x="438" y="476"/>
                  </a:cubicBezTo>
                  <a:cubicBezTo>
                    <a:pt x="413" y="563"/>
                    <a:pt x="525" y="626"/>
                    <a:pt x="588" y="563"/>
                  </a:cubicBezTo>
                  <a:lnTo>
                    <a:pt x="563" y="451"/>
                  </a:lnTo>
                  <a:cubicBezTo>
                    <a:pt x="613" y="363"/>
                    <a:pt x="500" y="276"/>
                    <a:pt x="4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>
              <a:extLst>
                <a:ext uri="{FF2B5EF4-FFF2-40B4-BE49-F238E27FC236}">
                  <a16:creationId xmlns:a16="http://schemas.microsoft.com/office/drawing/2014/main" id="{6D59180D-45A5-EF8E-5047-18739A62CDF1}"/>
                </a:ext>
              </a:extLst>
            </p:cNvPr>
            <p:cNvSpPr/>
            <p:nvPr/>
          </p:nvSpPr>
          <p:spPr>
            <a:xfrm>
              <a:off x="6900425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113" y="263"/>
                  </a:moveTo>
                  <a:cubicBezTo>
                    <a:pt x="688" y="900"/>
                    <a:pt x="650" y="1937"/>
                    <a:pt x="450" y="2724"/>
                  </a:cubicBezTo>
                  <a:cubicBezTo>
                    <a:pt x="425" y="2837"/>
                    <a:pt x="588" y="2912"/>
                    <a:pt x="650" y="2812"/>
                  </a:cubicBezTo>
                  <a:cubicBezTo>
                    <a:pt x="900" y="2387"/>
                    <a:pt x="875" y="1687"/>
                    <a:pt x="800" y="1225"/>
                  </a:cubicBezTo>
                  <a:cubicBezTo>
                    <a:pt x="750" y="800"/>
                    <a:pt x="563" y="413"/>
                    <a:pt x="263" y="100"/>
                  </a:cubicBezTo>
                  <a:cubicBezTo>
                    <a:pt x="163" y="0"/>
                    <a:pt x="1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>
              <a:extLst>
                <a:ext uri="{FF2B5EF4-FFF2-40B4-BE49-F238E27FC236}">
                  <a16:creationId xmlns:a16="http://schemas.microsoft.com/office/drawing/2014/main" id="{25E35516-232B-5E44-9FBF-BC0A87BB28D8}"/>
                </a:ext>
              </a:extLst>
            </p:cNvPr>
            <p:cNvSpPr/>
            <p:nvPr/>
          </p:nvSpPr>
          <p:spPr>
            <a:xfrm>
              <a:off x="68938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62" y="2612"/>
                  </a:moveTo>
                  <a:cubicBezTo>
                    <a:pt x="188" y="2063"/>
                    <a:pt x="450" y="888"/>
                    <a:pt x="550" y="176"/>
                  </a:cubicBezTo>
                  <a:cubicBezTo>
                    <a:pt x="562" y="76"/>
                    <a:pt x="425" y="1"/>
                    <a:pt x="375" y="101"/>
                  </a:cubicBezTo>
                  <a:cubicBezTo>
                    <a:pt x="0" y="800"/>
                    <a:pt x="63" y="2238"/>
                    <a:pt x="737" y="2750"/>
                  </a:cubicBezTo>
                  <a:cubicBezTo>
                    <a:pt x="825" y="2825"/>
                    <a:pt x="937" y="2675"/>
                    <a:pt x="850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>
              <a:extLst>
                <a:ext uri="{FF2B5EF4-FFF2-40B4-BE49-F238E27FC236}">
                  <a16:creationId xmlns:a16="http://schemas.microsoft.com/office/drawing/2014/main" id="{5C0DA284-E7D7-F2E8-2CC1-DD3554008438}"/>
                </a:ext>
              </a:extLst>
            </p:cNvPr>
            <p:cNvSpPr/>
            <p:nvPr/>
          </p:nvSpPr>
          <p:spPr>
            <a:xfrm>
              <a:off x="6908850" y="4142600"/>
              <a:ext cx="56575" cy="17850"/>
            </a:xfrm>
            <a:custGeom>
              <a:avLst/>
              <a:gdLst/>
              <a:ahLst/>
              <a:cxnLst/>
              <a:rect l="l" t="t" r="r" b="b"/>
              <a:pathLst>
                <a:path w="2263" h="714" extrusionOk="0">
                  <a:moveTo>
                    <a:pt x="2150" y="238"/>
                  </a:moveTo>
                  <a:cubicBezTo>
                    <a:pt x="1463" y="1"/>
                    <a:pt x="726" y="88"/>
                    <a:pt x="113" y="476"/>
                  </a:cubicBezTo>
                  <a:cubicBezTo>
                    <a:pt x="1" y="551"/>
                    <a:pt x="101" y="713"/>
                    <a:pt x="226" y="663"/>
                  </a:cubicBezTo>
                  <a:cubicBezTo>
                    <a:pt x="788" y="326"/>
                    <a:pt x="1463" y="238"/>
                    <a:pt x="2100" y="413"/>
                  </a:cubicBezTo>
                  <a:cubicBezTo>
                    <a:pt x="2213" y="438"/>
                    <a:pt x="2263" y="263"/>
                    <a:pt x="2150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>
              <a:extLst>
                <a:ext uri="{FF2B5EF4-FFF2-40B4-BE49-F238E27FC236}">
                  <a16:creationId xmlns:a16="http://schemas.microsoft.com/office/drawing/2014/main" id="{F6FEEEA0-B947-58E7-B0E6-06EA3E99DD0C}"/>
                </a:ext>
              </a:extLst>
            </p:cNvPr>
            <p:cNvSpPr/>
            <p:nvPr/>
          </p:nvSpPr>
          <p:spPr>
            <a:xfrm>
              <a:off x="69091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25" y="400"/>
                  </a:moveTo>
                  <a:cubicBezTo>
                    <a:pt x="475" y="538"/>
                    <a:pt x="2250" y="850"/>
                    <a:pt x="2125" y="63"/>
                  </a:cubicBezTo>
                  <a:cubicBezTo>
                    <a:pt x="2112" y="25"/>
                    <a:pt x="2075" y="0"/>
                    <a:pt x="2037" y="13"/>
                  </a:cubicBezTo>
                  <a:cubicBezTo>
                    <a:pt x="1788" y="113"/>
                    <a:pt x="1613" y="250"/>
                    <a:pt x="1338" y="300"/>
                  </a:cubicBezTo>
                  <a:cubicBezTo>
                    <a:pt x="950" y="363"/>
                    <a:pt x="550" y="313"/>
                    <a:pt x="188" y="188"/>
                  </a:cubicBezTo>
                  <a:cubicBezTo>
                    <a:pt x="50" y="138"/>
                    <a:pt x="0" y="338"/>
                    <a:pt x="125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>
              <a:extLst>
                <a:ext uri="{FF2B5EF4-FFF2-40B4-BE49-F238E27FC236}">
                  <a16:creationId xmlns:a16="http://schemas.microsoft.com/office/drawing/2014/main" id="{3616B5A8-8868-D716-740F-832481766028}"/>
                </a:ext>
              </a:extLst>
            </p:cNvPr>
            <p:cNvSpPr/>
            <p:nvPr/>
          </p:nvSpPr>
          <p:spPr>
            <a:xfrm>
              <a:off x="6877300" y="3810500"/>
              <a:ext cx="26600" cy="82825"/>
            </a:xfrm>
            <a:custGeom>
              <a:avLst/>
              <a:gdLst/>
              <a:ahLst/>
              <a:cxnLst/>
              <a:rect l="l" t="t" r="r" b="b"/>
              <a:pathLst>
                <a:path w="1064" h="3313" extrusionOk="0">
                  <a:moveTo>
                    <a:pt x="713" y="151"/>
                  </a:moveTo>
                  <a:cubicBezTo>
                    <a:pt x="776" y="713"/>
                    <a:pt x="738" y="1275"/>
                    <a:pt x="601" y="1813"/>
                  </a:cubicBezTo>
                  <a:cubicBezTo>
                    <a:pt x="463" y="2300"/>
                    <a:pt x="188" y="2713"/>
                    <a:pt x="26" y="3175"/>
                  </a:cubicBezTo>
                  <a:cubicBezTo>
                    <a:pt x="1" y="3262"/>
                    <a:pt x="101" y="3312"/>
                    <a:pt x="163" y="3262"/>
                  </a:cubicBezTo>
                  <a:cubicBezTo>
                    <a:pt x="938" y="2500"/>
                    <a:pt x="1063" y="1138"/>
                    <a:pt x="926" y="126"/>
                  </a:cubicBezTo>
                  <a:cubicBezTo>
                    <a:pt x="913" y="1"/>
                    <a:pt x="701" y="26"/>
                    <a:pt x="71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>
              <a:extLst>
                <a:ext uri="{FF2B5EF4-FFF2-40B4-BE49-F238E27FC236}">
                  <a16:creationId xmlns:a16="http://schemas.microsoft.com/office/drawing/2014/main" id="{35E5B323-F87C-2CE0-040E-629039BE1406}"/>
                </a:ext>
              </a:extLst>
            </p:cNvPr>
            <p:cNvSpPr/>
            <p:nvPr/>
          </p:nvSpPr>
          <p:spPr>
            <a:xfrm>
              <a:off x="6868550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438" y="3824"/>
                  </a:moveTo>
                  <a:cubicBezTo>
                    <a:pt x="338" y="3150"/>
                    <a:pt x="226" y="2450"/>
                    <a:pt x="388" y="1775"/>
                  </a:cubicBezTo>
                  <a:cubicBezTo>
                    <a:pt x="513" y="1225"/>
                    <a:pt x="838" y="738"/>
                    <a:pt x="1138" y="263"/>
                  </a:cubicBezTo>
                  <a:cubicBezTo>
                    <a:pt x="1238" y="125"/>
                    <a:pt x="1013" y="0"/>
                    <a:pt x="913" y="138"/>
                  </a:cubicBezTo>
                  <a:cubicBezTo>
                    <a:pt x="551" y="700"/>
                    <a:pt x="201" y="1288"/>
                    <a:pt x="88" y="1975"/>
                  </a:cubicBezTo>
                  <a:cubicBezTo>
                    <a:pt x="1" y="2612"/>
                    <a:pt x="126" y="3262"/>
                    <a:pt x="238" y="3887"/>
                  </a:cubicBezTo>
                  <a:cubicBezTo>
                    <a:pt x="263" y="4024"/>
                    <a:pt x="463" y="3962"/>
                    <a:pt x="43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>
              <a:extLst>
                <a:ext uri="{FF2B5EF4-FFF2-40B4-BE49-F238E27FC236}">
                  <a16:creationId xmlns:a16="http://schemas.microsoft.com/office/drawing/2014/main" id="{C59F0E2C-DC59-37E1-BE29-59E0FBC12C35}"/>
                </a:ext>
              </a:extLst>
            </p:cNvPr>
            <p:cNvSpPr/>
            <p:nvPr/>
          </p:nvSpPr>
          <p:spPr>
            <a:xfrm>
              <a:off x="6712050" y="4197600"/>
              <a:ext cx="8450" cy="8150"/>
            </a:xfrm>
            <a:custGeom>
              <a:avLst/>
              <a:gdLst/>
              <a:ahLst/>
              <a:cxnLst/>
              <a:rect l="l" t="t" r="r" b="b"/>
              <a:pathLst>
                <a:path w="338" h="326" extrusionOk="0">
                  <a:moveTo>
                    <a:pt x="88" y="313"/>
                  </a:moveTo>
                  <a:cubicBezTo>
                    <a:pt x="175" y="325"/>
                    <a:pt x="262" y="288"/>
                    <a:pt x="312" y="213"/>
                  </a:cubicBezTo>
                  <a:cubicBezTo>
                    <a:pt x="325" y="200"/>
                    <a:pt x="337" y="163"/>
                    <a:pt x="325" y="138"/>
                  </a:cubicBezTo>
                  <a:lnTo>
                    <a:pt x="300" y="50"/>
                  </a:lnTo>
                  <a:cubicBezTo>
                    <a:pt x="287" y="13"/>
                    <a:pt x="225" y="0"/>
                    <a:pt x="212" y="38"/>
                  </a:cubicBezTo>
                  <a:lnTo>
                    <a:pt x="75" y="175"/>
                  </a:lnTo>
                  <a:cubicBezTo>
                    <a:pt x="0" y="200"/>
                    <a:pt x="13" y="325"/>
                    <a:pt x="8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>
              <a:extLst>
                <a:ext uri="{FF2B5EF4-FFF2-40B4-BE49-F238E27FC236}">
                  <a16:creationId xmlns:a16="http://schemas.microsoft.com/office/drawing/2014/main" id="{1234FE3E-0086-D1D0-A37D-1A9756F0F424}"/>
                </a:ext>
              </a:extLst>
            </p:cNvPr>
            <p:cNvSpPr/>
            <p:nvPr/>
          </p:nvSpPr>
          <p:spPr>
            <a:xfrm>
              <a:off x="6655500" y="4190725"/>
              <a:ext cx="58750" cy="15025"/>
            </a:xfrm>
            <a:custGeom>
              <a:avLst/>
              <a:gdLst/>
              <a:ahLst/>
              <a:cxnLst/>
              <a:rect l="l" t="t" r="r" b="b"/>
              <a:pathLst>
                <a:path w="2350" h="601" extrusionOk="0">
                  <a:moveTo>
                    <a:pt x="2300" y="475"/>
                  </a:moveTo>
                  <a:cubicBezTo>
                    <a:pt x="1625" y="138"/>
                    <a:pt x="825" y="0"/>
                    <a:pt x="88" y="225"/>
                  </a:cubicBezTo>
                  <a:cubicBezTo>
                    <a:pt x="0" y="250"/>
                    <a:pt x="0" y="413"/>
                    <a:pt x="113" y="400"/>
                  </a:cubicBezTo>
                  <a:cubicBezTo>
                    <a:pt x="862" y="313"/>
                    <a:pt x="1537" y="313"/>
                    <a:pt x="2250" y="588"/>
                  </a:cubicBezTo>
                  <a:cubicBezTo>
                    <a:pt x="2312" y="600"/>
                    <a:pt x="2350" y="500"/>
                    <a:pt x="230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>
              <a:extLst>
                <a:ext uri="{FF2B5EF4-FFF2-40B4-BE49-F238E27FC236}">
                  <a16:creationId xmlns:a16="http://schemas.microsoft.com/office/drawing/2014/main" id="{E061E0AF-43D6-77F6-FAE2-8DB9D8340592}"/>
                </a:ext>
              </a:extLst>
            </p:cNvPr>
            <p:cNvSpPr/>
            <p:nvPr/>
          </p:nvSpPr>
          <p:spPr>
            <a:xfrm>
              <a:off x="6655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201" y="613"/>
                  </a:moveTo>
                  <a:cubicBezTo>
                    <a:pt x="413" y="351"/>
                    <a:pt x="650" y="276"/>
                    <a:pt x="938" y="163"/>
                  </a:cubicBezTo>
                  <a:cubicBezTo>
                    <a:pt x="1013" y="126"/>
                    <a:pt x="1013" y="1"/>
                    <a:pt x="925" y="1"/>
                  </a:cubicBezTo>
                  <a:cubicBezTo>
                    <a:pt x="575" y="26"/>
                    <a:pt x="251" y="201"/>
                    <a:pt x="63" y="501"/>
                  </a:cubicBezTo>
                  <a:cubicBezTo>
                    <a:pt x="1" y="576"/>
                    <a:pt x="138" y="676"/>
                    <a:pt x="201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>
              <a:extLst>
                <a:ext uri="{FF2B5EF4-FFF2-40B4-BE49-F238E27FC236}">
                  <a16:creationId xmlns:a16="http://schemas.microsoft.com/office/drawing/2014/main" id="{BCA73A65-1636-2B53-D751-B486F1C29D18}"/>
                </a:ext>
              </a:extLst>
            </p:cNvPr>
            <p:cNvSpPr/>
            <p:nvPr/>
          </p:nvSpPr>
          <p:spPr>
            <a:xfrm>
              <a:off x="6694550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1012" y="2075"/>
                  </a:moveTo>
                  <a:cubicBezTo>
                    <a:pt x="838" y="1775"/>
                    <a:pt x="700" y="1462"/>
                    <a:pt x="575" y="1125"/>
                  </a:cubicBezTo>
                  <a:cubicBezTo>
                    <a:pt x="463" y="775"/>
                    <a:pt x="525" y="475"/>
                    <a:pt x="575" y="125"/>
                  </a:cubicBezTo>
                  <a:cubicBezTo>
                    <a:pt x="588" y="25"/>
                    <a:pt x="450" y="0"/>
                    <a:pt x="413" y="75"/>
                  </a:cubicBezTo>
                  <a:cubicBezTo>
                    <a:pt x="0" y="775"/>
                    <a:pt x="463" y="1612"/>
                    <a:pt x="925" y="2162"/>
                  </a:cubicBezTo>
                  <a:cubicBezTo>
                    <a:pt x="975" y="2212"/>
                    <a:pt x="1062" y="2137"/>
                    <a:pt x="1025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>
              <a:extLst>
                <a:ext uri="{FF2B5EF4-FFF2-40B4-BE49-F238E27FC236}">
                  <a16:creationId xmlns:a16="http://schemas.microsoft.com/office/drawing/2014/main" id="{BBEAED5F-BEFA-A2B1-8423-1969B3EF2DB8}"/>
                </a:ext>
              </a:extLst>
            </p:cNvPr>
            <p:cNvSpPr/>
            <p:nvPr/>
          </p:nvSpPr>
          <p:spPr>
            <a:xfrm>
              <a:off x="66936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76" y="138"/>
                  </a:moveTo>
                  <a:cubicBezTo>
                    <a:pt x="113" y="450"/>
                    <a:pt x="1" y="875"/>
                    <a:pt x="51" y="1287"/>
                  </a:cubicBezTo>
                  <a:cubicBezTo>
                    <a:pt x="63" y="1387"/>
                    <a:pt x="201" y="1350"/>
                    <a:pt x="226" y="1262"/>
                  </a:cubicBezTo>
                  <a:cubicBezTo>
                    <a:pt x="238" y="875"/>
                    <a:pt x="301" y="575"/>
                    <a:pt x="576" y="288"/>
                  </a:cubicBezTo>
                  <a:cubicBezTo>
                    <a:pt x="676" y="150"/>
                    <a:pt x="476" y="0"/>
                    <a:pt x="376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>
              <a:extLst>
                <a:ext uri="{FF2B5EF4-FFF2-40B4-BE49-F238E27FC236}">
                  <a16:creationId xmlns:a16="http://schemas.microsoft.com/office/drawing/2014/main" id="{6CB34832-E29A-82BD-634B-8C34B56D8FBF}"/>
                </a:ext>
              </a:extLst>
            </p:cNvPr>
            <p:cNvSpPr/>
            <p:nvPr/>
          </p:nvSpPr>
          <p:spPr>
            <a:xfrm>
              <a:off x="6676725" y="4169150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788" y="238"/>
                  </a:moveTo>
                  <a:cubicBezTo>
                    <a:pt x="576" y="176"/>
                    <a:pt x="363" y="76"/>
                    <a:pt x="138" y="26"/>
                  </a:cubicBezTo>
                  <a:cubicBezTo>
                    <a:pt x="51" y="1"/>
                    <a:pt x="1" y="113"/>
                    <a:pt x="88" y="163"/>
                  </a:cubicBezTo>
                  <a:cubicBezTo>
                    <a:pt x="288" y="288"/>
                    <a:pt x="513" y="376"/>
                    <a:pt x="738" y="426"/>
                  </a:cubicBezTo>
                  <a:cubicBezTo>
                    <a:pt x="863" y="451"/>
                    <a:pt x="913" y="276"/>
                    <a:pt x="78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>
              <a:extLst>
                <a:ext uri="{FF2B5EF4-FFF2-40B4-BE49-F238E27FC236}">
                  <a16:creationId xmlns:a16="http://schemas.microsoft.com/office/drawing/2014/main" id="{7CC089BC-8050-58A0-0746-4E8CB1B8EB7E}"/>
                </a:ext>
              </a:extLst>
            </p:cNvPr>
            <p:cNvSpPr/>
            <p:nvPr/>
          </p:nvSpPr>
          <p:spPr>
            <a:xfrm>
              <a:off x="6675800" y="4169150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63" y="226"/>
                  </a:moveTo>
                  <a:cubicBezTo>
                    <a:pt x="150" y="413"/>
                    <a:pt x="275" y="588"/>
                    <a:pt x="438" y="726"/>
                  </a:cubicBezTo>
                  <a:cubicBezTo>
                    <a:pt x="513" y="788"/>
                    <a:pt x="650" y="701"/>
                    <a:pt x="588" y="613"/>
                  </a:cubicBezTo>
                  <a:cubicBezTo>
                    <a:pt x="488" y="438"/>
                    <a:pt x="363" y="288"/>
                    <a:pt x="250" y="126"/>
                  </a:cubicBezTo>
                  <a:cubicBezTo>
                    <a:pt x="175" y="1"/>
                    <a:pt x="0" y="101"/>
                    <a:pt x="75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>
              <a:extLst>
                <a:ext uri="{FF2B5EF4-FFF2-40B4-BE49-F238E27FC236}">
                  <a16:creationId xmlns:a16="http://schemas.microsoft.com/office/drawing/2014/main" id="{A3E60266-76BA-F9D6-0531-DBAFD4A4947A}"/>
                </a:ext>
              </a:extLst>
            </p:cNvPr>
            <p:cNvSpPr/>
            <p:nvPr/>
          </p:nvSpPr>
          <p:spPr>
            <a:xfrm>
              <a:off x="6672975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6" y="51"/>
                  </a:moveTo>
                  <a:cubicBezTo>
                    <a:pt x="413" y="1"/>
                    <a:pt x="226" y="26"/>
                    <a:pt x="88" y="113"/>
                  </a:cubicBezTo>
                  <a:cubicBezTo>
                    <a:pt x="1" y="163"/>
                    <a:pt x="63" y="276"/>
                    <a:pt x="138" y="251"/>
                  </a:cubicBezTo>
                  <a:lnTo>
                    <a:pt x="526" y="238"/>
                  </a:lnTo>
                  <a:cubicBezTo>
                    <a:pt x="638" y="263"/>
                    <a:pt x="701" y="88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>
              <a:extLst>
                <a:ext uri="{FF2B5EF4-FFF2-40B4-BE49-F238E27FC236}">
                  <a16:creationId xmlns:a16="http://schemas.microsoft.com/office/drawing/2014/main" id="{92FE3257-FF0F-5650-E2D3-5029B20F4F20}"/>
                </a:ext>
              </a:extLst>
            </p:cNvPr>
            <p:cNvSpPr/>
            <p:nvPr/>
          </p:nvSpPr>
          <p:spPr>
            <a:xfrm>
              <a:off x="665300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638" y="788"/>
                  </a:moveTo>
                  <a:cubicBezTo>
                    <a:pt x="1150" y="675"/>
                    <a:pt x="862" y="1"/>
                    <a:pt x="425" y="101"/>
                  </a:cubicBezTo>
                  <a:cubicBezTo>
                    <a:pt x="0" y="201"/>
                    <a:pt x="113" y="938"/>
                    <a:pt x="625" y="788"/>
                  </a:cubicBezTo>
                  <a:cubicBezTo>
                    <a:pt x="737" y="750"/>
                    <a:pt x="712" y="588"/>
                    <a:pt x="600" y="600"/>
                  </a:cubicBezTo>
                  <a:lnTo>
                    <a:pt x="600" y="613"/>
                  </a:lnTo>
                  <a:cubicBezTo>
                    <a:pt x="488" y="650"/>
                    <a:pt x="538" y="813"/>
                    <a:pt x="65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>
              <a:extLst>
                <a:ext uri="{FF2B5EF4-FFF2-40B4-BE49-F238E27FC236}">
                  <a16:creationId xmlns:a16="http://schemas.microsoft.com/office/drawing/2014/main" id="{8211EB2F-5D1C-499A-DF3F-59FB8F4EC5B5}"/>
                </a:ext>
              </a:extLst>
            </p:cNvPr>
            <p:cNvSpPr/>
            <p:nvPr/>
          </p:nvSpPr>
          <p:spPr>
            <a:xfrm>
              <a:off x="846700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832" y="4662"/>
                  </a:moveTo>
                  <a:cubicBezTo>
                    <a:pt x="17009" y="0"/>
                    <a:pt x="10598" y="7623"/>
                    <a:pt x="4962" y="6311"/>
                  </a:cubicBezTo>
                  <a:cubicBezTo>
                    <a:pt x="1963" y="5611"/>
                    <a:pt x="1" y="3300"/>
                    <a:pt x="101" y="238"/>
                  </a:cubicBezTo>
                  <a:cubicBezTo>
                    <a:pt x="101" y="150"/>
                    <a:pt x="251" y="150"/>
                    <a:pt x="251" y="238"/>
                  </a:cubicBezTo>
                  <a:cubicBezTo>
                    <a:pt x="513" y="6511"/>
                    <a:pt x="7511" y="6724"/>
                    <a:pt x="11885" y="4887"/>
                  </a:cubicBezTo>
                  <a:cubicBezTo>
                    <a:pt x="13597" y="4162"/>
                    <a:pt x="15322" y="3175"/>
                    <a:pt x="17209" y="2950"/>
                  </a:cubicBezTo>
                  <a:cubicBezTo>
                    <a:pt x="19108" y="2725"/>
                    <a:pt x="20620" y="3225"/>
                    <a:pt x="21970" y="4524"/>
                  </a:cubicBezTo>
                  <a:cubicBezTo>
                    <a:pt x="22045" y="4612"/>
                    <a:pt x="21920" y="4737"/>
                    <a:pt x="21832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>
              <a:extLst>
                <a:ext uri="{FF2B5EF4-FFF2-40B4-BE49-F238E27FC236}">
                  <a16:creationId xmlns:a16="http://schemas.microsoft.com/office/drawing/2014/main" id="{637881CE-639B-3090-F4AC-E6A9DA99A0EA}"/>
                </a:ext>
              </a:extLst>
            </p:cNvPr>
            <p:cNvSpPr/>
            <p:nvPr/>
          </p:nvSpPr>
          <p:spPr>
            <a:xfrm>
              <a:off x="851700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13" y="3174"/>
                  </a:moveTo>
                  <a:cubicBezTo>
                    <a:pt x="151" y="1162"/>
                    <a:pt x="2612" y="0"/>
                    <a:pt x="4412" y="537"/>
                  </a:cubicBezTo>
                  <a:cubicBezTo>
                    <a:pt x="5924" y="987"/>
                    <a:pt x="7236" y="3524"/>
                    <a:pt x="5849" y="4774"/>
                  </a:cubicBezTo>
                  <a:cubicBezTo>
                    <a:pt x="5774" y="4849"/>
                    <a:pt x="5662" y="4736"/>
                    <a:pt x="5724" y="4661"/>
                  </a:cubicBezTo>
                  <a:cubicBezTo>
                    <a:pt x="7124" y="3137"/>
                    <a:pt x="5462" y="837"/>
                    <a:pt x="3837" y="637"/>
                  </a:cubicBezTo>
                  <a:cubicBezTo>
                    <a:pt x="2287" y="437"/>
                    <a:pt x="325" y="1450"/>
                    <a:pt x="201" y="3174"/>
                  </a:cubicBezTo>
                  <a:cubicBezTo>
                    <a:pt x="201" y="3299"/>
                    <a:pt x="1" y="3299"/>
                    <a:pt x="13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>
              <a:extLst>
                <a:ext uri="{FF2B5EF4-FFF2-40B4-BE49-F238E27FC236}">
                  <a16:creationId xmlns:a16="http://schemas.microsoft.com/office/drawing/2014/main" id="{C4396F64-57F5-73D9-FA12-6ADC43B2CA17}"/>
                </a:ext>
              </a:extLst>
            </p:cNvPr>
            <p:cNvSpPr/>
            <p:nvPr/>
          </p:nvSpPr>
          <p:spPr>
            <a:xfrm>
              <a:off x="905750" y="42766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62" y="2600"/>
                  </a:moveTo>
                  <a:cubicBezTo>
                    <a:pt x="2025" y="3087"/>
                    <a:pt x="800" y="2738"/>
                    <a:pt x="388" y="1850"/>
                  </a:cubicBezTo>
                  <a:cubicBezTo>
                    <a:pt x="0" y="1026"/>
                    <a:pt x="613" y="101"/>
                    <a:pt x="1488" y="13"/>
                  </a:cubicBezTo>
                  <a:cubicBezTo>
                    <a:pt x="1588" y="1"/>
                    <a:pt x="1625" y="188"/>
                    <a:pt x="1513" y="213"/>
                  </a:cubicBezTo>
                  <a:cubicBezTo>
                    <a:pt x="700" y="351"/>
                    <a:pt x="200" y="1176"/>
                    <a:pt x="663" y="1925"/>
                  </a:cubicBezTo>
                  <a:cubicBezTo>
                    <a:pt x="1138" y="2613"/>
                    <a:pt x="2037" y="2838"/>
                    <a:pt x="2775" y="2463"/>
                  </a:cubicBezTo>
                  <a:cubicBezTo>
                    <a:pt x="2850" y="2425"/>
                    <a:pt x="2925" y="2538"/>
                    <a:pt x="2850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>
              <a:extLst>
                <a:ext uri="{FF2B5EF4-FFF2-40B4-BE49-F238E27FC236}">
                  <a16:creationId xmlns:a16="http://schemas.microsoft.com/office/drawing/2014/main" id="{CB8AD920-1B7D-95AC-03F2-2B2A9BF3CA47}"/>
                </a:ext>
              </a:extLst>
            </p:cNvPr>
            <p:cNvSpPr/>
            <p:nvPr/>
          </p:nvSpPr>
          <p:spPr>
            <a:xfrm>
              <a:off x="952300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>
              <a:extLst>
                <a:ext uri="{FF2B5EF4-FFF2-40B4-BE49-F238E27FC236}">
                  <a16:creationId xmlns:a16="http://schemas.microsoft.com/office/drawing/2014/main" id="{3C804473-DCE3-E744-3616-396530D87F58}"/>
                </a:ext>
              </a:extLst>
            </p:cNvPr>
            <p:cNvSpPr/>
            <p:nvPr/>
          </p:nvSpPr>
          <p:spPr>
            <a:xfrm>
              <a:off x="759550" y="4357225"/>
              <a:ext cx="206825" cy="103750"/>
            </a:xfrm>
            <a:custGeom>
              <a:avLst/>
              <a:gdLst/>
              <a:ahLst/>
              <a:cxnLst/>
              <a:rect l="l" t="t" r="r" b="b"/>
              <a:pathLst>
                <a:path w="8273" h="4150" extrusionOk="0">
                  <a:moveTo>
                    <a:pt x="8135" y="4137"/>
                  </a:moveTo>
                  <a:cubicBezTo>
                    <a:pt x="6998" y="3887"/>
                    <a:pt x="5936" y="3425"/>
                    <a:pt x="4986" y="2775"/>
                  </a:cubicBezTo>
                  <a:cubicBezTo>
                    <a:pt x="3537" y="1763"/>
                    <a:pt x="2062" y="1"/>
                    <a:pt x="175" y="1276"/>
                  </a:cubicBezTo>
                  <a:cubicBezTo>
                    <a:pt x="100" y="1326"/>
                    <a:pt x="0" y="1201"/>
                    <a:pt x="75" y="1138"/>
                  </a:cubicBezTo>
                  <a:cubicBezTo>
                    <a:pt x="837" y="451"/>
                    <a:pt x="1787" y="451"/>
                    <a:pt x="2699" y="851"/>
                  </a:cubicBezTo>
                  <a:cubicBezTo>
                    <a:pt x="3374" y="1151"/>
                    <a:pt x="3912" y="1676"/>
                    <a:pt x="4474" y="2125"/>
                  </a:cubicBezTo>
                  <a:cubicBezTo>
                    <a:pt x="5549" y="3013"/>
                    <a:pt x="6811" y="3650"/>
                    <a:pt x="8173" y="3975"/>
                  </a:cubicBezTo>
                  <a:cubicBezTo>
                    <a:pt x="8273" y="4000"/>
                    <a:pt x="8235" y="4150"/>
                    <a:pt x="8135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>
              <a:extLst>
                <a:ext uri="{FF2B5EF4-FFF2-40B4-BE49-F238E27FC236}">
                  <a16:creationId xmlns:a16="http://schemas.microsoft.com/office/drawing/2014/main" id="{F4A4D907-57E0-7F1E-75E6-ECF413452E65}"/>
                </a:ext>
              </a:extLst>
            </p:cNvPr>
            <p:cNvSpPr/>
            <p:nvPr/>
          </p:nvSpPr>
          <p:spPr>
            <a:xfrm>
              <a:off x="1020100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3424" y="2888"/>
                  </a:moveTo>
                  <a:cubicBezTo>
                    <a:pt x="2550" y="3087"/>
                    <a:pt x="1700" y="3200"/>
                    <a:pt x="888" y="2713"/>
                  </a:cubicBezTo>
                  <a:cubicBezTo>
                    <a:pt x="363" y="2388"/>
                    <a:pt x="0" y="1875"/>
                    <a:pt x="100" y="1225"/>
                  </a:cubicBezTo>
                  <a:cubicBezTo>
                    <a:pt x="188" y="613"/>
                    <a:pt x="688" y="138"/>
                    <a:pt x="1312" y="63"/>
                  </a:cubicBezTo>
                  <a:cubicBezTo>
                    <a:pt x="1787" y="13"/>
                    <a:pt x="2462" y="176"/>
                    <a:pt x="2512" y="726"/>
                  </a:cubicBezTo>
                  <a:cubicBezTo>
                    <a:pt x="2525" y="813"/>
                    <a:pt x="2387" y="813"/>
                    <a:pt x="2375" y="726"/>
                  </a:cubicBezTo>
                  <a:cubicBezTo>
                    <a:pt x="2312" y="1"/>
                    <a:pt x="1100" y="263"/>
                    <a:pt x="775" y="488"/>
                  </a:cubicBezTo>
                  <a:cubicBezTo>
                    <a:pt x="288" y="838"/>
                    <a:pt x="138" y="1500"/>
                    <a:pt x="438" y="2025"/>
                  </a:cubicBezTo>
                  <a:cubicBezTo>
                    <a:pt x="1050" y="3037"/>
                    <a:pt x="2400" y="2937"/>
                    <a:pt x="3374" y="2713"/>
                  </a:cubicBezTo>
                  <a:cubicBezTo>
                    <a:pt x="3487" y="2688"/>
                    <a:pt x="3537" y="2863"/>
                    <a:pt x="3424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>
              <a:extLst>
                <a:ext uri="{FF2B5EF4-FFF2-40B4-BE49-F238E27FC236}">
                  <a16:creationId xmlns:a16="http://schemas.microsoft.com/office/drawing/2014/main" id="{74C29CC5-2C53-F55B-36D9-A7D71A701242}"/>
                </a:ext>
              </a:extLst>
            </p:cNvPr>
            <p:cNvSpPr/>
            <p:nvPr/>
          </p:nvSpPr>
          <p:spPr>
            <a:xfrm>
              <a:off x="1130700" y="4386300"/>
              <a:ext cx="33450" cy="43450"/>
            </a:xfrm>
            <a:custGeom>
              <a:avLst/>
              <a:gdLst/>
              <a:ahLst/>
              <a:cxnLst/>
              <a:rect l="l" t="t" r="r" b="b"/>
              <a:pathLst>
                <a:path w="1338" h="1738" extrusionOk="0">
                  <a:moveTo>
                    <a:pt x="1237" y="1550"/>
                  </a:moveTo>
                  <a:cubicBezTo>
                    <a:pt x="700" y="1737"/>
                    <a:pt x="0" y="1412"/>
                    <a:pt x="75" y="762"/>
                  </a:cubicBezTo>
                  <a:cubicBezTo>
                    <a:pt x="125" y="338"/>
                    <a:pt x="825" y="0"/>
                    <a:pt x="1087" y="425"/>
                  </a:cubicBezTo>
                  <a:cubicBezTo>
                    <a:pt x="1162" y="538"/>
                    <a:pt x="987" y="637"/>
                    <a:pt x="912" y="525"/>
                  </a:cubicBezTo>
                  <a:cubicBezTo>
                    <a:pt x="800" y="463"/>
                    <a:pt x="662" y="438"/>
                    <a:pt x="537" y="488"/>
                  </a:cubicBezTo>
                  <a:cubicBezTo>
                    <a:pt x="263" y="712"/>
                    <a:pt x="213" y="937"/>
                    <a:pt x="388" y="1137"/>
                  </a:cubicBezTo>
                  <a:cubicBezTo>
                    <a:pt x="550" y="1450"/>
                    <a:pt x="887" y="1487"/>
                    <a:pt x="1200" y="1400"/>
                  </a:cubicBezTo>
                  <a:cubicBezTo>
                    <a:pt x="1300" y="1362"/>
                    <a:pt x="1337" y="1525"/>
                    <a:pt x="1237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>
              <a:extLst>
                <a:ext uri="{FF2B5EF4-FFF2-40B4-BE49-F238E27FC236}">
                  <a16:creationId xmlns:a16="http://schemas.microsoft.com/office/drawing/2014/main" id="{BBF228B2-A311-43AC-8A93-9CA25CD44F73}"/>
                </a:ext>
              </a:extLst>
            </p:cNvPr>
            <p:cNvSpPr/>
            <p:nvPr/>
          </p:nvSpPr>
          <p:spPr>
            <a:xfrm>
              <a:off x="74047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38" y="351"/>
                  </a:moveTo>
                  <a:cubicBezTo>
                    <a:pt x="1275" y="713"/>
                    <a:pt x="813" y="1275"/>
                    <a:pt x="413" y="950"/>
                  </a:cubicBezTo>
                  <a:cubicBezTo>
                    <a:pt x="1" y="626"/>
                    <a:pt x="476" y="1"/>
                    <a:pt x="888" y="301"/>
                  </a:cubicBezTo>
                  <a:cubicBezTo>
                    <a:pt x="950" y="351"/>
                    <a:pt x="900" y="463"/>
                    <a:pt x="813" y="451"/>
                  </a:cubicBezTo>
                  <a:lnTo>
                    <a:pt x="813" y="451"/>
                  </a:lnTo>
                  <a:cubicBezTo>
                    <a:pt x="776" y="376"/>
                    <a:pt x="875" y="276"/>
                    <a:pt x="950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>
              <a:extLst>
                <a:ext uri="{FF2B5EF4-FFF2-40B4-BE49-F238E27FC236}">
                  <a16:creationId xmlns:a16="http://schemas.microsoft.com/office/drawing/2014/main" id="{E9E33E78-964E-97CF-57C4-D8482ABD3D2D}"/>
                </a:ext>
              </a:extLst>
            </p:cNvPr>
            <p:cNvSpPr/>
            <p:nvPr/>
          </p:nvSpPr>
          <p:spPr>
            <a:xfrm>
              <a:off x="8160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2963" y="4462"/>
                  </a:moveTo>
                  <a:cubicBezTo>
                    <a:pt x="1563" y="3363"/>
                    <a:pt x="538" y="1850"/>
                    <a:pt x="26" y="151"/>
                  </a:cubicBezTo>
                  <a:cubicBezTo>
                    <a:pt x="1" y="63"/>
                    <a:pt x="138" y="1"/>
                    <a:pt x="188" y="88"/>
                  </a:cubicBezTo>
                  <a:cubicBezTo>
                    <a:pt x="926" y="1700"/>
                    <a:pt x="1700" y="3188"/>
                    <a:pt x="3050" y="4375"/>
                  </a:cubicBezTo>
                  <a:cubicBezTo>
                    <a:pt x="3113" y="4437"/>
                    <a:pt x="3025" y="4525"/>
                    <a:pt x="29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>
              <a:extLst>
                <a:ext uri="{FF2B5EF4-FFF2-40B4-BE49-F238E27FC236}">
                  <a16:creationId xmlns:a16="http://schemas.microsoft.com/office/drawing/2014/main" id="{878CD75A-45E0-6315-76D2-1FA456954646}"/>
                </a:ext>
              </a:extLst>
            </p:cNvPr>
            <p:cNvSpPr/>
            <p:nvPr/>
          </p:nvSpPr>
          <p:spPr>
            <a:xfrm>
              <a:off x="799850" y="4293200"/>
              <a:ext cx="30950" cy="32500"/>
            </a:xfrm>
            <a:custGeom>
              <a:avLst/>
              <a:gdLst/>
              <a:ahLst/>
              <a:cxnLst/>
              <a:rect l="l" t="t" r="r" b="b"/>
              <a:pathLst>
                <a:path w="1238" h="1300" extrusionOk="0">
                  <a:moveTo>
                    <a:pt x="737" y="800"/>
                  </a:moveTo>
                  <a:lnTo>
                    <a:pt x="737" y="737"/>
                  </a:lnTo>
                  <a:cubicBezTo>
                    <a:pt x="812" y="662"/>
                    <a:pt x="925" y="750"/>
                    <a:pt x="875" y="850"/>
                  </a:cubicBezTo>
                  <a:cubicBezTo>
                    <a:pt x="637" y="1300"/>
                    <a:pt x="0" y="750"/>
                    <a:pt x="350" y="375"/>
                  </a:cubicBezTo>
                  <a:cubicBezTo>
                    <a:pt x="687" y="0"/>
                    <a:pt x="1237" y="550"/>
                    <a:pt x="850" y="912"/>
                  </a:cubicBezTo>
                  <a:cubicBezTo>
                    <a:pt x="762" y="975"/>
                    <a:pt x="675" y="875"/>
                    <a:pt x="725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>
              <a:extLst>
                <a:ext uri="{FF2B5EF4-FFF2-40B4-BE49-F238E27FC236}">
                  <a16:creationId xmlns:a16="http://schemas.microsoft.com/office/drawing/2014/main" id="{C861B96F-6395-4DC2-9DEB-0304495BD25E}"/>
                </a:ext>
              </a:extLst>
            </p:cNvPr>
            <p:cNvSpPr/>
            <p:nvPr/>
          </p:nvSpPr>
          <p:spPr>
            <a:xfrm>
              <a:off x="8485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13" y="263"/>
                  </a:moveTo>
                  <a:cubicBezTo>
                    <a:pt x="1" y="188"/>
                    <a:pt x="26" y="113"/>
                    <a:pt x="76" y="63"/>
                  </a:cubicBezTo>
                  <a:cubicBezTo>
                    <a:pt x="113" y="0"/>
                    <a:pt x="226" y="13"/>
                    <a:pt x="226" y="100"/>
                  </a:cubicBezTo>
                  <a:cubicBezTo>
                    <a:pt x="213" y="150"/>
                    <a:pt x="213" y="213"/>
                    <a:pt x="213" y="263"/>
                  </a:cubicBezTo>
                  <a:cubicBezTo>
                    <a:pt x="201" y="375"/>
                    <a:pt x="38" y="375"/>
                    <a:pt x="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>
              <a:extLst>
                <a:ext uri="{FF2B5EF4-FFF2-40B4-BE49-F238E27FC236}">
                  <a16:creationId xmlns:a16="http://schemas.microsoft.com/office/drawing/2014/main" id="{5E1B54E8-E851-E424-FEF0-455F909E601B}"/>
                </a:ext>
              </a:extLst>
            </p:cNvPr>
            <p:cNvSpPr/>
            <p:nvPr/>
          </p:nvSpPr>
          <p:spPr>
            <a:xfrm>
              <a:off x="980725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88" y="88"/>
                  </a:moveTo>
                  <a:cubicBezTo>
                    <a:pt x="151" y="51"/>
                    <a:pt x="226" y="26"/>
                    <a:pt x="301" y="13"/>
                  </a:cubicBezTo>
                  <a:cubicBezTo>
                    <a:pt x="351" y="1"/>
                    <a:pt x="401" y="63"/>
                    <a:pt x="351" y="113"/>
                  </a:cubicBezTo>
                  <a:cubicBezTo>
                    <a:pt x="301" y="176"/>
                    <a:pt x="226" y="226"/>
                    <a:pt x="151" y="251"/>
                  </a:cubicBezTo>
                  <a:cubicBezTo>
                    <a:pt x="63" y="276"/>
                    <a:pt x="1" y="138"/>
                    <a:pt x="8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>
              <a:extLst>
                <a:ext uri="{FF2B5EF4-FFF2-40B4-BE49-F238E27FC236}">
                  <a16:creationId xmlns:a16="http://schemas.microsoft.com/office/drawing/2014/main" id="{728B6151-998C-90CA-237D-533C27EC9810}"/>
                </a:ext>
              </a:extLst>
            </p:cNvPr>
            <p:cNvSpPr/>
            <p:nvPr/>
          </p:nvSpPr>
          <p:spPr>
            <a:xfrm>
              <a:off x="8395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6174" y="1100"/>
                  </a:moveTo>
                  <a:cubicBezTo>
                    <a:pt x="5311" y="1112"/>
                    <a:pt x="4449" y="1025"/>
                    <a:pt x="3612" y="850"/>
                  </a:cubicBezTo>
                  <a:cubicBezTo>
                    <a:pt x="2462" y="625"/>
                    <a:pt x="1337" y="175"/>
                    <a:pt x="163" y="500"/>
                  </a:cubicBezTo>
                  <a:cubicBezTo>
                    <a:pt x="38" y="525"/>
                    <a:pt x="0" y="362"/>
                    <a:pt x="113" y="313"/>
                  </a:cubicBezTo>
                  <a:cubicBezTo>
                    <a:pt x="900" y="0"/>
                    <a:pt x="1625" y="163"/>
                    <a:pt x="2437" y="337"/>
                  </a:cubicBezTo>
                  <a:cubicBezTo>
                    <a:pt x="3674" y="612"/>
                    <a:pt x="4899" y="862"/>
                    <a:pt x="6174" y="925"/>
                  </a:cubicBezTo>
                  <a:cubicBezTo>
                    <a:pt x="6274" y="937"/>
                    <a:pt x="6274" y="1087"/>
                    <a:pt x="6174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>
              <a:extLst>
                <a:ext uri="{FF2B5EF4-FFF2-40B4-BE49-F238E27FC236}">
                  <a16:creationId xmlns:a16="http://schemas.microsoft.com/office/drawing/2014/main" id="{4C15D09D-AE03-BA77-9903-23ABFE63154E}"/>
                </a:ext>
              </a:extLst>
            </p:cNvPr>
            <p:cNvSpPr/>
            <p:nvPr/>
          </p:nvSpPr>
          <p:spPr>
            <a:xfrm>
              <a:off x="817950" y="4437225"/>
              <a:ext cx="33150" cy="31250"/>
            </a:xfrm>
            <a:custGeom>
              <a:avLst/>
              <a:gdLst/>
              <a:ahLst/>
              <a:cxnLst/>
              <a:rect l="l" t="t" r="r" b="b"/>
              <a:pathLst>
                <a:path w="1326" h="1250" extrusionOk="0">
                  <a:moveTo>
                    <a:pt x="876" y="550"/>
                  </a:moveTo>
                  <a:lnTo>
                    <a:pt x="763" y="587"/>
                  </a:lnTo>
                  <a:cubicBezTo>
                    <a:pt x="713" y="512"/>
                    <a:pt x="763" y="413"/>
                    <a:pt x="851" y="425"/>
                  </a:cubicBezTo>
                  <a:cubicBezTo>
                    <a:pt x="1326" y="587"/>
                    <a:pt x="851" y="1250"/>
                    <a:pt x="476" y="1012"/>
                  </a:cubicBezTo>
                  <a:cubicBezTo>
                    <a:pt x="1" y="712"/>
                    <a:pt x="551" y="0"/>
                    <a:pt x="976" y="438"/>
                  </a:cubicBezTo>
                  <a:cubicBezTo>
                    <a:pt x="1038" y="500"/>
                    <a:pt x="963" y="600"/>
                    <a:pt x="876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>
              <a:extLst>
                <a:ext uri="{FF2B5EF4-FFF2-40B4-BE49-F238E27FC236}">
                  <a16:creationId xmlns:a16="http://schemas.microsoft.com/office/drawing/2014/main" id="{1178071F-B6F4-7987-B690-EE49E48362F3}"/>
                </a:ext>
              </a:extLst>
            </p:cNvPr>
            <p:cNvSpPr/>
            <p:nvPr/>
          </p:nvSpPr>
          <p:spPr>
            <a:xfrm>
              <a:off x="773900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2813" y="263"/>
                  </a:moveTo>
                  <a:cubicBezTo>
                    <a:pt x="2500" y="562"/>
                    <a:pt x="2113" y="750"/>
                    <a:pt x="1688" y="800"/>
                  </a:cubicBezTo>
                  <a:cubicBezTo>
                    <a:pt x="1226" y="862"/>
                    <a:pt x="526" y="900"/>
                    <a:pt x="113" y="637"/>
                  </a:cubicBezTo>
                  <a:cubicBezTo>
                    <a:pt x="1" y="575"/>
                    <a:pt x="63" y="413"/>
                    <a:pt x="188" y="438"/>
                  </a:cubicBezTo>
                  <a:cubicBezTo>
                    <a:pt x="976" y="637"/>
                    <a:pt x="2013" y="687"/>
                    <a:pt x="2650" y="100"/>
                  </a:cubicBezTo>
                  <a:cubicBezTo>
                    <a:pt x="2763" y="0"/>
                    <a:pt x="2913" y="163"/>
                    <a:pt x="2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>
              <a:extLst>
                <a:ext uri="{FF2B5EF4-FFF2-40B4-BE49-F238E27FC236}">
                  <a16:creationId xmlns:a16="http://schemas.microsoft.com/office/drawing/2014/main" id="{9D37D7FE-3652-632F-EEE7-AB090CBEDA8E}"/>
                </a:ext>
              </a:extLst>
            </p:cNvPr>
            <p:cNvSpPr/>
            <p:nvPr/>
          </p:nvSpPr>
          <p:spPr>
            <a:xfrm>
              <a:off x="774525" y="4381600"/>
              <a:ext cx="70650" cy="23450"/>
            </a:xfrm>
            <a:custGeom>
              <a:avLst/>
              <a:gdLst/>
              <a:ahLst/>
              <a:cxnLst/>
              <a:rect l="l" t="t" r="r" b="b"/>
              <a:pathLst>
                <a:path w="2826" h="938" extrusionOk="0">
                  <a:moveTo>
                    <a:pt x="63" y="738"/>
                  </a:moveTo>
                  <a:cubicBezTo>
                    <a:pt x="588" y="51"/>
                    <a:pt x="2013" y="1"/>
                    <a:pt x="2725" y="376"/>
                  </a:cubicBezTo>
                  <a:cubicBezTo>
                    <a:pt x="2825" y="426"/>
                    <a:pt x="2750" y="563"/>
                    <a:pt x="2650" y="551"/>
                  </a:cubicBezTo>
                  <a:cubicBezTo>
                    <a:pt x="1938" y="438"/>
                    <a:pt x="776" y="176"/>
                    <a:pt x="213" y="850"/>
                  </a:cubicBezTo>
                  <a:cubicBezTo>
                    <a:pt x="151" y="938"/>
                    <a:pt x="1" y="825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>
              <a:extLst>
                <a:ext uri="{FF2B5EF4-FFF2-40B4-BE49-F238E27FC236}">
                  <a16:creationId xmlns:a16="http://schemas.microsoft.com/office/drawing/2014/main" id="{8231007F-F3AE-DF9A-7E9D-32BE263F2DAB}"/>
                </a:ext>
              </a:extLst>
            </p:cNvPr>
            <p:cNvSpPr/>
            <p:nvPr/>
          </p:nvSpPr>
          <p:spPr>
            <a:xfrm>
              <a:off x="92730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301" y="2087"/>
                  </a:moveTo>
                  <a:cubicBezTo>
                    <a:pt x="476" y="1450"/>
                    <a:pt x="376" y="775"/>
                    <a:pt x="51" y="213"/>
                  </a:cubicBezTo>
                  <a:cubicBezTo>
                    <a:pt x="1" y="101"/>
                    <a:pt x="163" y="1"/>
                    <a:pt x="238" y="101"/>
                  </a:cubicBezTo>
                  <a:cubicBezTo>
                    <a:pt x="626" y="713"/>
                    <a:pt x="713" y="1450"/>
                    <a:pt x="476" y="2137"/>
                  </a:cubicBezTo>
                  <a:cubicBezTo>
                    <a:pt x="438" y="2237"/>
                    <a:pt x="288" y="2200"/>
                    <a:pt x="301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>
              <a:extLst>
                <a:ext uri="{FF2B5EF4-FFF2-40B4-BE49-F238E27FC236}">
                  <a16:creationId xmlns:a16="http://schemas.microsoft.com/office/drawing/2014/main" id="{9F68D556-E52F-9927-95B3-93A0C2A912B2}"/>
                </a:ext>
              </a:extLst>
            </p:cNvPr>
            <p:cNvSpPr/>
            <p:nvPr/>
          </p:nvSpPr>
          <p:spPr>
            <a:xfrm>
              <a:off x="922000" y="4396600"/>
              <a:ext cx="15950" cy="54375"/>
            </a:xfrm>
            <a:custGeom>
              <a:avLst/>
              <a:gdLst/>
              <a:ahLst/>
              <a:cxnLst/>
              <a:rect l="l" t="t" r="r" b="b"/>
              <a:pathLst>
                <a:path w="638" h="2175" extrusionOk="0">
                  <a:moveTo>
                    <a:pt x="450" y="188"/>
                  </a:moveTo>
                  <a:cubicBezTo>
                    <a:pt x="313" y="550"/>
                    <a:pt x="275" y="950"/>
                    <a:pt x="338" y="1338"/>
                  </a:cubicBezTo>
                  <a:cubicBezTo>
                    <a:pt x="375" y="1613"/>
                    <a:pt x="525" y="1788"/>
                    <a:pt x="625" y="2038"/>
                  </a:cubicBezTo>
                  <a:cubicBezTo>
                    <a:pt x="638" y="2075"/>
                    <a:pt x="613" y="2112"/>
                    <a:pt x="563" y="2125"/>
                  </a:cubicBezTo>
                  <a:cubicBezTo>
                    <a:pt x="275" y="2175"/>
                    <a:pt x="163" y="1850"/>
                    <a:pt x="113" y="1613"/>
                  </a:cubicBezTo>
                  <a:cubicBezTo>
                    <a:pt x="0" y="1113"/>
                    <a:pt x="38" y="600"/>
                    <a:pt x="238" y="126"/>
                  </a:cubicBezTo>
                  <a:cubicBezTo>
                    <a:pt x="288" y="1"/>
                    <a:pt x="500" y="51"/>
                    <a:pt x="45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>
              <a:extLst>
                <a:ext uri="{FF2B5EF4-FFF2-40B4-BE49-F238E27FC236}">
                  <a16:creationId xmlns:a16="http://schemas.microsoft.com/office/drawing/2014/main" id="{10B8BD79-7F6E-4BC2-AB15-B3E338D2A98E}"/>
                </a:ext>
              </a:extLst>
            </p:cNvPr>
            <p:cNvSpPr/>
            <p:nvPr/>
          </p:nvSpPr>
          <p:spPr>
            <a:xfrm>
              <a:off x="1194425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3187" y="926"/>
                  </a:moveTo>
                  <a:cubicBezTo>
                    <a:pt x="2175" y="1076"/>
                    <a:pt x="800" y="926"/>
                    <a:pt x="50" y="163"/>
                  </a:cubicBezTo>
                  <a:cubicBezTo>
                    <a:pt x="0" y="113"/>
                    <a:pt x="50" y="1"/>
                    <a:pt x="125" y="26"/>
                  </a:cubicBezTo>
                  <a:cubicBezTo>
                    <a:pt x="600" y="188"/>
                    <a:pt x="1013" y="476"/>
                    <a:pt x="1500" y="601"/>
                  </a:cubicBezTo>
                  <a:cubicBezTo>
                    <a:pt x="2037" y="738"/>
                    <a:pt x="2600" y="776"/>
                    <a:pt x="3150" y="713"/>
                  </a:cubicBezTo>
                  <a:cubicBezTo>
                    <a:pt x="3275" y="701"/>
                    <a:pt x="3312" y="913"/>
                    <a:pt x="3187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>
              <a:extLst>
                <a:ext uri="{FF2B5EF4-FFF2-40B4-BE49-F238E27FC236}">
                  <a16:creationId xmlns:a16="http://schemas.microsoft.com/office/drawing/2014/main" id="{387455E4-CB00-5EB3-B2A6-EBBF699BA2C4}"/>
                </a:ext>
              </a:extLst>
            </p:cNvPr>
            <p:cNvSpPr/>
            <p:nvPr/>
          </p:nvSpPr>
          <p:spPr>
            <a:xfrm>
              <a:off x="1194425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138" y="238"/>
                  </a:moveTo>
                  <a:cubicBezTo>
                    <a:pt x="763" y="126"/>
                    <a:pt x="1413" y="1"/>
                    <a:pt x="2050" y="101"/>
                  </a:cubicBezTo>
                  <a:cubicBezTo>
                    <a:pt x="2737" y="201"/>
                    <a:pt x="3312" y="551"/>
                    <a:pt x="3887" y="926"/>
                  </a:cubicBezTo>
                  <a:cubicBezTo>
                    <a:pt x="4024" y="1013"/>
                    <a:pt x="3899" y="1238"/>
                    <a:pt x="3749" y="1151"/>
                  </a:cubicBezTo>
                  <a:cubicBezTo>
                    <a:pt x="3287" y="838"/>
                    <a:pt x="2800" y="526"/>
                    <a:pt x="2237" y="388"/>
                  </a:cubicBezTo>
                  <a:cubicBezTo>
                    <a:pt x="1575" y="226"/>
                    <a:pt x="863" y="338"/>
                    <a:pt x="200" y="451"/>
                  </a:cubicBezTo>
                  <a:cubicBezTo>
                    <a:pt x="63" y="463"/>
                    <a:pt x="0" y="263"/>
                    <a:pt x="13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>
              <a:extLst>
                <a:ext uri="{FF2B5EF4-FFF2-40B4-BE49-F238E27FC236}">
                  <a16:creationId xmlns:a16="http://schemas.microsoft.com/office/drawing/2014/main" id="{FB39CF01-C585-7A1B-ADFB-8688EF31FCD7}"/>
                </a:ext>
              </a:extLst>
            </p:cNvPr>
            <p:cNvSpPr/>
            <p:nvPr/>
          </p:nvSpPr>
          <p:spPr>
            <a:xfrm>
              <a:off x="5930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3487" y="88"/>
                  </a:moveTo>
                  <a:cubicBezTo>
                    <a:pt x="4799" y="1426"/>
                    <a:pt x="5286" y="2938"/>
                    <a:pt x="5074" y="4837"/>
                  </a:cubicBezTo>
                  <a:cubicBezTo>
                    <a:pt x="4899" y="6237"/>
                    <a:pt x="4287" y="7487"/>
                    <a:pt x="3749" y="8761"/>
                  </a:cubicBezTo>
                  <a:cubicBezTo>
                    <a:pt x="1875" y="13235"/>
                    <a:pt x="0" y="21470"/>
                    <a:pt x="7773" y="21808"/>
                  </a:cubicBezTo>
                  <a:cubicBezTo>
                    <a:pt x="7861" y="21808"/>
                    <a:pt x="7861" y="21933"/>
                    <a:pt x="7773" y="21945"/>
                  </a:cubicBezTo>
                  <a:cubicBezTo>
                    <a:pt x="4737" y="22045"/>
                    <a:pt x="2400" y="20071"/>
                    <a:pt x="1700" y="17084"/>
                  </a:cubicBezTo>
                  <a:cubicBezTo>
                    <a:pt x="388" y="11435"/>
                    <a:pt x="7986" y="5012"/>
                    <a:pt x="3349" y="213"/>
                  </a:cubicBezTo>
                  <a:cubicBezTo>
                    <a:pt x="3274" y="138"/>
                    <a:pt x="3399" y="1"/>
                    <a:pt x="34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>
              <a:extLst>
                <a:ext uri="{FF2B5EF4-FFF2-40B4-BE49-F238E27FC236}">
                  <a16:creationId xmlns:a16="http://schemas.microsoft.com/office/drawing/2014/main" id="{813156CA-44F8-09D5-1D9B-6D7220372265}"/>
                </a:ext>
              </a:extLst>
            </p:cNvPr>
            <p:cNvSpPr/>
            <p:nvPr/>
          </p:nvSpPr>
          <p:spPr>
            <a:xfrm>
              <a:off x="770150" y="4055125"/>
              <a:ext cx="121575" cy="180925"/>
            </a:xfrm>
            <a:custGeom>
              <a:avLst/>
              <a:gdLst/>
              <a:ahLst/>
              <a:cxnLst/>
              <a:rect l="l" t="t" r="r" b="b"/>
              <a:pathLst>
                <a:path w="4863" h="7237" extrusionOk="0">
                  <a:moveTo>
                    <a:pt x="1688" y="7036"/>
                  </a:moveTo>
                  <a:cubicBezTo>
                    <a:pt x="3413" y="6911"/>
                    <a:pt x="4425" y="4949"/>
                    <a:pt x="4225" y="3400"/>
                  </a:cubicBezTo>
                  <a:cubicBezTo>
                    <a:pt x="4025" y="1775"/>
                    <a:pt x="1725" y="113"/>
                    <a:pt x="201" y="1513"/>
                  </a:cubicBezTo>
                  <a:cubicBezTo>
                    <a:pt x="126" y="1588"/>
                    <a:pt x="1" y="1463"/>
                    <a:pt x="88" y="1388"/>
                  </a:cubicBezTo>
                  <a:cubicBezTo>
                    <a:pt x="1338" y="1"/>
                    <a:pt x="3875" y="1313"/>
                    <a:pt x="4325" y="2825"/>
                  </a:cubicBezTo>
                  <a:cubicBezTo>
                    <a:pt x="4862" y="4637"/>
                    <a:pt x="3700" y="7086"/>
                    <a:pt x="1688" y="7224"/>
                  </a:cubicBezTo>
                  <a:cubicBezTo>
                    <a:pt x="1563" y="7236"/>
                    <a:pt x="1563" y="7049"/>
                    <a:pt x="1688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>
              <a:extLst>
                <a:ext uri="{FF2B5EF4-FFF2-40B4-BE49-F238E27FC236}">
                  <a16:creationId xmlns:a16="http://schemas.microsoft.com/office/drawing/2014/main" id="{2F147ABF-EFA9-1830-48E0-91A215278C20}"/>
                </a:ext>
              </a:extLst>
            </p:cNvPr>
            <p:cNvSpPr/>
            <p:nvPr/>
          </p:nvSpPr>
          <p:spPr>
            <a:xfrm>
              <a:off x="7486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625" y="163"/>
                  </a:moveTo>
                  <a:cubicBezTo>
                    <a:pt x="251" y="900"/>
                    <a:pt x="476" y="1800"/>
                    <a:pt x="1163" y="2274"/>
                  </a:cubicBezTo>
                  <a:cubicBezTo>
                    <a:pt x="1913" y="2749"/>
                    <a:pt x="2750" y="2237"/>
                    <a:pt x="2887" y="1425"/>
                  </a:cubicBezTo>
                  <a:cubicBezTo>
                    <a:pt x="2900" y="1325"/>
                    <a:pt x="3087" y="1337"/>
                    <a:pt x="3075" y="1450"/>
                  </a:cubicBezTo>
                  <a:cubicBezTo>
                    <a:pt x="3000" y="2324"/>
                    <a:pt x="2075" y="2937"/>
                    <a:pt x="1250" y="2549"/>
                  </a:cubicBezTo>
                  <a:cubicBezTo>
                    <a:pt x="351" y="2137"/>
                    <a:pt x="1" y="912"/>
                    <a:pt x="501" y="75"/>
                  </a:cubicBezTo>
                  <a:cubicBezTo>
                    <a:pt x="550" y="0"/>
                    <a:pt x="663" y="75"/>
                    <a:pt x="6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>
              <a:extLst>
                <a:ext uri="{FF2B5EF4-FFF2-40B4-BE49-F238E27FC236}">
                  <a16:creationId xmlns:a16="http://schemas.microsoft.com/office/drawing/2014/main" id="{D2CC3E58-9D70-3C19-4CB7-BBE4EBF44C14}"/>
                </a:ext>
              </a:extLst>
            </p:cNvPr>
            <p:cNvSpPr/>
            <p:nvPr/>
          </p:nvSpPr>
          <p:spPr>
            <a:xfrm>
              <a:off x="819525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13"/>
                    <a:pt x="0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>
              <a:extLst>
                <a:ext uri="{FF2B5EF4-FFF2-40B4-BE49-F238E27FC236}">
                  <a16:creationId xmlns:a16="http://schemas.microsoft.com/office/drawing/2014/main" id="{BB8E4211-37EA-5798-D1D1-696B97B51843}"/>
                </a:ext>
              </a:extLst>
            </p:cNvPr>
            <p:cNvSpPr/>
            <p:nvPr/>
          </p:nvSpPr>
          <p:spPr>
            <a:xfrm>
              <a:off x="641450" y="4121350"/>
              <a:ext cx="103750" cy="206550"/>
            </a:xfrm>
            <a:custGeom>
              <a:avLst/>
              <a:gdLst/>
              <a:ahLst/>
              <a:cxnLst/>
              <a:rect l="l" t="t" r="r" b="b"/>
              <a:pathLst>
                <a:path w="4150" h="8262" extrusionOk="0">
                  <a:moveTo>
                    <a:pt x="163" y="101"/>
                  </a:moveTo>
                  <a:cubicBezTo>
                    <a:pt x="450" y="1288"/>
                    <a:pt x="975" y="2400"/>
                    <a:pt x="1712" y="3375"/>
                  </a:cubicBezTo>
                  <a:cubicBezTo>
                    <a:pt x="2237" y="4087"/>
                    <a:pt x="2937" y="4737"/>
                    <a:pt x="3299" y="5562"/>
                  </a:cubicBezTo>
                  <a:cubicBezTo>
                    <a:pt x="3699" y="6474"/>
                    <a:pt x="3699" y="7436"/>
                    <a:pt x="3012" y="8199"/>
                  </a:cubicBezTo>
                  <a:cubicBezTo>
                    <a:pt x="2949" y="8261"/>
                    <a:pt x="2825" y="8174"/>
                    <a:pt x="2875" y="8086"/>
                  </a:cubicBezTo>
                  <a:cubicBezTo>
                    <a:pt x="4149" y="6212"/>
                    <a:pt x="2387" y="4725"/>
                    <a:pt x="1375" y="3275"/>
                  </a:cubicBezTo>
                  <a:cubicBezTo>
                    <a:pt x="725" y="2325"/>
                    <a:pt x="263" y="1263"/>
                    <a:pt x="13" y="138"/>
                  </a:cubicBezTo>
                  <a:cubicBezTo>
                    <a:pt x="0" y="38"/>
                    <a:pt x="138" y="1"/>
                    <a:pt x="1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>
              <a:extLst>
                <a:ext uri="{FF2B5EF4-FFF2-40B4-BE49-F238E27FC236}">
                  <a16:creationId xmlns:a16="http://schemas.microsoft.com/office/drawing/2014/main" id="{F6570A87-EF9C-4D74-03F2-2023867E1CE2}"/>
                </a:ext>
              </a:extLst>
            </p:cNvPr>
            <p:cNvSpPr/>
            <p:nvPr/>
          </p:nvSpPr>
          <p:spPr>
            <a:xfrm>
              <a:off x="646450" y="3978900"/>
              <a:ext cx="81250" cy="88750"/>
            </a:xfrm>
            <a:custGeom>
              <a:avLst/>
              <a:gdLst/>
              <a:ahLst/>
              <a:cxnLst/>
              <a:rect l="l" t="t" r="r" b="b"/>
              <a:pathLst>
                <a:path w="3250" h="3550" extrusionOk="0">
                  <a:moveTo>
                    <a:pt x="488" y="163"/>
                  </a:moveTo>
                  <a:cubicBezTo>
                    <a:pt x="263" y="1138"/>
                    <a:pt x="163" y="2500"/>
                    <a:pt x="1175" y="3112"/>
                  </a:cubicBezTo>
                  <a:cubicBezTo>
                    <a:pt x="1650" y="3375"/>
                    <a:pt x="2237" y="3287"/>
                    <a:pt x="2625" y="2900"/>
                  </a:cubicBezTo>
                  <a:cubicBezTo>
                    <a:pt x="2924" y="2575"/>
                    <a:pt x="3249" y="1250"/>
                    <a:pt x="2475" y="1163"/>
                  </a:cubicBezTo>
                  <a:cubicBezTo>
                    <a:pt x="2387" y="1163"/>
                    <a:pt x="2387" y="1025"/>
                    <a:pt x="2475" y="1038"/>
                  </a:cubicBezTo>
                  <a:cubicBezTo>
                    <a:pt x="3012" y="1088"/>
                    <a:pt x="3187" y="1762"/>
                    <a:pt x="3137" y="2237"/>
                  </a:cubicBezTo>
                  <a:cubicBezTo>
                    <a:pt x="3062" y="2850"/>
                    <a:pt x="2587" y="3350"/>
                    <a:pt x="1975" y="3450"/>
                  </a:cubicBezTo>
                  <a:cubicBezTo>
                    <a:pt x="1325" y="3550"/>
                    <a:pt x="813" y="3187"/>
                    <a:pt x="488" y="2650"/>
                  </a:cubicBezTo>
                  <a:cubicBezTo>
                    <a:pt x="0" y="1850"/>
                    <a:pt x="113" y="988"/>
                    <a:pt x="313" y="113"/>
                  </a:cubicBezTo>
                  <a:cubicBezTo>
                    <a:pt x="338" y="0"/>
                    <a:pt x="513" y="50"/>
                    <a:pt x="488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>
              <a:extLst>
                <a:ext uri="{FF2B5EF4-FFF2-40B4-BE49-F238E27FC236}">
                  <a16:creationId xmlns:a16="http://schemas.microsoft.com/office/drawing/2014/main" id="{6A7BD0D9-8288-F5D5-E709-E5A158134C06}"/>
                </a:ext>
              </a:extLst>
            </p:cNvPr>
            <p:cNvSpPr/>
            <p:nvPr/>
          </p:nvSpPr>
          <p:spPr>
            <a:xfrm>
              <a:off x="672675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351" y="150"/>
                  </a:moveTo>
                  <a:cubicBezTo>
                    <a:pt x="263" y="462"/>
                    <a:pt x="301" y="787"/>
                    <a:pt x="613" y="962"/>
                  </a:cubicBezTo>
                  <a:cubicBezTo>
                    <a:pt x="813" y="1137"/>
                    <a:pt x="1026" y="1087"/>
                    <a:pt x="1263" y="800"/>
                  </a:cubicBezTo>
                  <a:cubicBezTo>
                    <a:pt x="1301" y="675"/>
                    <a:pt x="1288" y="537"/>
                    <a:pt x="1213" y="425"/>
                  </a:cubicBezTo>
                  <a:cubicBezTo>
                    <a:pt x="1101" y="350"/>
                    <a:pt x="1201" y="175"/>
                    <a:pt x="1326" y="250"/>
                  </a:cubicBezTo>
                  <a:cubicBezTo>
                    <a:pt x="1750" y="512"/>
                    <a:pt x="1413" y="1212"/>
                    <a:pt x="976" y="1262"/>
                  </a:cubicBezTo>
                  <a:cubicBezTo>
                    <a:pt x="326" y="1337"/>
                    <a:pt x="1" y="637"/>
                    <a:pt x="201" y="100"/>
                  </a:cubicBezTo>
                  <a:cubicBezTo>
                    <a:pt x="226" y="0"/>
                    <a:pt x="376" y="38"/>
                    <a:pt x="351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>
              <a:extLst>
                <a:ext uri="{FF2B5EF4-FFF2-40B4-BE49-F238E27FC236}">
                  <a16:creationId xmlns:a16="http://schemas.microsoft.com/office/drawing/2014/main" id="{99636AE0-78EB-4DD5-D077-EFCAF2BC967A}"/>
                </a:ext>
              </a:extLst>
            </p:cNvPr>
            <p:cNvSpPr/>
            <p:nvPr/>
          </p:nvSpPr>
          <p:spPr>
            <a:xfrm>
              <a:off x="692375" y="4315375"/>
              <a:ext cx="32200" cy="31900"/>
            </a:xfrm>
            <a:custGeom>
              <a:avLst/>
              <a:gdLst/>
              <a:ahLst/>
              <a:cxnLst/>
              <a:rect l="l" t="t" r="r" b="b"/>
              <a:pathLst>
                <a:path w="1288" h="1276" extrusionOk="0">
                  <a:moveTo>
                    <a:pt x="838" y="463"/>
                  </a:moveTo>
                  <a:lnTo>
                    <a:pt x="838" y="463"/>
                  </a:lnTo>
                  <a:cubicBezTo>
                    <a:pt x="825" y="375"/>
                    <a:pt x="937" y="325"/>
                    <a:pt x="987" y="388"/>
                  </a:cubicBezTo>
                  <a:cubicBezTo>
                    <a:pt x="1287" y="800"/>
                    <a:pt x="663" y="1275"/>
                    <a:pt x="338" y="863"/>
                  </a:cubicBezTo>
                  <a:cubicBezTo>
                    <a:pt x="0" y="438"/>
                    <a:pt x="575" y="0"/>
                    <a:pt x="937" y="325"/>
                  </a:cubicBezTo>
                  <a:cubicBezTo>
                    <a:pt x="1012" y="388"/>
                    <a:pt x="912" y="488"/>
                    <a:pt x="8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>
              <a:extLst>
                <a:ext uri="{FF2B5EF4-FFF2-40B4-BE49-F238E27FC236}">
                  <a16:creationId xmlns:a16="http://schemas.microsoft.com/office/drawing/2014/main" id="{DE5AE872-2807-9074-79ED-2D21B1F441C6}"/>
                </a:ext>
              </a:extLst>
            </p:cNvPr>
            <p:cNvSpPr/>
            <p:nvPr/>
          </p:nvSpPr>
          <p:spPr>
            <a:xfrm>
              <a:off x="675500" y="419385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0" y="50"/>
                  </a:moveTo>
                  <a:cubicBezTo>
                    <a:pt x="1338" y="1412"/>
                    <a:pt x="2825" y="2175"/>
                    <a:pt x="4437" y="2924"/>
                  </a:cubicBezTo>
                  <a:cubicBezTo>
                    <a:pt x="4524" y="2962"/>
                    <a:pt x="4462" y="3099"/>
                    <a:pt x="4374" y="3074"/>
                  </a:cubicBezTo>
                  <a:cubicBezTo>
                    <a:pt x="2675" y="2562"/>
                    <a:pt x="1163" y="1550"/>
                    <a:pt x="63" y="150"/>
                  </a:cubicBezTo>
                  <a:cubicBezTo>
                    <a:pt x="0" y="88"/>
                    <a:pt x="100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>
              <a:extLst>
                <a:ext uri="{FF2B5EF4-FFF2-40B4-BE49-F238E27FC236}">
                  <a16:creationId xmlns:a16="http://schemas.microsoft.com/office/drawing/2014/main" id="{08BB3059-DCD7-E851-4A4B-ACFD3F0DE91A}"/>
                </a:ext>
              </a:extLst>
            </p:cNvPr>
            <p:cNvSpPr/>
            <p:nvPr/>
          </p:nvSpPr>
          <p:spPr>
            <a:xfrm>
              <a:off x="776725" y="4256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388"/>
                  </a:moveTo>
                  <a:cubicBezTo>
                    <a:pt x="750" y="1"/>
                    <a:pt x="1300" y="538"/>
                    <a:pt x="925" y="888"/>
                  </a:cubicBezTo>
                  <a:cubicBezTo>
                    <a:pt x="550" y="1238"/>
                    <a:pt x="0" y="600"/>
                    <a:pt x="450" y="350"/>
                  </a:cubicBezTo>
                  <a:cubicBezTo>
                    <a:pt x="550" y="313"/>
                    <a:pt x="638" y="425"/>
                    <a:pt x="563" y="500"/>
                  </a:cubicBezTo>
                  <a:lnTo>
                    <a:pt x="500" y="500"/>
                  </a:lnTo>
                  <a:cubicBezTo>
                    <a:pt x="425" y="563"/>
                    <a:pt x="325" y="463"/>
                    <a:pt x="388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>
              <a:extLst>
                <a:ext uri="{FF2B5EF4-FFF2-40B4-BE49-F238E27FC236}">
                  <a16:creationId xmlns:a16="http://schemas.microsoft.com/office/drawing/2014/main" id="{7693C21F-C12C-F259-FE2A-5465B9C0FBD5}"/>
                </a:ext>
              </a:extLst>
            </p:cNvPr>
            <p:cNvSpPr/>
            <p:nvPr/>
          </p:nvSpPr>
          <p:spPr>
            <a:xfrm>
              <a:off x="793900" y="4233200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126" y="26"/>
                  </a:moveTo>
                  <a:cubicBezTo>
                    <a:pt x="176" y="26"/>
                    <a:pt x="238" y="13"/>
                    <a:pt x="288" y="13"/>
                  </a:cubicBezTo>
                  <a:cubicBezTo>
                    <a:pt x="376" y="1"/>
                    <a:pt x="388" y="113"/>
                    <a:pt x="338" y="163"/>
                  </a:cubicBezTo>
                  <a:cubicBezTo>
                    <a:pt x="276" y="213"/>
                    <a:pt x="201" y="238"/>
                    <a:pt x="126" y="226"/>
                  </a:cubicBezTo>
                  <a:cubicBezTo>
                    <a:pt x="1" y="226"/>
                    <a:pt x="1" y="26"/>
                    <a:pt x="126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>
              <a:extLst>
                <a:ext uri="{FF2B5EF4-FFF2-40B4-BE49-F238E27FC236}">
                  <a16:creationId xmlns:a16="http://schemas.microsoft.com/office/drawing/2014/main" id="{4511DEFD-3C5D-08D0-D295-97F246A2E086}"/>
                </a:ext>
              </a:extLst>
            </p:cNvPr>
            <p:cNvSpPr/>
            <p:nvPr/>
          </p:nvSpPr>
          <p:spPr>
            <a:xfrm>
              <a:off x="76422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5" y="250"/>
                  </a:moveTo>
                  <a:cubicBezTo>
                    <a:pt x="50" y="163"/>
                    <a:pt x="100" y="88"/>
                    <a:pt x="163" y="38"/>
                  </a:cubicBezTo>
                  <a:cubicBezTo>
                    <a:pt x="213" y="0"/>
                    <a:pt x="275" y="38"/>
                    <a:pt x="263" y="100"/>
                  </a:cubicBezTo>
                  <a:cubicBezTo>
                    <a:pt x="250" y="175"/>
                    <a:pt x="225" y="250"/>
                    <a:pt x="188" y="313"/>
                  </a:cubicBezTo>
                  <a:cubicBezTo>
                    <a:pt x="138" y="400"/>
                    <a:pt x="0" y="338"/>
                    <a:pt x="25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>
              <a:extLst>
                <a:ext uri="{FF2B5EF4-FFF2-40B4-BE49-F238E27FC236}">
                  <a16:creationId xmlns:a16="http://schemas.microsoft.com/office/drawing/2014/main" id="{5FB79107-D5AA-1C49-EF10-44B57C65F142}"/>
                </a:ext>
              </a:extLst>
            </p:cNvPr>
            <p:cNvSpPr/>
            <p:nvPr/>
          </p:nvSpPr>
          <p:spPr>
            <a:xfrm>
              <a:off x="634250" y="4091375"/>
              <a:ext cx="27850" cy="156850"/>
            </a:xfrm>
            <a:custGeom>
              <a:avLst/>
              <a:gdLst/>
              <a:ahLst/>
              <a:cxnLst/>
              <a:rect l="l" t="t" r="r" b="b"/>
              <a:pathLst>
                <a:path w="1114" h="6274" extrusionOk="0">
                  <a:moveTo>
                    <a:pt x="188" y="100"/>
                  </a:moveTo>
                  <a:cubicBezTo>
                    <a:pt x="251" y="1375"/>
                    <a:pt x="501" y="2600"/>
                    <a:pt x="776" y="3837"/>
                  </a:cubicBezTo>
                  <a:cubicBezTo>
                    <a:pt x="963" y="4649"/>
                    <a:pt x="1113" y="5361"/>
                    <a:pt x="801" y="6161"/>
                  </a:cubicBezTo>
                  <a:cubicBezTo>
                    <a:pt x="751" y="6274"/>
                    <a:pt x="588" y="6236"/>
                    <a:pt x="613" y="6111"/>
                  </a:cubicBezTo>
                  <a:cubicBezTo>
                    <a:pt x="926" y="4936"/>
                    <a:pt x="488" y="3812"/>
                    <a:pt x="263" y="2650"/>
                  </a:cubicBezTo>
                  <a:cubicBezTo>
                    <a:pt x="88" y="1812"/>
                    <a:pt x="1" y="963"/>
                    <a:pt x="13" y="100"/>
                  </a:cubicBezTo>
                  <a:cubicBezTo>
                    <a:pt x="26" y="0"/>
                    <a:pt x="176" y="0"/>
                    <a:pt x="18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>
              <a:extLst>
                <a:ext uri="{FF2B5EF4-FFF2-40B4-BE49-F238E27FC236}">
                  <a16:creationId xmlns:a16="http://schemas.microsoft.com/office/drawing/2014/main" id="{857C0FC9-CAAD-5EE7-01A8-15F2D3AC5303}"/>
                </a:ext>
              </a:extLst>
            </p:cNvPr>
            <p:cNvSpPr/>
            <p:nvPr/>
          </p:nvSpPr>
          <p:spPr>
            <a:xfrm>
              <a:off x="634250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813" y="351"/>
                  </a:moveTo>
                  <a:cubicBezTo>
                    <a:pt x="1251" y="776"/>
                    <a:pt x="526" y="1325"/>
                    <a:pt x="238" y="851"/>
                  </a:cubicBezTo>
                  <a:cubicBezTo>
                    <a:pt x="1" y="476"/>
                    <a:pt x="663" y="1"/>
                    <a:pt x="813" y="476"/>
                  </a:cubicBezTo>
                  <a:cubicBezTo>
                    <a:pt x="826" y="563"/>
                    <a:pt x="726" y="626"/>
                    <a:pt x="663" y="563"/>
                  </a:cubicBezTo>
                  <a:lnTo>
                    <a:pt x="688" y="451"/>
                  </a:lnTo>
                  <a:cubicBezTo>
                    <a:pt x="638" y="363"/>
                    <a:pt x="751" y="276"/>
                    <a:pt x="813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>
              <a:extLst>
                <a:ext uri="{FF2B5EF4-FFF2-40B4-BE49-F238E27FC236}">
                  <a16:creationId xmlns:a16="http://schemas.microsoft.com/office/drawing/2014/main" id="{6264F9E0-2A5B-116C-B66E-0572C719548A}"/>
                </a:ext>
              </a:extLst>
            </p:cNvPr>
            <p:cNvSpPr/>
            <p:nvPr/>
          </p:nvSpPr>
          <p:spPr>
            <a:xfrm>
              <a:off x="691750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0" y="263"/>
                  </a:moveTo>
                  <a:cubicBezTo>
                    <a:pt x="213" y="900"/>
                    <a:pt x="263" y="1937"/>
                    <a:pt x="463" y="2724"/>
                  </a:cubicBezTo>
                  <a:cubicBezTo>
                    <a:pt x="488" y="2837"/>
                    <a:pt x="325" y="2912"/>
                    <a:pt x="263" y="2812"/>
                  </a:cubicBezTo>
                  <a:cubicBezTo>
                    <a:pt x="0" y="2387"/>
                    <a:pt x="38" y="1687"/>
                    <a:pt x="100" y="1225"/>
                  </a:cubicBezTo>
                  <a:cubicBezTo>
                    <a:pt x="150" y="800"/>
                    <a:pt x="350" y="413"/>
                    <a:pt x="638" y="100"/>
                  </a:cubicBezTo>
                  <a:cubicBezTo>
                    <a:pt x="750" y="0"/>
                    <a:pt x="900" y="163"/>
                    <a:pt x="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>
              <a:extLst>
                <a:ext uri="{FF2B5EF4-FFF2-40B4-BE49-F238E27FC236}">
                  <a16:creationId xmlns:a16="http://schemas.microsoft.com/office/drawing/2014/main" id="{13C80418-412F-0D90-F79C-2BE3FED44AEA}"/>
                </a:ext>
              </a:extLst>
            </p:cNvPr>
            <p:cNvSpPr/>
            <p:nvPr/>
          </p:nvSpPr>
          <p:spPr>
            <a:xfrm>
              <a:off x="6976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76" y="2612"/>
                  </a:moveTo>
                  <a:cubicBezTo>
                    <a:pt x="763" y="2063"/>
                    <a:pt x="501" y="888"/>
                    <a:pt x="388" y="176"/>
                  </a:cubicBezTo>
                  <a:cubicBezTo>
                    <a:pt x="376" y="76"/>
                    <a:pt x="501" y="1"/>
                    <a:pt x="563" y="101"/>
                  </a:cubicBezTo>
                  <a:cubicBezTo>
                    <a:pt x="938" y="800"/>
                    <a:pt x="875" y="2238"/>
                    <a:pt x="188" y="2750"/>
                  </a:cubicBezTo>
                  <a:cubicBezTo>
                    <a:pt x="113" y="2825"/>
                    <a:pt x="1" y="2675"/>
                    <a:pt x="76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>
              <a:extLst>
                <a:ext uri="{FF2B5EF4-FFF2-40B4-BE49-F238E27FC236}">
                  <a16:creationId xmlns:a16="http://schemas.microsoft.com/office/drawing/2014/main" id="{4AD0B1F3-DE35-CF30-9996-23870E7D75C6}"/>
                </a:ext>
              </a:extLst>
            </p:cNvPr>
            <p:cNvSpPr/>
            <p:nvPr/>
          </p:nvSpPr>
          <p:spPr>
            <a:xfrm>
              <a:off x="649250" y="4142600"/>
              <a:ext cx="56900" cy="18150"/>
            </a:xfrm>
            <a:custGeom>
              <a:avLst/>
              <a:gdLst/>
              <a:ahLst/>
              <a:cxnLst/>
              <a:rect l="l" t="t" r="r" b="b"/>
              <a:pathLst>
                <a:path w="2276" h="726" extrusionOk="0">
                  <a:moveTo>
                    <a:pt x="126" y="238"/>
                  </a:moveTo>
                  <a:cubicBezTo>
                    <a:pt x="800" y="1"/>
                    <a:pt x="1550" y="88"/>
                    <a:pt x="2163" y="476"/>
                  </a:cubicBezTo>
                  <a:cubicBezTo>
                    <a:pt x="2275" y="538"/>
                    <a:pt x="2175" y="726"/>
                    <a:pt x="2050" y="663"/>
                  </a:cubicBezTo>
                  <a:cubicBezTo>
                    <a:pt x="1475" y="326"/>
                    <a:pt x="800" y="238"/>
                    <a:pt x="176" y="413"/>
                  </a:cubicBezTo>
                  <a:cubicBezTo>
                    <a:pt x="51" y="438"/>
                    <a:pt x="1" y="263"/>
                    <a:pt x="126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>
              <a:extLst>
                <a:ext uri="{FF2B5EF4-FFF2-40B4-BE49-F238E27FC236}">
                  <a16:creationId xmlns:a16="http://schemas.microsoft.com/office/drawing/2014/main" id="{10EC7A18-9336-C06F-879B-62390406532C}"/>
                </a:ext>
              </a:extLst>
            </p:cNvPr>
            <p:cNvSpPr/>
            <p:nvPr/>
          </p:nvSpPr>
          <p:spPr>
            <a:xfrm>
              <a:off x="6495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2112" y="400"/>
                  </a:moveTo>
                  <a:cubicBezTo>
                    <a:pt x="1762" y="538"/>
                    <a:pt x="0" y="850"/>
                    <a:pt x="125" y="63"/>
                  </a:cubicBezTo>
                  <a:cubicBezTo>
                    <a:pt x="125" y="25"/>
                    <a:pt x="175" y="0"/>
                    <a:pt x="213" y="13"/>
                  </a:cubicBezTo>
                  <a:cubicBezTo>
                    <a:pt x="463" y="113"/>
                    <a:pt x="638" y="250"/>
                    <a:pt x="912" y="300"/>
                  </a:cubicBezTo>
                  <a:cubicBezTo>
                    <a:pt x="1300" y="363"/>
                    <a:pt x="1687" y="313"/>
                    <a:pt x="2062" y="188"/>
                  </a:cubicBezTo>
                  <a:cubicBezTo>
                    <a:pt x="2200" y="138"/>
                    <a:pt x="2250" y="338"/>
                    <a:pt x="2112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>
              <a:extLst>
                <a:ext uri="{FF2B5EF4-FFF2-40B4-BE49-F238E27FC236}">
                  <a16:creationId xmlns:a16="http://schemas.microsoft.com/office/drawing/2014/main" id="{50F661BC-663B-AA00-7E3B-953E3FBD4FF6}"/>
                </a:ext>
              </a:extLst>
            </p:cNvPr>
            <p:cNvSpPr/>
            <p:nvPr/>
          </p:nvSpPr>
          <p:spPr>
            <a:xfrm>
              <a:off x="710800" y="3810500"/>
              <a:ext cx="26575" cy="82825"/>
            </a:xfrm>
            <a:custGeom>
              <a:avLst/>
              <a:gdLst/>
              <a:ahLst/>
              <a:cxnLst/>
              <a:rect l="l" t="t" r="r" b="b"/>
              <a:pathLst>
                <a:path w="1063" h="3313" extrusionOk="0">
                  <a:moveTo>
                    <a:pt x="363" y="151"/>
                  </a:moveTo>
                  <a:cubicBezTo>
                    <a:pt x="300" y="713"/>
                    <a:pt x="338" y="1275"/>
                    <a:pt x="475" y="1813"/>
                  </a:cubicBezTo>
                  <a:cubicBezTo>
                    <a:pt x="600" y="2300"/>
                    <a:pt x="888" y="2713"/>
                    <a:pt x="1050" y="3175"/>
                  </a:cubicBezTo>
                  <a:cubicBezTo>
                    <a:pt x="1063" y="3262"/>
                    <a:pt x="975" y="3312"/>
                    <a:pt x="913" y="3262"/>
                  </a:cubicBezTo>
                  <a:cubicBezTo>
                    <a:pt x="138" y="2500"/>
                    <a:pt x="1" y="1138"/>
                    <a:pt x="150" y="126"/>
                  </a:cubicBezTo>
                  <a:cubicBezTo>
                    <a:pt x="163" y="1"/>
                    <a:pt x="375" y="26"/>
                    <a:pt x="36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>
              <a:extLst>
                <a:ext uri="{FF2B5EF4-FFF2-40B4-BE49-F238E27FC236}">
                  <a16:creationId xmlns:a16="http://schemas.microsoft.com/office/drawing/2014/main" id="{94588B36-66D3-DCDB-889C-35905DC1AAC9}"/>
                </a:ext>
              </a:extLst>
            </p:cNvPr>
            <p:cNvSpPr/>
            <p:nvPr/>
          </p:nvSpPr>
          <p:spPr>
            <a:xfrm>
              <a:off x="715475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788" y="3824"/>
                  </a:moveTo>
                  <a:cubicBezTo>
                    <a:pt x="901" y="3150"/>
                    <a:pt x="1013" y="2450"/>
                    <a:pt x="851" y="1775"/>
                  </a:cubicBezTo>
                  <a:cubicBezTo>
                    <a:pt x="713" y="1225"/>
                    <a:pt x="401" y="738"/>
                    <a:pt x="88" y="263"/>
                  </a:cubicBezTo>
                  <a:cubicBezTo>
                    <a:pt x="1" y="125"/>
                    <a:pt x="226" y="0"/>
                    <a:pt x="313" y="138"/>
                  </a:cubicBezTo>
                  <a:cubicBezTo>
                    <a:pt x="688" y="700"/>
                    <a:pt x="1038" y="1288"/>
                    <a:pt x="1138" y="1975"/>
                  </a:cubicBezTo>
                  <a:cubicBezTo>
                    <a:pt x="1238" y="2612"/>
                    <a:pt x="1113" y="3262"/>
                    <a:pt x="1001" y="3887"/>
                  </a:cubicBezTo>
                  <a:cubicBezTo>
                    <a:pt x="976" y="4024"/>
                    <a:pt x="776" y="3962"/>
                    <a:pt x="78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>
              <a:extLst>
                <a:ext uri="{FF2B5EF4-FFF2-40B4-BE49-F238E27FC236}">
                  <a16:creationId xmlns:a16="http://schemas.microsoft.com/office/drawing/2014/main" id="{607CBB48-09BB-4BAB-0514-9AD7811C43F4}"/>
                </a:ext>
              </a:extLst>
            </p:cNvPr>
            <p:cNvSpPr/>
            <p:nvPr/>
          </p:nvSpPr>
          <p:spPr>
            <a:xfrm>
              <a:off x="894500" y="4197600"/>
              <a:ext cx="8475" cy="8150"/>
            </a:xfrm>
            <a:custGeom>
              <a:avLst/>
              <a:gdLst/>
              <a:ahLst/>
              <a:cxnLst/>
              <a:rect l="l" t="t" r="r" b="b"/>
              <a:pathLst>
                <a:path w="339" h="326" extrusionOk="0">
                  <a:moveTo>
                    <a:pt x="238" y="313"/>
                  </a:moveTo>
                  <a:cubicBezTo>
                    <a:pt x="151" y="325"/>
                    <a:pt x="76" y="288"/>
                    <a:pt x="26" y="213"/>
                  </a:cubicBezTo>
                  <a:cubicBezTo>
                    <a:pt x="1" y="200"/>
                    <a:pt x="1" y="163"/>
                    <a:pt x="1" y="138"/>
                  </a:cubicBezTo>
                  <a:lnTo>
                    <a:pt x="38" y="50"/>
                  </a:lnTo>
                  <a:cubicBezTo>
                    <a:pt x="38" y="13"/>
                    <a:pt x="101" y="0"/>
                    <a:pt x="126" y="38"/>
                  </a:cubicBezTo>
                  <a:lnTo>
                    <a:pt x="263" y="175"/>
                  </a:lnTo>
                  <a:cubicBezTo>
                    <a:pt x="338" y="200"/>
                    <a:pt x="326" y="325"/>
                    <a:pt x="23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>
              <a:extLst>
                <a:ext uri="{FF2B5EF4-FFF2-40B4-BE49-F238E27FC236}">
                  <a16:creationId xmlns:a16="http://schemas.microsoft.com/office/drawing/2014/main" id="{83FC4523-BA1E-4C4C-1991-47D99C44C299}"/>
                </a:ext>
              </a:extLst>
            </p:cNvPr>
            <p:cNvSpPr/>
            <p:nvPr/>
          </p:nvSpPr>
          <p:spPr>
            <a:xfrm>
              <a:off x="900450" y="4190725"/>
              <a:ext cx="59050" cy="15025"/>
            </a:xfrm>
            <a:custGeom>
              <a:avLst/>
              <a:gdLst/>
              <a:ahLst/>
              <a:cxnLst/>
              <a:rect l="l" t="t" r="r" b="b"/>
              <a:pathLst>
                <a:path w="2362" h="601" extrusionOk="0">
                  <a:moveTo>
                    <a:pt x="63" y="475"/>
                  </a:moveTo>
                  <a:cubicBezTo>
                    <a:pt x="737" y="138"/>
                    <a:pt x="1537" y="0"/>
                    <a:pt x="2274" y="225"/>
                  </a:cubicBezTo>
                  <a:cubicBezTo>
                    <a:pt x="2362" y="250"/>
                    <a:pt x="2349" y="413"/>
                    <a:pt x="2249" y="400"/>
                  </a:cubicBezTo>
                  <a:cubicBezTo>
                    <a:pt x="1500" y="313"/>
                    <a:pt x="825" y="313"/>
                    <a:pt x="113" y="588"/>
                  </a:cubicBezTo>
                  <a:cubicBezTo>
                    <a:pt x="50" y="600"/>
                    <a:pt x="0" y="500"/>
                    <a:pt x="63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>
              <a:extLst>
                <a:ext uri="{FF2B5EF4-FFF2-40B4-BE49-F238E27FC236}">
                  <a16:creationId xmlns:a16="http://schemas.microsoft.com/office/drawing/2014/main" id="{C3E9EB7E-34F7-0EB9-116C-1CE0CBC16102}"/>
                </a:ext>
              </a:extLst>
            </p:cNvPr>
            <p:cNvSpPr/>
            <p:nvPr/>
          </p:nvSpPr>
          <p:spPr>
            <a:xfrm>
              <a:off x="934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825" y="613"/>
                  </a:moveTo>
                  <a:cubicBezTo>
                    <a:pt x="613" y="351"/>
                    <a:pt x="376" y="276"/>
                    <a:pt x="76" y="163"/>
                  </a:cubicBezTo>
                  <a:cubicBezTo>
                    <a:pt x="1" y="126"/>
                    <a:pt x="13" y="1"/>
                    <a:pt x="101" y="1"/>
                  </a:cubicBezTo>
                  <a:cubicBezTo>
                    <a:pt x="451" y="26"/>
                    <a:pt x="763" y="201"/>
                    <a:pt x="963" y="501"/>
                  </a:cubicBezTo>
                  <a:cubicBezTo>
                    <a:pt x="1013" y="576"/>
                    <a:pt x="888" y="676"/>
                    <a:pt x="825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>
              <a:extLst>
                <a:ext uri="{FF2B5EF4-FFF2-40B4-BE49-F238E27FC236}">
                  <a16:creationId xmlns:a16="http://schemas.microsoft.com/office/drawing/2014/main" id="{FE522CCD-A940-A426-94CE-36575C4F965E}"/>
                </a:ext>
              </a:extLst>
            </p:cNvPr>
            <p:cNvSpPr/>
            <p:nvPr/>
          </p:nvSpPr>
          <p:spPr>
            <a:xfrm>
              <a:off x="893875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38" y="2075"/>
                  </a:moveTo>
                  <a:cubicBezTo>
                    <a:pt x="213" y="1775"/>
                    <a:pt x="363" y="1462"/>
                    <a:pt x="488" y="1125"/>
                  </a:cubicBezTo>
                  <a:cubicBezTo>
                    <a:pt x="600" y="775"/>
                    <a:pt x="538" y="475"/>
                    <a:pt x="488" y="125"/>
                  </a:cubicBezTo>
                  <a:cubicBezTo>
                    <a:pt x="475" y="25"/>
                    <a:pt x="613" y="0"/>
                    <a:pt x="638" y="75"/>
                  </a:cubicBezTo>
                  <a:cubicBezTo>
                    <a:pt x="1063" y="775"/>
                    <a:pt x="600" y="1612"/>
                    <a:pt x="126" y="2162"/>
                  </a:cubicBezTo>
                  <a:cubicBezTo>
                    <a:pt x="76" y="2212"/>
                    <a:pt x="1" y="2137"/>
                    <a:pt x="26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>
              <a:extLst>
                <a:ext uri="{FF2B5EF4-FFF2-40B4-BE49-F238E27FC236}">
                  <a16:creationId xmlns:a16="http://schemas.microsoft.com/office/drawing/2014/main" id="{A0E5EE12-CC53-95E1-EA8A-2E6594A20C04}"/>
                </a:ext>
              </a:extLst>
            </p:cNvPr>
            <p:cNvSpPr/>
            <p:nvPr/>
          </p:nvSpPr>
          <p:spPr>
            <a:xfrm>
              <a:off x="9045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00" y="138"/>
                  </a:moveTo>
                  <a:cubicBezTo>
                    <a:pt x="563" y="450"/>
                    <a:pt x="675" y="875"/>
                    <a:pt x="625" y="1287"/>
                  </a:cubicBezTo>
                  <a:cubicBezTo>
                    <a:pt x="600" y="1387"/>
                    <a:pt x="463" y="1350"/>
                    <a:pt x="450" y="1262"/>
                  </a:cubicBezTo>
                  <a:cubicBezTo>
                    <a:pt x="425" y="875"/>
                    <a:pt x="375" y="575"/>
                    <a:pt x="100" y="288"/>
                  </a:cubicBezTo>
                  <a:cubicBezTo>
                    <a:pt x="1" y="150"/>
                    <a:pt x="188" y="0"/>
                    <a:pt x="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>
              <a:extLst>
                <a:ext uri="{FF2B5EF4-FFF2-40B4-BE49-F238E27FC236}">
                  <a16:creationId xmlns:a16="http://schemas.microsoft.com/office/drawing/2014/main" id="{0932CEB5-1CBC-DD45-7D09-922631916F79}"/>
                </a:ext>
              </a:extLst>
            </p:cNvPr>
            <p:cNvSpPr/>
            <p:nvPr/>
          </p:nvSpPr>
          <p:spPr>
            <a:xfrm>
              <a:off x="915425" y="4169150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113" y="238"/>
                  </a:moveTo>
                  <a:cubicBezTo>
                    <a:pt x="338" y="176"/>
                    <a:pt x="538" y="76"/>
                    <a:pt x="763" y="26"/>
                  </a:cubicBezTo>
                  <a:cubicBezTo>
                    <a:pt x="851" y="1"/>
                    <a:pt x="901" y="113"/>
                    <a:pt x="826" y="163"/>
                  </a:cubicBezTo>
                  <a:cubicBezTo>
                    <a:pt x="626" y="288"/>
                    <a:pt x="401" y="376"/>
                    <a:pt x="163" y="426"/>
                  </a:cubicBezTo>
                  <a:cubicBezTo>
                    <a:pt x="51" y="451"/>
                    <a:pt x="1" y="276"/>
                    <a:pt x="113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>
              <a:extLst>
                <a:ext uri="{FF2B5EF4-FFF2-40B4-BE49-F238E27FC236}">
                  <a16:creationId xmlns:a16="http://schemas.microsoft.com/office/drawing/2014/main" id="{5044F01F-8DAF-D249-B268-8B1BF6FBD16B}"/>
                </a:ext>
              </a:extLst>
            </p:cNvPr>
            <p:cNvSpPr/>
            <p:nvPr/>
          </p:nvSpPr>
          <p:spPr>
            <a:xfrm>
              <a:off x="922925" y="4169150"/>
              <a:ext cx="15975" cy="19725"/>
            </a:xfrm>
            <a:custGeom>
              <a:avLst/>
              <a:gdLst/>
              <a:ahLst/>
              <a:cxnLst/>
              <a:rect l="l" t="t" r="r" b="b"/>
              <a:pathLst>
                <a:path w="639" h="789" extrusionOk="0">
                  <a:moveTo>
                    <a:pt x="588" y="226"/>
                  </a:moveTo>
                  <a:cubicBezTo>
                    <a:pt x="488" y="413"/>
                    <a:pt x="363" y="588"/>
                    <a:pt x="213" y="726"/>
                  </a:cubicBezTo>
                  <a:cubicBezTo>
                    <a:pt x="138" y="788"/>
                    <a:pt x="1" y="701"/>
                    <a:pt x="51" y="613"/>
                  </a:cubicBezTo>
                  <a:cubicBezTo>
                    <a:pt x="163" y="438"/>
                    <a:pt x="288" y="288"/>
                    <a:pt x="401" y="126"/>
                  </a:cubicBezTo>
                  <a:cubicBezTo>
                    <a:pt x="463" y="1"/>
                    <a:pt x="638" y="101"/>
                    <a:pt x="576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>
              <a:extLst>
                <a:ext uri="{FF2B5EF4-FFF2-40B4-BE49-F238E27FC236}">
                  <a16:creationId xmlns:a16="http://schemas.microsoft.com/office/drawing/2014/main" id="{59760973-2324-88A5-3B6C-950E3305AB8B}"/>
                </a:ext>
              </a:extLst>
            </p:cNvPr>
            <p:cNvSpPr/>
            <p:nvPr/>
          </p:nvSpPr>
          <p:spPr>
            <a:xfrm>
              <a:off x="924500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125" y="51"/>
                  </a:moveTo>
                  <a:cubicBezTo>
                    <a:pt x="288" y="1"/>
                    <a:pt x="463" y="26"/>
                    <a:pt x="613" y="113"/>
                  </a:cubicBezTo>
                  <a:cubicBezTo>
                    <a:pt x="700" y="163"/>
                    <a:pt x="638" y="276"/>
                    <a:pt x="550" y="251"/>
                  </a:cubicBezTo>
                  <a:lnTo>
                    <a:pt x="175" y="238"/>
                  </a:lnTo>
                  <a:cubicBezTo>
                    <a:pt x="50" y="263"/>
                    <a:pt x="0" y="88"/>
                    <a:pt x="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>
              <a:extLst>
                <a:ext uri="{FF2B5EF4-FFF2-40B4-BE49-F238E27FC236}">
                  <a16:creationId xmlns:a16="http://schemas.microsoft.com/office/drawing/2014/main" id="{B577610C-9FCA-56C1-8434-3706D2F11895}"/>
                </a:ext>
              </a:extLst>
            </p:cNvPr>
            <p:cNvSpPr/>
            <p:nvPr/>
          </p:nvSpPr>
          <p:spPr>
            <a:xfrm>
              <a:off x="93325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513" y="788"/>
                  </a:moveTo>
                  <a:cubicBezTo>
                    <a:pt x="0" y="675"/>
                    <a:pt x="288" y="1"/>
                    <a:pt x="713" y="101"/>
                  </a:cubicBezTo>
                  <a:cubicBezTo>
                    <a:pt x="1150" y="201"/>
                    <a:pt x="1025" y="938"/>
                    <a:pt x="525" y="788"/>
                  </a:cubicBezTo>
                  <a:cubicBezTo>
                    <a:pt x="413" y="750"/>
                    <a:pt x="425" y="588"/>
                    <a:pt x="550" y="600"/>
                  </a:cubicBezTo>
                  <a:lnTo>
                    <a:pt x="550" y="613"/>
                  </a:lnTo>
                  <a:cubicBezTo>
                    <a:pt x="663" y="650"/>
                    <a:pt x="613" y="813"/>
                    <a:pt x="50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>
              <a:extLst>
                <a:ext uri="{FF2B5EF4-FFF2-40B4-BE49-F238E27FC236}">
                  <a16:creationId xmlns:a16="http://schemas.microsoft.com/office/drawing/2014/main" id="{2A0C468E-C9E9-2C49-1640-4BC9A7DF9D23}"/>
                </a:ext>
              </a:extLst>
            </p:cNvPr>
            <p:cNvSpPr/>
            <p:nvPr/>
          </p:nvSpPr>
          <p:spPr>
            <a:xfrm>
              <a:off x="37012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1812" y="288"/>
                  </a:moveTo>
                  <a:cubicBezTo>
                    <a:pt x="3374" y="101"/>
                    <a:pt x="4461" y="1900"/>
                    <a:pt x="3337" y="3125"/>
                  </a:cubicBezTo>
                  <a:cubicBezTo>
                    <a:pt x="2450" y="4062"/>
                    <a:pt x="987" y="3612"/>
                    <a:pt x="88" y="2962"/>
                  </a:cubicBezTo>
                  <a:cubicBezTo>
                    <a:pt x="50" y="2937"/>
                    <a:pt x="0" y="3000"/>
                    <a:pt x="38" y="3025"/>
                  </a:cubicBezTo>
                  <a:cubicBezTo>
                    <a:pt x="1050" y="3962"/>
                    <a:pt x="2987" y="4175"/>
                    <a:pt x="3712" y="2787"/>
                  </a:cubicBezTo>
                  <a:cubicBezTo>
                    <a:pt x="4424" y="1438"/>
                    <a:pt x="3249" y="1"/>
                    <a:pt x="1812" y="176"/>
                  </a:cubicBezTo>
                  <a:cubicBezTo>
                    <a:pt x="1737" y="188"/>
                    <a:pt x="1737" y="288"/>
                    <a:pt x="1812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8">
              <a:extLst>
                <a:ext uri="{FF2B5EF4-FFF2-40B4-BE49-F238E27FC236}">
                  <a16:creationId xmlns:a16="http://schemas.microsoft.com/office/drawing/2014/main" id="{4A0020C4-133A-BC18-5C37-61C47722C379}"/>
                </a:ext>
              </a:extLst>
            </p:cNvPr>
            <p:cNvSpPr/>
            <p:nvPr/>
          </p:nvSpPr>
          <p:spPr>
            <a:xfrm>
              <a:off x="3442900" y="1237425"/>
              <a:ext cx="263700" cy="147175"/>
            </a:xfrm>
            <a:custGeom>
              <a:avLst/>
              <a:gdLst/>
              <a:ahLst/>
              <a:cxnLst/>
              <a:rect l="l" t="t" r="r" b="b"/>
              <a:pathLst>
                <a:path w="10548" h="5887" extrusionOk="0">
                  <a:moveTo>
                    <a:pt x="10523" y="5812"/>
                  </a:moveTo>
                  <a:cubicBezTo>
                    <a:pt x="9198" y="3937"/>
                    <a:pt x="7998" y="1513"/>
                    <a:pt x="5686" y="738"/>
                  </a:cubicBezTo>
                  <a:cubicBezTo>
                    <a:pt x="3949" y="151"/>
                    <a:pt x="1475" y="1"/>
                    <a:pt x="25" y="1263"/>
                  </a:cubicBezTo>
                  <a:cubicBezTo>
                    <a:pt x="0" y="1288"/>
                    <a:pt x="38" y="1338"/>
                    <a:pt x="75" y="1313"/>
                  </a:cubicBezTo>
                  <a:cubicBezTo>
                    <a:pt x="1700" y="113"/>
                    <a:pt x="4462" y="288"/>
                    <a:pt x="6224" y="1138"/>
                  </a:cubicBezTo>
                  <a:cubicBezTo>
                    <a:pt x="8136" y="2063"/>
                    <a:pt x="9248" y="4175"/>
                    <a:pt x="10448" y="5849"/>
                  </a:cubicBezTo>
                  <a:cubicBezTo>
                    <a:pt x="10485" y="5887"/>
                    <a:pt x="10548" y="5849"/>
                    <a:pt x="10523" y="5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8">
              <a:extLst>
                <a:ext uri="{FF2B5EF4-FFF2-40B4-BE49-F238E27FC236}">
                  <a16:creationId xmlns:a16="http://schemas.microsoft.com/office/drawing/2014/main" id="{DA36D040-F35D-602C-F192-6A899914F744}"/>
                </a:ext>
              </a:extLst>
            </p:cNvPr>
            <p:cNvSpPr/>
            <p:nvPr/>
          </p:nvSpPr>
          <p:spPr>
            <a:xfrm>
              <a:off x="3410100" y="1277100"/>
              <a:ext cx="100300" cy="85325"/>
            </a:xfrm>
            <a:custGeom>
              <a:avLst/>
              <a:gdLst/>
              <a:ahLst/>
              <a:cxnLst/>
              <a:rect l="l" t="t" r="r" b="b"/>
              <a:pathLst>
                <a:path w="4012" h="3413" extrusionOk="0">
                  <a:moveTo>
                    <a:pt x="1087" y="51"/>
                  </a:moveTo>
                  <a:cubicBezTo>
                    <a:pt x="575" y="913"/>
                    <a:pt x="388" y="2100"/>
                    <a:pt x="1225" y="2838"/>
                  </a:cubicBezTo>
                  <a:cubicBezTo>
                    <a:pt x="1700" y="3263"/>
                    <a:pt x="2837" y="3412"/>
                    <a:pt x="3387" y="2988"/>
                  </a:cubicBezTo>
                  <a:cubicBezTo>
                    <a:pt x="4012" y="2513"/>
                    <a:pt x="3924" y="1363"/>
                    <a:pt x="3187" y="1026"/>
                  </a:cubicBezTo>
                  <a:cubicBezTo>
                    <a:pt x="2749" y="826"/>
                    <a:pt x="2237" y="851"/>
                    <a:pt x="1812" y="1101"/>
                  </a:cubicBezTo>
                  <a:cubicBezTo>
                    <a:pt x="1175" y="1463"/>
                    <a:pt x="775" y="2425"/>
                    <a:pt x="25" y="2538"/>
                  </a:cubicBezTo>
                  <a:cubicBezTo>
                    <a:pt x="0" y="2538"/>
                    <a:pt x="0" y="2588"/>
                    <a:pt x="25" y="2588"/>
                  </a:cubicBezTo>
                  <a:cubicBezTo>
                    <a:pt x="438" y="2575"/>
                    <a:pt x="675" y="2300"/>
                    <a:pt x="950" y="2013"/>
                  </a:cubicBezTo>
                  <a:cubicBezTo>
                    <a:pt x="1225" y="1725"/>
                    <a:pt x="1512" y="1351"/>
                    <a:pt x="1862" y="1201"/>
                  </a:cubicBezTo>
                  <a:cubicBezTo>
                    <a:pt x="2724" y="838"/>
                    <a:pt x="3724" y="1088"/>
                    <a:pt x="3587" y="2200"/>
                  </a:cubicBezTo>
                  <a:cubicBezTo>
                    <a:pt x="3662" y="2550"/>
                    <a:pt x="3524" y="2775"/>
                    <a:pt x="3174" y="2850"/>
                  </a:cubicBezTo>
                  <a:cubicBezTo>
                    <a:pt x="3087" y="2975"/>
                    <a:pt x="2949" y="3063"/>
                    <a:pt x="2799" y="3063"/>
                  </a:cubicBezTo>
                  <a:cubicBezTo>
                    <a:pt x="2737" y="3063"/>
                    <a:pt x="2675" y="3063"/>
                    <a:pt x="2612" y="3063"/>
                  </a:cubicBezTo>
                  <a:cubicBezTo>
                    <a:pt x="2362" y="3100"/>
                    <a:pt x="2100" y="3088"/>
                    <a:pt x="1850" y="3038"/>
                  </a:cubicBezTo>
                  <a:cubicBezTo>
                    <a:pt x="488" y="2688"/>
                    <a:pt x="613" y="1038"/>
                    <a:pt x="1150" y="88"/>
                  </a:cubicBezTo>
                  <a:cubicBezTo>
                    <a:pt x="1175" y="38"/>
                    <a:pt x="1112" y="1"/>
                    <a:pt x="1087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>
              <a:extLst>
                <a:ext uri="{FF2B5EF4-FFF2-40B4-BE49-F238E27FC236}">
                  <a16:creationId xmlns:a16="http://schemas.microsoft.com/office/drawing/2014/main" id="{96FC1741-31C8-4722-67C0-B0D139A84060}"/>
                </a:ext>
              </a:extLst>
            </p:cNvPr>
            <p:cNvSpPr/>
            <p:nvPr/>
          </p:nvSpPr>
          <p:spPr>
            <a:xfrm>
              <a:off x="3347925" y="1331775"/>
              <a:ext cx="55325" cy="13775"/>
            </a:xfrm>
            <a:custGeom>
              <a:avLst/>
              <a:gdLst/>
              <a:ahLst/>
              <a:cxnLst/>
              <a:rect l="l" t="t" r="r" b="b"/>
              <a:pathLst>
                <a:path w="2213" h="551" extrusionOk="0">
                  <a:moveTo>
                    <a:pt x="2162" y="401"/>
                  </a:moveTo>
                  <a:cubicBezTo>
                    <a:pt x="1387" y="476"/>
                    <a:pt x="775" y="251"/>
                    <a:pt x="50" y="13"/>
                  </a:cubicBezTo>
                  <a:cubicBezTo>
                    <a:pt x="13" y="1"/>
                    <a:pt x="0" y="63"/>
                    <a:pt x="25" y="76"/>
                  </a:cubicBezTo>
                  <a:cubicBezTo>
                    <a:pt x="625" y="501"/>
                    <a:pt x="1475" y="551"/>
                    <a:pt x="2162" y="476"/>
                  </a:cubicBezTo>
                  <a:cubicBezTo>
                    <a:pt x="2212" y="476"/>
                    <a:pt x="2212" y="401"/>
                    <a:pt x="2162" y="4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8">
              <a:extLst>
                <a:ext uri="{FF2B5EF4-FFF2-40B4-BE49-F238E27FC236}">
                  <a16:creationId xmlns:a16="http://schemas.microsoft.com/office/drawing/2014/main" id="{324D195F-5D52-434E-B7EF-97ED1C41346E}"/>
                </a:ext>
              </a:extLst>
            </p:cNvPr>
            <p:cNvSpPr/>
            <p:nvPr/>
          </p:nvSpPr>
          <p:spPr>
            <a:xfrm>
              <a:off x="3593475" y="1301475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2200" y="76"/>
                  </a:moveTo>
                  <a:cubicBezTo>
                    <a:pt x="2725" y="738"/>
                    <a:pt x="3187" y="1563"/>
                    <a:pt x="2938" y="2450"/>
                  </a:cubicBezTo>
                  <a:cubicBezTo>
                    <a:pt x="2813" y="2912"/>
                    <a:pt x="2488" y="3287"/>
                    <a:pt x="2050" y="3500"/>
                  </a:cubicBezTo>
                  <a:cubicBezTo>
                    <a:pt x="1775" y="3662"/>
                    <a:pt x="1463" y="3737"/>
                    <a:pt x="1138" y="3737"/>
                  </a:cubicBezTo>
                  <a:cubicBezTo>
                    <a:pt x="413" y="3725"/>
                    <a:pt x="263" y="3300"/>
                    <a:pt x="688" y="2475"/>
                  </a:cubicBezTo>
                  <a:cubicBezTo>
                    <a:pt x="726" y="2512"/>
                    <a:pt x="788" y="2475"/>
                    <a:pt x="763" y="2425"/>
                  </a:cubicBezTo>
                  <a:cubicBezTo>
                    <a:pt x="476" y="2063"/>
                    <a:pt x="138" y="2475"/>
                    <a:pt x="88" y="2812"/>
                  </a:cubicBezTo>
                  <a:cubicBezTo>
                    <a:pt x="1" y="3487"/>
                    <a:pt x="676" y="3862"/>
                    <a:pt x="1263" y="3837"/>
                  </a:cubicBezTo>
                  <a:cubicBezTo>
                    <a:pt x="2063" y="3812"/>
                    <a:pt x="2838" y="3250"/>
                    <a:pt x="3050" y="2475"/>
                  </a:cubicBezTo>
                  <a:cubicBezTo>
                    <a:pt x="3300" y="1563"/>
                    <a:pt x="2825" y="700"/>
                    <a:pt x="2238" y="26"/>
                  </a:cubicBezTo>
                  <a:cubicBezTo>
                    <a:pt x="2213" y="1"/>
                    <a:pt x="2175" y="38"/>
                    <a:pt x="2200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8">
              <a:extLst>
                <a:ext uri="{FF2B5EF4-FFF2-40B4-BE49-F238E27FC236}">
                  <a16:creationId xmlns:a16="http://schemas.microsoft.com/office/drawing/2014/main" id="{0ECF267E-3746-38BB-E9B5-28F57986AC6D}"/>
                </a:ext>
              </a:extLst>
            </p:cNvPr>
            <p:cNvSpPr/>
            <p:nvPr/>
          </p:nvSpPr>
          <p:spPr>
            <a:xfrm>
              <a:off x="3666275" y="1329600"/>
              <a:ext cx="22825" cy="110925"/>
            </a:xfrm>
            <a:custGeom>
              <a:avLst/>
              <a:gdLst/>
              <a:ahLst/>
              <a:cxnLst/>
              <a:rect l="l" t="t" r="r" b="b"/>
              <a:pathLst>
                <a:path w="913" h="4437" extrusionOk="0">
                  <a:moveTo>
                    <a:pt x="38" y="113"/>
                  </a:moveTo>
                  <a:cubicBezTo>
                    <a:pt x="888" y="1113"/>
                    <a:pt x="913" y="3249"/>
                    <a:pt x="338" y="4374"/>
                  </a:cubicBezTo>
                  <a:cubicBezTo>
                    <a:pt x="325" y="4412"/>
                    <a:pt x="363" y="4437"/>
                    <a:pt x="388" y="4399"/>
                  </a:cubicBezTo>
                  <a:cubicBezTo>
                    <a:pt x="913" y="3712"/>
                    <a:pt x="825" y="2725"/>
                    <a:pt x="738" y="1925"/>
                  </a:cubicBezTo>
                  <a:cubicBezTo>
                    <a:pt x="663" y="1250"/>
                    <a:pt x="550" y="563"/>
                    <a:pt x="100" y="50"/>
                  </a:cubicBezTo>
                  <a:cubicBezTo>
                    <a:pt x="63" y="0"/>
                    <a:pt x="1" y="63"/>
                    <a:pt x="3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8">
              <a:extLst>
                <a:ext uri="{FF2B5EF4-FFF2-40B4-BE49-F238E27FC236}">
                  <a16:creationId xmlns:a16="http://schemas.microsoft.com/office/drawing/2014/main" id="{7945BDBE-D007-ADFE-8333-79804C5103B2}"/>
                </a:ext>
              </a:extLst>
            </p:cNvPr>
            <p:cNvSpPr/>
            <p:nvPr/>
          </p:nvSpPr>
          <p:spPr>
            <a:xfrm>
              <a:off x="3666600" y="1439875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38"/>
                  </a:moveTo>
                  <a:cubicBezTo>
                    <a:pt x="262" y="1"/>
                    <a:pt x="162" y="13"/>
                    <a:pt x="87" y="88"/>
                  </a:cubicBezTo>
                  <a:cubicBezTo>
                    <a:pt x="25" y="151"/>
                    <a:pt x="0" y="238"/>
                    <a:pt x="25" y="326"/>
                  </a:cubicBezTo>
                  <a:cubicBezTo>
                    <a:pt x="25" y="363"/>
                    <a:pt x="38" y="388"/>
                    <a:pt x="50" y="413"/>
                  </a:cubicBezTo>
                  <a:cubicBezTo>
                    <a:pt x="87" y="438"/>
                    <a:pt x="125" y="451"/>
                    <a:pt x="162" y="463"/>
                  </a:cubicBezTo>
                  <a:cubicBezTo>
                    <a:pt x="287" y="488"/>
                    <a:pt x="412" y="413"/>
                    <a:pt x="462" y="288"/>
                  </a:cubicBezTo>
                  <a:cubicBezTo>
                    <a:pt x="487" y="163"/>
                    <a:pt x="375" y="38"/>
                    <a:pt x="250" y="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8">
              <a:extLst>
                <a:ext uri="{FF2B5EF4-FFF2-40B4-BE49-F238E27FC236}">
                  <a16:creationId xmlns:a16="http://schemas.microsoft.com/office/drawing/2014/main" id="{F2F66B3A-2752-A7F6-1B09-122B6B879394}"/>
                </a:ext>
              </a:extLst>
            </p:cNvPr>
            <p:cNvSpPr/>
            <p:nvPr/>
          </p:nvSpPr>
          <p:spPr>
            <a:xfrm>
              <a:off x="3665025" y="1437700"/>
              <a:ext cx="17825" cy="16275"/>
            </a:xfrm>
            <a:custGeom>
              <a:avLst/>
              <a:gdLst/>
              <a:ahLst/>
              <a:cxnLst/>
              <a:rect l="l" t="t" r="r" b="b"/>
              <a:pathLst>
                <a:path w="713" h="651" extrusionOk="0">
                  <a:moveTo>
                    <a:pt x="438" y="63"/>
                  </a:moveTo>
                  <a:cubicBezTo>
                    <a:pt x="263" y="0"/>
                    <a:pt x="88" y="100"/>
                    <a:pt x="38" y="263"/>
                  </a:cubicBezTo>
                  <a:cubicBezTo>
                    <a:pt x="1" y="425"/>
                    <a:pt x="51" y="575"/>
                    <a:pt x="225" y="600"/>
                  </a:cubicBezTo>
                  <a:cubicBezTo>
                    <a:pt x="625" y="650"/>
                    <a:pt x="713" y="88"/>
                    <a:pt x="313" y="88"/>
                  </a:cubicBezTo>
                  <a:cubicBezTo>
                    <a:pt x="263" y="88"/>
                    <a:pt x="250" y="163"/>
                    <a:pt x="300" y="175"/>
                  </a:cubicBezTo>
                  <a:cubicBezTo>
                    <a:pt x="413" y="500"/>
                    <a:pt x="400" y="575"/>
                    <a:pt x="250" y="388"/>
                  </a:cubicBezTo>
                  <a:cubicBezTo>
                    <a:pt x="76" y="288"/>
                    <a:pt x="125" y="213"/>
                    <a:pt x="400" y="188"/>
                  </a:cubicBezTo>
                  <a:cubicBezTo>
                    <a:pt x="475" y="213"/>
                    <a:pt x="513" y="88"/>
                    <a:pt x="4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8">
              <a:extLst>
                <a:ext uri="{FF2B5EF4-FFF2-40B4-BE49-F238E27FC236}">
                  <a16:creationId xmlns:a16="http://schemas.microsoft.com/office/drawing/2014/main" id="{8FCE493D-8279-DCEF-39A0-8B8082202E28}"/>
                </a:ext>
              </a:extLst>
            </p:cNvPr>
            <p:cNvSpPr/>
            <p:nvPr/>
          </p:nvSpPr>
          <p:spPr>
            <a:xfrm>
              <a:off x="343790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25" y="100"/>
                  </a:lnTo>
                  <a:cubicBezTo>
                    <a:pt x="38" y="125"/>
                    <a:pt x="75" y="125"/>
                    <a:pt x="88" y="100"/>
                  </a:cubicBezTo>
                  <a:lnTo>
                    <a:pt x="88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8">
              <a:extLst>
                <a:ext uri="{FF2B5EF4-FFF2-40B4-BE49-F238E27FC236}">
                  <a16:creationId xmlns:a16="http://schemas.microsoft.com/office/drawing/2014/main" id="{AAE2625F-85D1-3B3F-8328-94EF04834096}"/>
                </a:ext>
              </a:extLst>
            </p:cNvPr>
            <p:cNvSpPr/>
            <p:nvPr/>
          </p:nvSpPr>
          <p:spPr>
            <a:xfrm>
              <a:off x="3308550" y="1315225"/>
              <a:ext cx="42200" cy="17825"/>
            </a:xfrm>
            <a:custGeom>
              <a:avLst/>
              <a:gdLst/>
              <a:ahLst/>
              <a:cxnLst/>
              <a:rect l="l" t="t" r="r" b="b"/>
              <a:pathLst>
                <a:path w="1688" h="713" extrusionOk="0">
                  <a:moveTo>
                    <a:pt x="1650" y="613"/>
                  </a:moveTo>
                  <a:cubicBezTo>
                    <a:pt x="1463" y="88"/>
                    <a:pt x="501" y="0"/>
                    <a:pt x="51" y="150"/>
                  </a:cubicBezTo>
                  <a:cubicBezTo>
                    <a:pt x="1" y="163"/>
                    <a:pt x="1" y="250"/>
                    <a:pt x="63" y="250"/>
                  </a:cubicBezTo>
                  <a:cubicBezTo>
                    <a:pt x="301" y="200"/>
                    <a:pt x="551" y="200"/>
                    <a:pt x="801" y="238"/>
                  </a:cubicBezTo>
                  <a:cubicBezTo>
                    <a:pt x="1038" y="275"/>
                    <a:pt x="1450" y="388"/>
                    <a:pt x="1550" y="650"/>
                  </a:cubicBezTo>
                  <a:cubicBezTo>
                    <a:pt x="1575" y="713"/>
                    <a:pt x="1688" y="688"/>
                    <a:pt x="16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8">
              <a:extLst>
                <a:ext uri="{FF2B5EF4-FFF2-40B4-BE49-F238E27FC236}">
                  <a16:creationId xmlns:a16="http://schemas.microsoft.com/office/drawing/2014/main" id="{196C3673-87D5-4064-BEB4-CB2CDB284188}"/>
                </a:ext>
              </a:extLst>
            </p:cNvPr>
            <p:cNvSpPr/>
            <p:nvPr/>
          </p:nvSpPr>
          <p:spPr>
            <a:xfrm>
              <a:off x="3308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38" y="113"/>
                  </a:moveTo>
                  <a:cubicBezTo>
                    <a:pt x="400" y="475"/>
                    <a:pt x="1112" y="788"/>
                    <a:pt x="1625" y="650"/>
                  </a:cubicBezTo>
                  <a:cubicBezTo>
                    <a:pt x="1687" y="625"/>
                    <a:pt x="1662" y="550"/>
                    <a:pt x="1600" y="550"/>
                  </a:cubicBezTo>
                  <a:cubicBezTo>
                    <a:pt x="1050" y="600"/>
                    <a:pt x="513" y="425"/>
                    <a:pt x="113" y="50"/>
                  </a:cubicBezTo>
                  <a:cubicBezTo>
                    <a:pt x="63" y="0"/>
                    <a:pt x="0" y="75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8">
              <a:extLst>
                <a:ext uri="{FF2B5EF4-FFF2-40B4-BE49-F238E27FC236}">
                  <a16:creationId xmlns:a16="http://schemas.microsoft.com/office/drawing/2014/main" id="{50259678-82F3-2D5D-1C17-D378683B88A0}"/>
                </a:ext>
              </a:extLst>
            </p:cNvPr>
            <p:cNvSpPr/>
            <p:nvPr/>
          </p:nvSpPr>
          <p:spPr>
            <a:xfrm>
              <a:off x="3377600" y="1341475"/>
              <a:ext cx="33150" cy="30000"/>
            </a:xfrm>
            <a:custGeom>
              <a:avLst/>
              <a:gdLst/>
              <a:ahLst/>
              <a:cxnLst/>
              <a:rect l="l" t="t" r="r" b="b"/>
              <a:pathLst>
                <a:path w="1326" h="1200" extrusionOk="0">
                  <a:moveTo>
                    <a:pt x="1275" y="25"/>
                  </a:moveTo>
                  <a:cubicBezTo>
                    <a:pt x="938" y="0"/>
                    <a:pt x="663" y="188"/>
                    <a:pt x="400" y="388"/>
                  </a:cubicBezTo>
                  <a:cubicBezTo>
                    <a:pt x="163" y="563"/>
                    <a:pt x="1" y="850"/>
                    <a:pt x="1" y="1162"/>
                  </a:cubicBezTo>
                  <a:cubicBezTo>
                    <a:pt x="1" y="1200"/>
                    <a:pt x="63" y="1200"/>
                    <a:pt x="76" y="1162"/>
                  </a:cubicBezTo>
                  <a:cubicBezTo>
                    <a:pt x="88" y="887"/>
                    <a:pt x="238" y="625"/>
                    <a:pt x="463" y="450"/>
                  </a:cubicBezTo>
                  <a:cubicBezTo>
                    <a:pt x="700" y="263"/>
                    <a:pt x="950" y="88"/>
                    <a:pt x="1275" y="100"/>
                  </a:cubicBezTo>
                  <a:cubicBezTo>
                    <a:pt x="1325" y="100"/>
                    <a:pt x="1325" y="25"/>
                    <a:pt x="1275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8">
              <a:extLst>
                <a:ext uri="{FF2B5EF4-FFF2-40B4-BE49-F238E27FC236}">
                  <a16:creationId xmlns:a16="http://schemas.microsoft.com/office/drawing/2014/main" id="{BB8C2BF0-8FFE-CE90-ACE2-9EA9FFC41643}"/>
                </a:ext>
              </a:extLst>
            </p:cNvPr>
            <p:cNvSpPr/>
            <p:nvPr/>
          </p:nvSpPr>
          <p:spPr>
            <a:xfrm>
              <a:off x="3376975" y="1342100"/>
              <a:ext cx="33150" cy="29375"/>
            </a:xfrm>
            <a:custGeom>
              <a:avLst/>
              <a:gdLst/>
              <a:ahLst/>
              <a:cxnLst/>
              <a:rect l="l" t="t" r="r" b="b"/>
              <a:pathLst>
                <a:path w="1326" h="1175" extrusionOk="0">
                  <a:moveTo>
                    <a:pt x="63" y="1175"/>
                  </a:moveTo>
                  <a:cubicBezTo>
                    <a:pt x="625" y="1087"/>
                    <a:pt x="1200" y="688"/>
                    <a:pt x="1313" y="100"/>
                  </a:cubicBezTo>
                  <a:cubicBezTo>
                    <a:pt x="1325" y="38"/>
                    <a:pt x="1250" y="0"/>
                    <a:pt x="1213" y="63"/>
                  </a:cubicBezTo>
                  <a:cubicBezTo>
                    <a:pt x="1075" y="300"/>
                    <a:pt x="1013" y="525"/>
                    <a:pt x="775" y="713"/>
                  </a:cubicBezTo>
                  <a:cubicBezTo>
                    <a:pt x="563" y="875"/>
                    <a:pt x="313" y="1012"/>
                    <a:pt x="38" y="1100"/>
                  </a:cubicBezTo>
                  <a:cubicBezTo>
                    <a:pt x="1" y="1112"/>
                    <a:pt x="13" y="1175"/>
                    <a:pt x="6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8">
              <a:extLst>
                <a:ext uri="{FF2B5EF4-FFF2-40B4-BE49-F238E27FC236}">
                  <a16:creationId xmlns:a16="http://schemas.microsoft.com/office/drawing/2014/main" id="{6AF1787A-2EE7-1422-F2EE-58693E54879F}"/>
                </a:ext>
              </a:extLst>
            </p:cNvPr>
            <p:cNvSpPr/>
            <p:nvPr/>
          </p:nvSpPr>
          <p:spPr>
            <a:xfrm>
              <a:off x="3680025" y="1349275"/>
              <a:ext cx="38450" cy="86875"/>
            </a:xfrm>
            <a:custGeom>
              <a:avLst/>
              <a:gdLst/>
              <a:ahLst/>
              <a:cxnLst/>
              <a:rect l="l" t="t" r="r" b="b"/>
              <a:pathLst>
                <a:path w="1538" h="3475" extrusionOk="0">
                  <a:moveTo>
                    <a:pt x="38" y="88"/>
                  </a:moveTo>
                  <a:cubicBezTo>
                    <a:pt x="738" y="1075"/>
                    <a:pt x="1213" y="2213"/>
                    <a:pt x="1437" y="3412"/>
                  </a:cubicBezTo>
                  <a:cubicBezTo>
                    <a:pt x="1450" y="3475"/>
                    <a:pt x="1537" y="3450"/>
                    <a:pt x="1537" y="3387"/>
                  </a:cubicBezTo>
                  <a:cubicBezTo>
                    <a:pt x="1313" y="2175"/>
                    <a:pt x="825" y="1038"/>
                    <a:pt x="88" y="38"/>
                  </a:cubicBezTo>
                  <a:cubicBezTo>
                    <a:pt x="63" y="1"/>
                    <a:pt x="0" y="38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8">
              <a:extLst>
                <a:ext uri="{FF2B5EF4-FFF2-40B4-BE49-F238E27FC236}">
                  <a16:creationId xmlns:a16="http://schemas.microsoft.com/office/drawing/2014/main" id="{87A29E07-DA0B-743A-3623-F399496709FA}"/>
                </a:ext>
              </a:extLst>
            </p:cNvPr>
            <p:cNvSpPr/>
            <p:nvPr/>
          </p:nvSpPr>
          <p:spPr>
            <a:xfrm>
              <a:off x="3711275" y="1433625"/>
              <a:ext cx="17500" cy="16275"/>
            </a:xfrm>
            <a:custGeom>
              <a:avLst/>
              <a:gdLst/>
              <a:ahLst/>
              <a:cxnLst/>
              <a:rect l="l" t="t" r="r" b="b"/>
              <a:pathLst>
                <a:path w="700" h="651" extrusionOk="0">
                  <a:moveTo>
                    <a:pt x="187" y="88"/>
                  </a:moveTo>
                  <a:cubicBezTo>
                    <a:pt x="0" y="301"/>
                    <a:pt x="225" y="651"/>
                    <a:pt x="462" y="451"/>
                  </a:cubicBezTo>
                  <a:cubicBezTo>
                    <a:pt x="700" y="251"/>
                    <a:pt x="362" y="1"/>
                    <a:pt x="150" y="101"/>
                  </a:cubicBezTo>
                  <a:cubicBezTo>
                    <a:pt x="113" y="113"/>
                    <a:pt x="138" y="176"/>
                    <a:pt x="175" y="176"/>
                  </a:cubicBezTo>
                  <a:cubicBezTo>
                    <a:pt x="212" y="176"/>
                    <a:pt x="250" y="176"/>
                    <a:pt x="287" y="176"/>
                  </a:cubicBezTo>
                  <a:cubicBezTo>
                    <a:pt x="375" y="188"/>
                    <a:pt x="362" y="176"/>
                    <a:pt x="250" y="151"/>
                  </a:cubicBezTo>
                  <a:cubicBezTo>
                    <a:pt x="287" y="101"/>
                    <a:pt x="225" y="38"/>
                    <a:pt x="1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8">
              <a:extLst>
                <a:ext uri="{FF2B5EF4-FFF2-40B4-BE49-F238E27FC236}">
                  <a16:creationId xmlns:a16="http://schemas.microsoft.com/office/drawing/2014/main" id="{3D817600-E684-0031-AF88-C6FE2707F8E7}"/>
                </a:ext>
              </a:extLst>
            </p:cNvPr>
            <p:cNvSpPr/>
            <p:nvPr/>
          </p:nvSpPr>
          <p:spPr>
            <a:xfrm>
              <a:off x="3642850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988" y="63"/>
                  </a:moveTo>
                  <a:cubicBezTo>
                    <a:pt x="1125" y="1275"/>
                    <a:pt x="800" y="2288"/>
                    <a:pt x="13" y="3212"/>
                  </a:cubicBezTo>
                  <a:cubicBezTo>
                    <a:pt x="0" y="3250"/>
                    <a:pt x="38" y="3275"/>
                    <a:pt x="63" y="3262"/>
                  </a:cubicBezTo>
                  <a:cubicBezTo>
                    <a:pt x="1000" y="2538"/>
                    <a:pt x="1212" y="1163"/>
                    <a:pt x="1087" y="63"/>
                  </a:cubicBezTo>
                  <a:cubicBezTo>
                    <a:pt x="1087" y="1"/>
                    <a:pt x="988" y="1"/>
                    <a:pt x="9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8">
              <a:extLst>
                <a:ext uri="{FF2B5EF4-FFF2-40B4-BE49-F238E27FC236}">
                  <a16:creationId xmlns:a16="http://schemas.microsoft.com/office/drawing/2014/main" id="{2888B98B-B5AE-B6F8-6B60-1BF3AFED3D85}"/>
                </a:ext>
              </a:extLst>
            </p:cNvPr>
            <p:cNvSpPr/>
            <p:nvPr/>
          </p:nvSpPr>
          <p:spPr>
            <a:xfrm>
              <a:off x="3633475" y="1414575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25" y="263"/>
                  </a:moveTo>
                  <a:cubicBezTo>
                    <a:pt x="0" y="563"/>
                    <a:pt x="450" y="600"/>
                    <a:pt x="475" y="300"/>
                  </a:cubicBezTo>
                  <a:cubicBezTo>
                    <a:pt x="513" y="0"/>
                    <a:pt x="75" y="25"/>
                    <a:pt x="75" y="313"/>
                  </a:cubicBezTo>
                  <a:cubicBezTo>
                    <a:pt x="88" y="350"/>
                    <a:pt x="125" y="363"/>
                    <a:pt x="150" y="338"/>
                  </a:cubicBezTo>
                  <a:cubicBezTo>
                    <a:pt x="200" y="275"/>
                    <a:pt x="188" y="250"/>
                    <a:pt x="100" y="263"/>
                  </a:cubicBezTo>
                  <a:cubicBezTo>
                    <a:pt x="100" y="213"/>
                    <a:pt x="25" y="213"/>
                    <a:pt x="25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8">
              <a:extLst>
                <a:ext uri="{FF2B5EF4-FFF2-40B4-BE49-F238E27FC236}">
                  <a16:creationId xmlns:a16="http://schemas.microsoft.com/office/drawing/2014/main" id="{4EA59895-5A70-AFC2-7CAB-C077845C66C9}"/>
                </a:ext>
              </a:extLst>
            </p:cNvPr>
            <p:cNvSpPr/>
            <p:nvPr/>
          </p:nvSpPr>
          <p:spPr>
            <a:xfrm>
              <a:off x="3232325" y="1254625"/>
              <a:ext cx="237475" cy="60300"/>
            </a:xfrm>
            <a:custGeom>
              <a:avLst/>
              <a:gdLst/>
              <a:ahLst/>
              <a:cxnLst/>
              <a:rect l="l" t="t" r="r" b="b"/>
              <a:pathLst>
                <a:path w="9499" h="2412" extrusionOk="0">
                  <a:moveTo>
                    <a:pt x="9448" y="13"/>
                  </a:moveTo>
                  <a:cubicBezTo>
                    <a:pt x="6136" y="1262"/>
                    <a:pt x="3437" y="2412"/>
                    <a:pt x="113" y="375"/>
                  </a:cubicBezTo>
                  <a:cubicBezTo>
                    <a:pt x="51" y="338"/>
                    <a:pt x="1" y="438"/>
                    <a:pt x="63" y="475"/>
                  </a:cubicBezTo>
                  <a:cubicBezTo>
                    <a:pt x="1475" y="1425"/>
                    <a:pt x="2737" y="1825"/>
                    <a:pt x="4449" y="1662"/>
                  </a:cubicBezTo>
                  <a:cubicBezTo>
                    <a:pt x="6374" y="1475"/>
                    <a:pt x="7686" y="762"/>
                    <a:pt x="9461" y="75"/>
                  </a:cubicBezTo>
                  <a:cubicBezTo>
                    <a:pt x="9498" y="63"/>
                    <a:pt x="9486" y="0"/>
                    <a:pt x="944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8">
              <a:extLst>
                <a:ext uri="{FF2B5EF4-FFF2-40B4-BE49-F238E27FC236}">
                  <a16:creationId xmlns:a16="http://schemas.microsoft.com/office/drawing/2014/main" id="{DADD652F-FDA8-EA9E-38E8-6149F3C65173}"/>
                </a:ext>
              </a:extLst>
            </p:cNvPr>
            <p:cNvSpPr/>
            <p:nvPr/>
          </p:nvSpPr>
          <p:spPr>
            <a:xfrm>
              <a:off x="3717200" y="130930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1213" y="13"/>
                  </a:moveTo>
                  <a:cubicBezTo>
                    <a:pt x="650" y="113"/>
                    <a:pt x="113" y="450"/>
                    <a:pt x="50" y="1062"/>
                  </a:cubicBezTo>
                  <a:cubicBezTo>
                    <a:pt x="0" y="1550"/>
                    <a:pt x="375" y="1975"/>
                    <a:pt x="863" y="1987"/>
                  </a:cubicBezTo>
                  <a:cubicBezTo>
                    <a:pt x="938" y="1975"/>
                    <a:pt x="938" y="1862"/>
                    <a:pt x="863" y="1875"/>
                  </a:cubicBezTo>
                  <a:cubicBezTo>
                    <a:pt x="288" y="1850"/>
                    <a:pt x="13" y="1275"/>
                    <a:pt x="238" y="775"/>
                  </a:cubicBezTo>
                  <a:cubicBezTo>
                    <a:pt x="425" y="362"/>
                    <a:pt x="813" y="163"/>
                    <a:pt x="1238" y="75"/>
                  </a:cubicBezTo>
                  <a:cubicBezTo>
                    <a:pt x="1275" y="63"/>
                    <a:pt x="1250" y="0"/>
                    <a:pt x="121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8">
              <a:extLst>
                <a:ext uri="{FF2B5EF4-FFF2-40B4-BE49-F238E27FC236}">
                  <a16:creationId xmlns:a16="http://schemas.microsoft.com/office/drawing/2014/main" id="{C28DBD66-29E0-0E64-6D30-6D28A840C15C}"/>
                </a:ext>
              </a:extLst>
            </p:cNvPr>
            <p:cNvSpPr/>
            <p:nvPr/>
          </p:nvSpPr>
          <p:spPr>
            <a:xfrm>
              <a:off x="3471650" y="1283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738"/>
                  </a:moveTo>
                  <a:cubicBezTo>
                    <a:pt x="687" y="713"/>
                    <a:pt x="1187" y="1263"/>
                    <a:pt x="1825" y="1051"/>
                  </a:cubicBezTo>
                  <a:cubicBezTo>
                    <a:pt x="2237" y="901"/>
                    <a:pt x="2512" y="501"/>
                    <a:pt x="2499" y="51"/>
                  </a:cubicBezTo>
                  <a:cubicBezTo>
                    <a:pt x="2499" y="13"/>
                    <a:pt x="2437" y="1"/>
                    <a:pt x="2424" y="51"/>
                  </a:cubicBezTo>
                  <a:cubicBezTo>
                    <a:pt x="2312" y="838"/>
                    <a:pt x="1637" y="1151"/>
                    <a:pt x="937" y="851"/>
                  </a:cubicBezTo>
                  <a:cubicBezTo>
                    <a:pt x="662" y="701"/>
                    <a:pt x="362" y="638"/>
                    <a:pt x="63" y="651"/>
                  </a:cubicBezTo>
                  <a:cubicBezTo>
                    <a:pt x="13" y="651"/>
                    <a:pt x="0" y="738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8">
              <a:extLst>
                <a:ext uri="{FF2B5EF4-FFF2-40B4-BE49-F238E27FC236}">
                  <a16:creationId xmlns:a16="http://schemas.microsoft.com/office/drawing/2014/main" id="{34FB21D9-1FB4-62F9-7E4C-7D4799393903}"/>
                </a:ext>
              </a:extLst>
            </p:cNvPr>
            <p:cNvSpPr/>
            <p:nvPr/>
          </p:nvSpPr>
          <p:spPr>
            <a:xfrm>
              <a:off x="3504750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125" y="813"/>
                  </a:moveTo>
                  <a:cubicBezTo>
                    <a:pt x="1238" y="525"/>
                    <a:pt x="1063" y="275"/>
                    <a:pt x="788" y="163"/>
                  </a:cubicBezTo>
                  <a:cubicBezTo>
                    <a:pt x="563" y="63"/>
                    <a:pt x="163" y="0"/>
                    <a:pt x="26" y="238"/>
                  </a:cubicBezTo>
                  <a:cubicBezTo>
                    <a:pt x="1" y="263"/>
                    <a:pt x="38" y="313"/>
                    <a:pt x="63" y="288"/>
                  </a:cubicBezTo>
                  <a:cubicBezTo>
                    <a:pt x="388" y="38"/>
                    <a:pt x="1238" y="275"/>
                    <a:pt x="1050" y="800"/>
                  </a:cubicBezTo>
                  <a:cubicBezTo>
                    <a:pt x="1038" y="838"/>
                    <a:pt x="1100" y="850"/>
                    <a:pt x="1125" y="8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8">
              <a:extLst>
                <a:ext uri="{FF2B5EF4-FFF2-40B4-BE49-F238E27FC236}">
                  <a16:creationId xmlns:a16="http://schemas.microsoft.com/office/drawing/2014/main" id="{1A1907DA-3C10-0116-9617-15AB5E9379D7}"/>
                </a:ext>
              </a:extLst>
            </p:cNvPr>
            <p:cNvSpPr/>
            <p:nvPr/>
          </p:nvSpPr>
          <p:spPr>
            <a:xfrm>
              <a:off x="369440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25" y="88"/>
                  </a:moveTo>
                  <a:cubicBezTo>
                    <a:pt x="825" y="1051"/>
                    <a:pt x="1787" y="2250"/>
                    <a:pt x="3187" y="1963"/>
                  </a:cubicBezTo>
                  <a:cubicBezTo>
                    <a:pt x="3249" y="1950"/>
                    <a:pt x="3224" y="1863"/>
                    <a:pt x="3162" y="1863"/>
                  </a:cubicBezTo>
                  <a:cubicBezTo>
                    <a:pt x="1775" y="2050"/>
                    <a:pt x="887" y="988"/>
                    <a:pt x="88" y="38"/>
                  </a:cubicBezTo>
                  <a:cubicBezTo>
                    <a:pt x="50" y="1"/>
                    <a:pt x="0" y="51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8">
              <a:extLst>
                <a:ext uri="{FF2B5EF4-FFF2-40B4-BE49-F238E27FC236}">
                  <a16:creationId xmlns:a16="http://schemas.microsoft.com/office/drawing/2014/main" id="{8C5DB837-2A65-FB37-D592-B9FD0759D939}"/>
                </a:ext>
              </a:extLst>
            </p:cNvPr>
            <p:cNvSpPr/>
            <p:nvPr/>
          </p:nvSpPr>
          <p:spPr>
            <a:xfrm>
              <a:off x="3515075" y="1320225"/>
              <a:ext cx="30950" cy="15325"/>
            </a:xfrm>
            <a:custGeom>
              <a:avLst/>
              <a:gdLst/>
              <a:ahLst/>
              <a:cxnLst/>
              <a:rect l="l" t="t" r="r" b="b"/>
              <a:pathLst>
                <a:path w="1238" h="613" extrusionOk="0">
                  <a:moveTo>
                    <a:pt x="63" y="113"/>
                  </a:moveTo>
                  <a:cubicBezTo>
                    <a:pt x="475" y="125"/>
                    <a:pt x="862" y="288"/>
                    <a:pt x="1150" y="575"/>
                  </a:cubicBezTo>
                  <a:cubicBezTo>
                    <a:pt x="1187" y="613"/>
                    <a:pt x="1237" y="563"/>
                    <a:pt x="1212" y="525"/>
                  </a:cubicBezTo>
                  <a:cubicBezTo>
                    <a:pt x="1087" y="363"/>
                    <a:pt x="912" y="238"/>
                    <a:pt x="712" y="163"/>
                  </a:cubicBezTo>
                  <a:cubicBezTo>
                    <a:pt x="512" y="50"/>
                    <a:pt x="288" y="0"/>
                    <a:pt x="63" y="25"/>
                  </a:cubicBezTo>
                  <a:cubicBezTo>
                    <a:pt x="13" y="25"/>
                    <a:pt x="0" y="113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8">
              <a:extLst>
                <a:ext uri="{FF2B5EF4-FFF2-40B4-BE49-F238E27FC236}">
                  <a16:creationId xmlns:a16="http://schemas.microsoft.com/office/drawing/2014/main" id="{FF21D68F-C825-B014-C3AD-1F57CAE210D4}"/>
                </a:ext>
              </a:extLst>
            </p:cNvPr>
            <p:cNvSpPr/>
            <p:nvPr/>
          </p:nvSpPr>
          <p:spPr>
            <a:xfrm>
              <a:off x="35122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1263" y="551"/>
                  </a:moveTo>
                  <a:cubicBezTo>
                    <a:pt x="825" y="751"/>
                    <a:pt x="313" y="463"/>
                    <a:pt x="126" y="51"/>
                  </a:cubicBezTo>
                  <a:cubicBezTo>
                    <a:pt x="101" y="1"/>
                    <a:pt x="1" y="38"/>
                    <a:pt x="26" y="88"/>
                  </a:cubicBezTo>
                  <a:cubicBezTo>
                    <a:pt x="226" y="576"/>
                    <a:pt x="825" y="876"/>
                    <a:pt x="1313" y="626"/>
                  </a:cubicBezTo>
                  <a:cubicBezTo>
                    <a:pt x="1363" y="601"/>
                    <a:pt x="1313" y="526"/>
                    <a:pt x="126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8">
              <a:extLst>
                <a:ext uri="{FF2B5EF4-FFF2-40B4-BE49-F238E27FC236}">
                  <a16:creationId xmlns:a16="http://schemas.microsoft.com/office/drawing/2014/main" id="{508525D5-29BF-B4A3-84C4-4E046F3DF0FA}"/>
                </a:ext>
              </a:extLst>
            </p:cNvPr>
            <p:cNvSpPr/>
            <p:nvPr/>
          </p:nvSpPr>
          <p:spPr>
            <a:xfrm>
              <a:off x="3177975" y="1278975"/>
              <a:ext cx="132175" cy="60025"/>
            </a:xfrm>
            <a:custGeom>
              <a:avLst/>
              <a:gdLst/>
              <a:ahLst/>
              <a:cxnLst/>
              <a:rect l="l" t="t" r="r" b="b"/>
              <a:pathLst>
                <a:path w="5287" h="2401" extrusionOk="0">
                  <a:moveTo>
                    <a:pt x="5236" y="576"/>
                  </a:moveTo>
                  <a:cubicBezTo>
                    <a:pt x="3649" y="263"/>
                    <a:pt x="213" y="1"/>
                    <a:pt x="0" y="2350"/>
                  </a:cubicBezTo>
                  <a:cubicBezTo>
                    <a:pt x="0" y="2400"/>
                    <a:pt x="63" y="2388"/>
                    <a:pt x="63" y="2350"/>
                  </a:cubicBezTo>
                  <a:cubicBezTo>
                    <a:pt x="363" y="63"/>
                    <a:pt x="3674" y="363"/>
                    <a:pt x="5211" y="651"/>
                  </a:cubicBezTo>
                  <a:cubicBezTo>
                    <a:pt x="5261" y="663"/>
                    <a:pt x="5286" y="588"/>
                    <a:pt x="5236" y="5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8">
              <a:extLst>
                <a:ext uri="{FF2B5EF4-FFF2-40B4-BE49-F238E27FC236}">
                  <a16:creationId xmlns:a16="http://schemas.microsoft.com/office/drawing/2014/main" id="{C1129246-0964-E449-A16E-AE5F44EA4DA4}"/>
                </a:ext>
              </a:extLst>
            </p:cNvPr>
            <p:cNvSpPr/>
            <p:nvPr/>
          </p:nvSpPr>
          <p:spPr>
            <a:xfrm>
              <a:off x="3184525" y="1311175"/>
              <a:ext cx="61575" cy="65000"/>
            </a:xfrm>
            <a:custGeom>
              <a:avLst/>
              <a:gdLst/>
              <a:ahLst/>
              <a:cxnLst/>
              <a:rect l="l" t="t" r="r" b="b"/>
              <a:pathLst>
                <a:path w="2463" h="2600" extrusionOk="0">
                  <a:moveTo>
                    <a:pt x="950" y="25"/>
                  </a:moveTo>
                  <a:cubicBezTo>
                    <a:pt x="275" y="350"/>
                    <a:pt x="1" y="1187"/>
                    <a:pt x="450" y="1825"/>
                  </a:cubicBezTo>
                  <a:cubicBezTo>
                    <a:pt x="850" y="2412"/>
                    <a:pt x="1913" y="2599"/>
                    <a:pt x="2412" y="2025"/>
                  </a:cubicBezTo>
                  <a:cubicBezTo>
                    <a:pt x="2462" y="1975"/>
                    <a:pt x="2387" y="1900"/>
                    <a:pt x="2337" y="1950"/>
                  </a:cubicBezTo>
                  <a:cubicBezTo>
                    <a:pt x="1875" y="2474"/>
                    <a:pt x="900" y="2312"/>
                    <a:pt x="525" y="1762"/>
                  </a:cubicBezTo>
                  <a:cubicBezTo>
                    <a:pt x="126" y="1175"/>
                    <a:pt x="338" y="375"/>
                    <a:pt x="988" y="75"/>
                  </a:cubicBezTo>
                  <a:cubicBezTo>
                    <a:pt x="1025" y="63"/>
                    <a:pt x="988" y="0"/>
                    <a:pt x="9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8">
              <a:extLst>
                <a:ext uri="{FF2B5EF4-FFF2-40B4-BE49-F238E27FC236}">
                  <a16:creationId xmlns:a16="http://schemas.microsoft.com/office/drawing/2014/main" id="{98EBC896-3C80-1E87-0814-7ACCA98B068F}"/>
                </a:ext>
              </a:extLst>
            </p:cNvPr>
            <p:cNvSpPr/>
            <p:nvPr/>
          </p:nvSpPr>
          <p:spPr>
            <a:xfrm>
              <a:off x="3219825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51" y="1850"/>
                  </a:moveTo>
                  <a:cubicBezTo>
                    <a:pt x="1213" y="1663"/>
                    <a:pt x="1438" y="1138"/>
                    <a:pt x="1238" y="675"/>
                  </a:cubicBezTo>
                  <a:cubicBezTo>
                    <a:pt x="1050" y="213"/>
                    <a:pt x="513" y="0"/>
                    <a:pt x="51" y="200"/>
                  </a:cubicBezTo>
                  <a:cubicBezTo>
                    <a:pt x="1" y="225"/>
                    <a:pt x="38" y="300"/>
                    <a:pt x="88" y="288"/>
                  </a:cubicBezTo>
                  <a:cubicBezTo>
                    <a:pt x="513" y="163"/>
                    <a:pt x="963" y="288"/>
                    <a:pt x="1138" y="713"/>
                  </a:cubicBezTo>
                  <a:cubicBezTo>
                    <a:pt x="1300" y="1138"/>
                    <a:pt x="1113" y="1600"/>
                    <a:pt x="713" y="1787"/>
                  </a:cubicBezTo>
                  <a:cubicBezTo>
                    <a:pt x="676" y="1812"/>
                    <a:pt x="713" y="1862"/>
                    <a:pt x="751" y="1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8">
              <a:extLst>
                <a:ext uri="{FF2B5EF4-FFF2-40B4-BE49-F238E27FC236}">
                  <a16:creationId xmlns:a16="http://schemas.microsoft.com/office/drawing/2014/main" id="{07FDA3AF-1371-3FBC-67E4-16DA446911F5}"/>
                </a:ext>
              </a:extLst>
            </p:cNvPr>
            <p:cNvSpPr/>
            <p:nvPr/>
          </p:nvSpPr>
          <p:spPr>
            <a:xfrm>
              <a:off x="3208275" y="1322725"/>
              <a:ext cx="17200" cy="30650"/>
            </a:xfrm>
            <a:custGeom>
              <a:avLst/>
              <a:gdLst/>
              <a:ahLst/>
              <a:cxnLst/>
              <a:rect l="l" t="t" r="r" b="b"/>
              <a:pathLst>
                <a:path w="688" h="1226" extrusionOk="0">
                  <a:moveTo>
                    <a:pt x="650" y="38"/>
                  </a:moveTo>
                  <a:cubicBezTo>
                    <a:pt x="300" y="0"/>
                    <a:pt x="63" y="375"/>
                    <a:pt x="63" y="688"/>
                  </a:cubicBezTo>
                  <a:cubicBezTo>
                    <a:pt x="50" y="988"/>
                    <a:pt x="350" y="1213"/>
                    <a:pt x="638" y="1125"/>
                  </a:cubicBezTo>
                  <a:cubicBezTo>
                    <a:pt x="688" y="1100"/>
                    <a:pt x="663" y="1013"/>
                    <a:pt x="613" y="1038"/>
                  </a:cubicBezTo>
                  <a:cubicBezTo>
                    <a:pt x="0" y="1225"/>
                    <a:pt x="63" y="75"/>
                    <a:pt x="650" y="113"/>
                  </a:cubicBezTo>
                  <a:cubicBezTo>
                    <a:pt x="688" y="113"/>
                    <a:pt x="688" y="38"/>
                    <a:pt x="65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8">
              <a:extLst>
                <a:ext uri="{FF2B5EF4-FFF2-40B4-BE49-F238E27FC236}">
                  <a16:creationId xmlns:a16="http://schemas.microsoft.com/office/drawing/2014/main" id="{27E515FD-7FDD-866E-3FF5-65F6C6E12DA9}"/>
                </a:ext>
              </a:extLst>
            </p:cNvPr>
            <p:cNvSpPr/>
            <p:nvPr/>
          </p:nvSpPr>
          <p:spPr>
            <a:xfrm>
              <a:off x="3454150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1750" y="75"/>
                  </a:moveTo>
                  <a:cubicBezTo>
                    <a:pt x="2112" y="1387"/>
                    <a:pt x="1300" y="2474"/>
                    <a:pt x="38" y="2799"/>
                  </a:cubicBezTo>
                  <a:cubicBezTo>
                    <a:pt x="0" y="2812"/>
                    <a:pt x="13" y="2862"/>
                    <a:pt x="38" y="2862"/>
                  </a:cubicBezTo>
                  <a:cubicBezTo>
                    <a:pt x="1425" y="2762"/>
                    <a:pt x="2212" y="1325"/>
                    <a:pt x="1825" y="50"/>
                  </a:cubicBezTo>
                  <a:cubicBezTo>
                    <a:pt x="1812" y="0"/>
                    <a:pt x="1725" y="13"/>
                    <a:pt x="1750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8">
              <a:extLst>
                <a:ext uri="{FF2B5EF4-FFF2-40B4-BE49-F238E27FC236}">
                  <a16:creationId xmlns:a16="http://schemas.microsoft.com/office/drawing/2014/main" id="{04E83010-62B8-E8CD-BBAB-4C52911E17ED}"/>
                </a:ext>
              </a:extLst>
            </p:cNvPr>
            <p:cNvSpPr/>
            <p:nvPr/>
          </p:nvSpPr>
          <p:spPr>
            <a:xfrm>
              <a:off x="37968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2662" y="176"/>
                  </a:moveTo>
                  <a:cubicBezTo>
                    <a:pt x="1212" y="1"/>
                    <a:pt x="38" y="1438"/>
                    <a:pt x="750" y="2787"/>
                  </a:cubicBezTo>
                  <a:cubicBezTo>
                    <a:pt x="1475" y="4175"/>
                    <a:pt x="3424" y="3950"/>
                    <a:pt x="4424" y="3025"/>
                  </a:cubicBezTo>
                  <a:cubicBezTo>
                    <a:pt x="4461" y="2987"/>
                    <a:pt x="4411" y="2937"/>
                    <a:pt x="4386" y="2962"/>
                  </a:cubicBezTo>
                  <a:cubicBezTo>
                    <a:pt x="3474" y="3612"/>
                    <a:pt x="2012" y="4062"/>
                    <a:pt x="1137" y="3125"/>
                  </a:cubicBezTo>
                  <a:cubicBezTo>
                    <a:pt x="0" y="1900"/>
                    <a:pt x="1075" y="88"/>
                    <a:pt x="2662" y="276"/>
                  </a:cubicBezTo>
                  <a:cubicBezTo>
                    <a:pt x="2724" y="288"/>
                    <a:pt x="2724" y="176"/>
                    <a:pt x="2662" y="1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8">
              <a:extLst>
                <a:ext uri="{FF2B5EF4-FFF2-40B4-BE49-F238E27FC236}">
                  <a16:creationId xmlns:a16="http://schemas.microsoft.com/office/drawing/2014/main" id="{DC116D55-9BDD-698A-16E0-4F0DF70807F8}"/>
                </a:ext>
              </a:extLst>
            </p:cNvPr>
            <p:cNvSpPr/>
            <p:nvPr/>
          </p:nvSpPr>
          <p:spPr>
            <a:xfrm>
              <a:off x="3903100" y="1237750"/>
              <a:ext cx="263700" cy="146850"/>
            </a:xfrm>
            <a:custGeom>
              <a:avLst/>
              <a:gdLst/>
              <a:ahLst/>
              <a:cxnLst/>
              <a:rect l="l" t="t" r="r" b="b"/>
              <a:pathLst>
                <a:path w="10548" h="5874" extrusionOk="0">
                  <a:moveTo>
                    <a:pt x="100" y="5836"/>
                  </a:moveTo>
                  <a:cubicBezTo>
                    <a:pt x="1300" y="4162"/>
                    <a:pt x="2412" y="2062"/>
                    <a:pt x="4324" y="1138"/>
                  </a:cubicBezTo>
                  <a:cubicBezTo>
                    <a:pt x="6086" y="275"/>
                    <a:pt x="8848" y="100"/>
                    <a:pt x="10485" y="1312"/>
                  </a:cubicBezTo>
                  <a:cubicBezTo>
                    <a:pt x="10510" y="1325"/>
                    <a:pt x="10547" y="1275"/>
                    <a:pt x="10522" y="1262"/>
                  </a:cubicBezTo>
                  <a:cubicBezTo>
                    <a:pt x="9073" y="0"/>
                    <a:pt x="6586" y="138"/>
                    <a:pt x="4861" y="725"/>
                  </a:cubicBezTo>
                  <a:cubicBezTo>
                    <a:pt x="2549" y="1512"/>
                    <a:pt x="1350" y="3924"/>
                    <a:pt x="25" y="5799"/>
                  </a:cubicBezTo>
                  <a:cubicBezTo>
                    <a:pt x="0" y="5836"/>
                    <a:pt x="63" y="5874"/>
                    <a:pt x="88" y="58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8">
              <a:extLst>
                <a:ext uri="{FF2B5EF4-FFF2-40B4-BE49-F238E27FC236}">
                  <a16:creationId xmlns:a16="http://schemas.microsoft.com/office/drawing/2014/main" id="{D80DBA2F-0920-394A-BD78-075F406EC2BD}"/>
                </a:ext>
              </a:extLst>
            </p:cNvPr>
            <p:cNvSpPr/>
            <p:nvPr/>
          </p:nvSpPr>
          <p:spPr>
            <a:xfrm>
              <a:off x="4098975" y="1277425"/>
              <a:ext cx="100925" cy="84375"/>
            </a:xfrm>
            <a:custGeom>
              <a:avLst/>
              <a:gdLst/>
              <a:ahLst/>
              <a:cxnLst/>
              <a:rect l="l" t="t" r="r" b="b"/>
              <a:pathLst>
                <a:path w="4037" h="3375" extrusionOk="0">
                  <a:moveTo>
                    <a:pt x="2875" y="88"/>
                  </a:moveTo>
                  <a:cubicBezTo>
                    <a:pt x="3412" y="1025"/>
                    <a:pt x="3525" y="2400"/>
                    <a:pt x="2375" y="2950"/>
                  </a:cubicBezTo>
                  <a:cubicBezTo>
                    <a:pt x="2087" y="3062"/>
                    <a:pt x="1775" y="3100"/>
                    <a:pt x="1475" y="3062"/>
                  </a:cubicBezTo>
                  <a:cubicBezTo>
                    <a:pt x="1400" y="3050"/>
                    <a:pt x="1325" y="3075"/>
                    <a:pt x="1250" y="3062"/>
                  </a:cubicBezTo>
                  <a:cubicBezTo>
                    <a:pt x="488" y="2937"/>
                    <a:pt x="513" y="2737"/>
                    <a:pt x="438" y="2200"/>
                  </a:cubicBezTo>
                  <a:cubicBezTo>
                    <a:pt x="325" y="1300"/>
                    <a:pt x="938" y="963"/>
                    <a:pt x="1713" y="1113"/>
                  </a:cubicBezTo>
                  <a:cubicBezTo>
                    <a:pt x="2300" y="1225"/>
                    <a:pt x="2600" y="1512"/>
                    <a:pt x="3000" y="1925"/>
                  </a:cubicBezTo>
                  <a:cubicBezTo>
                    <a:pt x="3300" y="2237"/>
                    <a:pt x="3550" y="2562"/>
                    <a:pt x="3999" y="2575"/>
                  </a:cubicBezTo>
                  <a:cubicBezTo>
                    <a:pt x="4024" y="2575"/>
                    <a:pt x="4037" y="2537"/>
                    <a:pt x="3999" y="2537"/>
                  </a:cubicBezTo>
                  <a:cubicBezTo>
                    <a:pt x="3287" y="2425"/>
                    <a:pt x="2900" y="1525"/>
                    <a:pt x="2312" y="1150"/>
                  </a:cubicBezTo>
                  <a:cubicBezTo>
                    <a:pt x="1875" y="850"/>
                    <a:pt x="1325" y="800"/>
                    <a:pt x="838" y="1025"/>
                  </a:cubicBezTo>
                  <a:cubicBezTo>
                    <a:pt x="113" y="1350"/>
                    <a:pt x="0" y="2487"/>
                    <a:pt x="638" y="2987"/>
                  </a:cubicBezTo>
                  <a:cubicBezTo>
                    <a:pt x="1163" y="3375"/>
                    <a:pt x="2237" y="3250"/>
                    <a:pt x="2712" y="2887"/>
                  </a:cubicBezTo>
                  <a:cubicBezTo>
                    <a:pt x="3650" y="2187"/>
                    <a:pt x="3462" y="925"/>
                    <a:pt x="2937" y="38"/>
                  </a:cubicBezTo>
                  <a:cubicBezTo>
                    <a:pt x="2912" y="0"/>
                    <a:pt x="2837" y="38"/>
                    <a:pt x="287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8">
              <a:extLst>
                <a:ext uri="{FF2B5EF4-FFF2-40B4-BE49-F238E27FC236}">
                  <a16:creationId xmlns:a16="http://schemas.microsoft.com/office/drawing/2014/main" id="{EDDA7939-A371-7769-CDEC-14E69A7630ED}"/>
                </a:ext>
              </a:extLst>
            </p:cNvPr>
            <p:cNvSpPr/>
            <p:nvPr/>
          </p:nvSpPr>
          <p:spPr>
            <a:xfrm>
              <a:off x="4206450" y="1331775"/>
              <a:ext cx="55625" cy="13775"/>
            </a:xfrm>
            <a:custGeom>
              <a:avLst/>
              <a:gdLst/>
              <a:ahLst/>
              <a:cxnLst/>
              <a:rect l="l" t="t" r="r" b="b"/>
              <a:pathLst>
                <a:path w="2225" h="551" extrusionOk="0">
                  <a:moveTo>
                    <a:pt x="50" y="476"/>
                  </a:moveTo>
                  <a:cubicBezTo>
                    <a:pt x="750" y="551"/>
                    <a:pt x="1600" y="501"/>
                    <a:pt x="2187" y="76"/>
                  </a:cubicBezTo>
                  <a:cubicBezTo>
                    <a:pt x="2225" y="63"/>
                    <a:pt x="2200" y="1"/>
                    <a:pt x="2162" y="13"/>
                  </a:cubicBezTo>
                  <a:cubicBezTo>
                    <a:pt x="1437" y="251"/>
                    <a:pt x="838" y="476"/>
                    <a:pt x="50" y="401"/>
                  </a:cubicBezTo>
                  <a:cubicBezTo>
                    <a:pt x="0" y="401"/>
                    <a:pt x="0" y="476"/>
                    <a:pt x="50" y="4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8">
              <a:extLst>
                <a:ext uri="{FF2B5EF4-FFF2-40B4-BE49-F238E27FC236}">
                  <a16:creationId xmlns:a16="http://schemas.microsoft.com/office/drawing/2014/main" id="{0679F246-CF0E-4E6C-402A-76C774390FA7}"/>
                </a:ext>
              </a:extLst>
            </p:cNvPr>
            <p:cNvSpPr/>
            <p:nvPr/>
          </p:nvSpPr>
          <p:spPr>
            <a:xfrm>
              <a:off x="3934650" y="1301475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1025" y="26"/>
                  </a:moveTo>
                  <a:cubicBezTo>
                    <a:pt x="463" y="675"/>
                    <a:pt x="0" y="1488"/>
                    <a:pt x="188" y="2375"/>
                  </a:cubicBezTo>
                  <a:cubicBezTo>
                    <a:pt x="363" y="3200"/>
                    <a:pt x="1162" y="3800"/>
                    <a:pt x="2000" y="3837"/>
                  </a:cubicBezTo>
                  <a:cubicBezTo>
                    <a:pt x="2587" y="3862"/>
                    <a:pt x="3249" y="3475"/>
                    <a:pt x="3174" y="2812"/>
                  </a:cubicBezTo>
                  <a:cubicBezTo>
                    <a:pt x="3137" y="2475"/>
                    <a:pt x="2799" y="2050"/>
                    <a:pt x="2512" y="2425"/>
                  </a:cubicBezTo>
                  <a:cubicBezTo>
                    <a:pt x="2475" y="2462"/>
                    <a:pt x="2550" y="2500"/>
                    <a:pt x="2575" y="2462"/>
                  </a:cubicBezTo>
                  <a:cubicBezTo>
                    <a:pt x="3012" y="3300"/>
                    <a:pt x="2862" y="3725"/>
                    <a:pt x="2125" y="3737"/>
                  </a:cubicBezTo>
                  <a:cubicBezTo>
                    <a:pt x="1800" y="3737"/>
                    <a:pt x="1487" y="3650"/>
                    <a:pt x="1212" y="3500"/>
                  </a:cubicBezTo>
                  <a:cubicBezTo>
                    <a:pt x="775" y="3287"/>
                    <a:pt x="463" y="2900"/>
                    <a:pt x="325" y="2437"/>
                  </a:cubicBezTo>
                  <a:cubicBezTo>
                    <a:pt x="75" y="1563"/>
                    <a:pt x="538" y="738"/>
                    <a:pt x="1062" y="63"/>
                  </a:cubicBezTo>
                  <a:cubicBezTo>
                    <a:pt x="1087" y="38"/>
                    <a:pt x="1050" y="1"/>
                    <a:pt x="1025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8">
              <a:extLst>
                <a:ext uri="{FF2B5EF4-FFF2-40B4-BE49-F238E27FC236}">
                  <a16:creationId xmlns:a16="http://schemas.microsoft.com/office/drawing/2014/main" id="{83B74CED-91C9-400A-8B61-06F9673A91C6}"/>
                </a:ext>
              </a:extLst>
            </p:cNvPr>
            <p:cNvSpPr/>
            <p:nvPr/>
          </p:nvSpPr>
          <p:spPr>
            <a:xfrm>
              <a:off x="3920275" y="1329900"/>
              <a:ext cx="23150" cy="110625"/>
            </a:xfrm>
            <a:custGeom>
              <a:avLst/>
              <a:gdLst/>
              <a:ahLst/>
              <a:cxnLst/>
              <a:rect l="l" t="t" r="r" b="b"/>
              <a:pathLst>
                <a:path w="926" h="4425" extrusionOk="0">
                  <a:moveTo>
                    <a:pt x="825" y="38"/>
                  </a:moveTo>
                  <a:cubicBezTo>
                    <a:pt x="375" y="551"/>
                    <a:pt x="263" y="1238"/>
                    <a:pt x="188" y="1913"/>
                  </a:cubicBezTo>
                  <a:cubicBezTo>
                    <a:pt x="100" y="2725"/>
                    <a:pt x="13" y="3712"/>
                    <a:pt x="538" y="4400"/>
                  </a:cubicBezTo>
                  <a:cubicBezTo>
                    <a:pt x="563" y="4425"/>
                    <a:pt x="600" y="4400"/>
                    <a:pt x="588" y="4362"/>
                  </a:cubicBezTo>
                  <a:cubicBezTo>
                    <a:pt x="0" y="3250"/>
                    <a:pt x="38" y="1101"/>
                    <a:pt x="888" y="101"/>
                  </a:cubicBezTo>
                  <a:cubicBezTo>
                    <a:pt x="925" y="63"/>
                    <a:pt x="863" y="1"/>
                    <a:pt x="825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8">
              <a:extLst>
                <a:ext uri="{FF2B5EF4-FFF2-40B4-BE49-F238E27FC236}">
                  <a16:creationId xmlns:a16="http://schemas.microsoft.com/office/drawing/2014/main" id="{9117ADE3-D518-C8D0-D447-5C49D72CE134}"/>
                </a:ext>
              </a:extLst>
            </p:cNvPr>
            <p:cNvSpPr/>
            <p:nvPr/>
          </p:nvSpPr>
          <p:spPr>
            <a:xfrm>
              <a:off x="3931200" y="143987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126" y="38"/>
                  </a:moveTo>
                  <a:cubicBezTo>
                    <a:pt x="213" y="1"/>
                    <a:pt x="313" y="13"/>
                    <a:pt x="388" y="88"/>
                  </a:cubicBezTo>
                  <a:cubicBezTo>
                    <a:pt x="451" y="151"/>
                    <a:pt x="476" y="238"/>
                    <a:pt x="451" y="326"/>
                  </a:cubicBezTo>
                  <a:cubicBezTo>
                    <a:pt x="451" y="363"/>
                    <a:pt x="438" y="388"/>
                    <a:pt x="413" y="413"/>
                  </a:cubicBezTo>
                  <a:cubicBezTo>
                    <a:pt x="388" y="438"/>
                    <a:pt x="351" y="451"/>
                    <a:pt x="313" y="463"/>
                  </a:cubicBezTo>
                  <a:cubicBezTo>
                    <a:pt x="188" y="476"/>
                    <a:pt x="63" y="413"/>
                    <a:pt x="13" y="288"/>
                  </a:cubicBezTo>
                  <a:cubicBezTo>
                    <a:pt x="1" y="163"/>
                    <a:pt x="101" y="51"/>
                    <a:pt x="238" y="5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8">
              <a:extLst>
                <a:ext uri="{FF2B5EF4-FFF2-40B4-BE49-F238E27FC236}">
                  <a16:creationId xmlns:a16="http://schemas.microsoft.com/office/drawing/2014/main" id="{15A2B41A-BD6B-91F2-AB62-0C82B1642123}"/>
                </a:ext>
              </a:extLst>
            </p:cNvPr>
            <p:cNvSpPr/>
            <p:nvPr/>
          </p:nvSpPr>
          <p:spPr>
            <a:xfrm>
              <a:off x="3926825" y="1437075"/>
              <a:ext cx="22225" cy="17200"/>
            </a:xfrm>
            <a:custGeom>
              <a:avLst/>
              <a:gdLst/>
              <a:ahLst/>
              <a:cxnLst/>
              <a:rect l="l" t="t" r="r" b="b"/>
              <a:pathLst>
                <a:path w="889" h="688" extrusionOk="0">
                  <a:moveTo>
                    <a:pt x="313" y="213"/>
                  </a:moveTo>
                  <a:cubicBezTo>
                    <a:pt x="588" y="238"/>
                    <a:pt x="651" y="313"/>
                    <a:pt x="476" y="413"/>
                  </a:cubicBezTo>
                  <a:cubicBezTo>
                    <a:pt x="313" y="600"/>
                    <a:pt x="301" y="525"/>
                    <a:pt x="413" y="200"/>
                  </a:cubicBezTo>
                  <a:cubicBezTo>
                    <a:pt x="451" y="175"/>
                    <a:pt x="451" y="113"/>
                    <a:pt x="401" y="113"/>
                  </a:cubicBezTo>
                  <a:cubicBezTo>
                    <a:pt x="1" y="113"/>
                    <a:pt x="88" y="688"/>
                    <a:pt x="488" y="625"/>
                  </a:cubicBezTo>
                  <a:cubicBezTo>
                    <a:pt x="888" y="563"/>
                    <a:pt x="663" y="0"/>
                    <a:pt x="276" y="88"/>
                  </a:cubicBezTo>
                  <a:cubicBezTo>
                    <a:pt x="213" y="113"/>
                    <a:pt x="238" y="213"/>
                    <a:pt x="313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8">
              <a:extLst>
                <a:ext uri="{FF2B5EF4-FFF2-40B4-BE49-F238E27FC236}">
                  <a16:creationId xmlns:a16="http://schemas.microsoft.com/office/drawing/2014/main" id="{4C807DDB-ED40-D1B8-E2FF-5DD3A6D2C7DA}"/>
                </a:ext>
              </a:extLst>
            </p:cNvPr>
            <p:cNvSpPr/>
            <p:nvPr/>
          </p:nvSpPr>
          <p:spPr>
            <a:xfrm>
              <a:off x="416865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38" y="100"/>
                  </a:lnTo>
                  <a:cubicBezTo>
                    <a:pt x="50" y="125"/>
                    <a:pt x="88" y="125"/>
                    <a:pt x="100" y="100"/>
                  </a:cubicBezTo>
                  <a:lnTo>
                    <a:pt x="100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8">
              <a:extLst>
                <a:ext uri="{FF2B5EF4-FFF2-40B4-BE49-F238E27FC236}">
                  <a16:creationId xmlns:a16="http://schemas.microsoft.com/office/drawing/2014/main" id="{580A7BCA-53C3-39BE-D708-553F515144FA}"/>
                </a:ext>
              </a:extLst>
            </p:cNvPr>
            <p:cNvSpPr/>
            <p:nvPr/>
          </p:nvSpPr>
          <p:spPr>
            <a:xfrm>
              <a:off x="4259250" y="1315225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125" y="650"/>
                  </a:moveTo>
                  <a:cubicBezTo>
                    <a:pt x="225" y="388"/>
                    <a:pt x="650" y="275"/>
                    <a:pt x="875" y="238"/>
                  </a:cubicBezTo>
                  <a:cubicBezTo>
                    <a:pt x="1125" y="200"/>
                    <a:pt x="1375" y="200"/>
                    <a:pt x="1612" y="250"/>
                  </a:cubicBezTo>
                  <a:cubicBezTo>
                    <a:pt x="1675" y="250"/>
                    <a:pt x="1675" y="163"/>
                    <a:pt x="1625" y="150"/>
                  </a:cubicBezTo>
                  <a:cubicBezTo>
                    <a:pt x="1175" y="0"/>
                    <a:pt x="225" y="88"/>
                    <a:pt x="25" y="613"/>
                  </a:cubicBezTo>
                  <a:cubicBezTo>
                    <a:pt x="0" y="675"/>
                    <a:pt x="100" y="713"/>
                    <a:pt x="12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8">
              <a:extLst>
                <a:ext uri="{FF2B5EF4-FFF2-40B4-BE49-F238E27FC236}">
                  <a16:creationId xmlns:a16="http://schemas.microsoft.com/office/drawing/2014/main" id="{4390DA4E-B01F-CC5F-C51A-14873DDD2B7F}"/>
                </a:ext>
              </a:extLst>
            </p:cNvPr>
            <p:cNvSpPr/>
            <p:nvPr/>
          </p:nvSpPr>
          <p:spPr>
            <a:xfrm>
              <a:off x="4259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587" y="50"/>
                  </a:moveTo>
                  <a:cubicBezTo>
                    <a:pt x="1175" y="425"/>
                    <a:pt x="638" y="600"/>
                    <a:pt x="88" y="550"/>
                  </a:cubicBezTo>
                  <a:cubicBezTo>
                    <a:pt x="25" y="550"/>
                    <a:pt x="0" y="625"/>
                    <a:pt x="63" y="650"/>
                  </a:cubicBezTo>
                  <a:cubicBezTo>
                    <a:pt x="575" y="788"/>
                    <a:pt x="1287" y="475"/>
                    <a:pt x="1650" y="113"/>
                  </a:cubicBezTo>
                  <a:cubicBezTo>
                    <a:pt x="1687" y="75"/>
                    <a:pt x="1625" y="0"/>
                    <a:pt x="1587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8">
              <a:extLst>
                <a:ext uri="{FF2B5EF4-FFF2-40B4-BE49-F238E27FC236}">
                  <a16:creationId xmlns:a16="http://schemas.microsoft.com/office/drawing/2014/main" id="{6B9207C1-24C3-7DC4-FFAE-4156127F8B59}"/>
                </a:ext>
              </a:extLst>
            </p:cNvPr>
            <p:cNvSpPr/>
            <p:nvPr/>
          </p:nvSpPr>
          <p:spPr>
            <a:xfrm>
              <a:off x="4198950" y="1341475"/>
              <a:ext cx="33450" cy="30325"/>
            </a:xfrm>
            <a:custGeom>
              <a:avLst/>
              <a:gdLst/>
              <a:ahLst/>
              <a:cxnLst/>
              <a:rect l="l" t="t" r="r" b="b"/>
              <a:pathLst>
                <a:path w="1338" h="1213" extrusionOk="0">
                  <a:moveTo>
                    <a:pt x="50" y="100"/>
                  </a:moveTo>
                  <a:cubicBezTo>
                    <a:pt x="363" y="88"/>
                    <a:pt x="625" y="263"/>
                    <a:pt x="863" y="450"/>
                  </a:cubicBezTo>
                  <a:cubicBezTo>
                    <a:pt x="1088" y="625"/>
                    <a:pt x="1238" y="887"/>
                    <a:pt x="1250" y="1162"/>
                  </a:cubicBezTo>
                  <a:cubicBezTo>
                    <a:pt x="1250" y="1212"/>
                    <a:pt x="1338" y="1200"/>
                    <a:pt x="1325" y="1162"/>
                  </a:cubicBezTo>
                  <a:cubicBezTo>
                    <a:pt x="1325" y="850"/>
                    <a:pt x="1175" y="563"/>
                    <a:pt x="925" y="388"/>
                  </a:cubicBezTo>
                  <a:cubicBezTo>
                    <a:pt x="663" y="188"/>
                    <a:pt x="400" y="0"/>
                    <a:pt x="50" y="25"/>
                  </a:cubicBezTo>
                  <a:cubicBezTo>
                    <a:pt x="0" y="25"/>
                    <a:pt x="0" y="113"/>
                    <a:pt x="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8">
              <a:extLst>
                <a:ext uri="{FF2B5EF4-FFF2-40B4-BE49-F238E27FC236}">
                  <a16:creationId xmlns:a16="http://schemas.microsoft.com/office/drawing/2014/main" id="{3391D510-255A-BA1E-4AB2-4C8D3CF31683}"/>
                </a:ext>
              </a:extLst>
            </p:cNvPr>
            <p:cNvSpPr/>
            <p:nvPr/>
          </p:nvSpPr>
          <p:spPr>
            <a:xfrm>
              <a:off x="4199250" y="1342100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288" y="1100"/>
                  </a:moveTo>
                  <a:cubicBezTo>
                    <a:pt x="1026" y="1012"/>
                    <a:pt x="776" y="887"/>
                    <a:pt x="551" y="713"/>
                  </a:cubicBezTo>
                  <a:cubicBezTo>
                    <a:pt x="313" y="538"/>
                    <a:pt x="263" y="288"/>
                    <a:pt x="113" y="63"/>
                  </a:cubicBezTo>
                  <a:cubicBezTo>
                    <a:pt x="76" y="0"/>
                    <a:pt x="1" y="38"/>
                    <a:pt x="13" y="100"/>
                  </a:cubicBezTo>
                  <a:cubicBezTo>
                    <a:pt x="126" y="688"/>
                    <a:pt x="713" y="1087"/>
                    <a:pt x="1263" y="1175"/>
                  </a:cubicBezTo>
                  <a:cubicBezTo>
                    <a:pt x="1313" y="1175"/>
                    <a:pt x="1338" y="1112"/>
                    <a:pt x="1288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8">
              <a:extLst>
                <a:ext uri="{FF2B5EF4-FFF2-40B4-BE49-F238E27FC236}">
                  <a16:creationId xmlns:a16="http://schemas.microsoft.com/office/drawing/2014/main" id="{9E58D056-C867-3E65-CBA3-425357314976}"/>
                </a:ext>
              </a:extLst>
            </p:cNvPr>
            <p:cNvSpPr/>
            <p:nvPr/>
          </p:nvSpPr>
          <p:spPr>
            <a:xfrm>
              <a:off x="3890900" y="1349275"/>
              <a:ext cx="38775" cy="86875"/>
            </a:xfrm>
            <a:custGeom>
              <a:avLst/>
              <a:gdLst/>
              <a:ahLst/>
              <a:cxnLst/>
              <a:rect l="l" t="t" r="r" b="b"/>
              <a:pathLst>
                <a:path w="1551" h="3475" extrusionOk="0">
                  <a:moveTo>
                    <a:pt x="1450" y="51"/>
                  </a:moveTo>
                  <a:cubicBezTo>
                    <a:pt x="725" y="1038"/>
                    <a:pt x="238" y="2175"/>
                    <a:pt x="13" y="3387"/>
                  </a:cubicBezTo>
                  <a:cubicBezTo>
                    <a:pt x="1" y="3450"/>
                    <a:pt x="101" y="3475"/>
                    <a:pt x="113" y="3412"/>
                  </a:cubicBezTo>
                  <a:cubicBezTo>
                    <a:pt x="338" y="2213"/>
                    <a:pt x="813" y="1075"/>
                    <a:pt x="1513" y="88"/>
                  </a:cubicBezTo>
                  <a:cubicBezTo>
                    <a:pt x="1550" y="38"/>
                    <a:pt x="1475" y="1"/>
                    <a:pt x="145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8">
              <a:extLst>
                <a:ext uri="{FF2B5EF4-FFF2-40B4-BE49-F238E27FC236}">
                  <a16:creationId xmlns:a16="http://schemas.microsoft.com/office/drawing/2014/main" id="{C9C9706A-3DBF-5921-DEE9-933D58467ED9}"/>
                </a:ext>
              </a:extLst>
            </p:cNvPr>
            <p:cNvSpPr/>
            <p:nvPr/>
          </p:nvSpPr>
          <p:spPr>
            <a:xfrm>
              <a:off x="3880600" y="1433625"/>
              <a:ext cx="18150" cy="16600"/>
            </a:xfrm>
            <a:custGeom>
              <a:avLst/>
              <a:gdLst/>
              <a:ahLst/>
              <a:cxnLst/>
              <a:rect l="l" t="t" r="r" b="b"/>
              <a:pathLst>
                <a:path w="726" h="664" extrusionOk="0">
                  <a:moveTo>
                    <a:pt x="475" y="151"/>
                  </a:moveTo>
                  <a:cubicBezTo>
                    <a:pt x="363" y="176"/>
                    <a:pt x="350" y="188"/>
                    <a:pt x="438" y="176"/>
                  </a:cubicBezTo>
                  <a:cubicBezTo>
                    <a:pt x="475" y="163"/>
                    <a:pt x="513" y="163"/>
                    <a:pt x="550" y="176"/>
                  </a:cubicBezTo>
                  <a:cubicBezTo>
                    <a:pt x="588" y="176"/>
                    <a:pt x="600" y="113"/>
                    <a:pt x="563" y="101"/>
                  </a:cubicBezTo>
                  <a:cubicBezTo>
                    <a:pt x="350" y="1"/>
                    <a:pt x="0" y="238"/>
                    <a:pt x="250" y="451"/>
                  </a:cubicBezTo>
                  <a:cubicBezTo>
                    <a:pt x="513" y="663"/>
                    <a:pt x="725" y="288"/>
                    <a:pt x="538" y="88"/>
                  </a:cubicBezTo>
                  <a:cubicBezTo>
                    <a:pt x="500" y="38"/>
                    <a:pt x="450" y="101"/>
                    <a:pt x="47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8">
              <a:extLst>
                <a:ext uri="{FF2B5EF4-FFF2-40B4-BE49-F238E27FC236}">
                  <a16:creationId xmlns:a16="http://schemas.microsoft.com/office/drawing/2014/main" id="{7A4B0058-6C2A-6756-B67C-87D8D4E2F734}"/>
                </a:ext>
              </a:extLst>
            </p:cNvPr>
            <p:cNvSpPr/>
            <p:nvPr/>
          </p:nvSpPr>
          <p:spPr>
            <a:xfrm>
              <a:off x="3936525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125" y="63"/>
                  </a:moveTo>
                  <a:cubicBezTo>
                    <a:pt x="0" y="1163"/>
                    <a:pt x="213" y="2538"/>
                    <a:pt x="1150" y="3262"/>
                  </a:cubicBezTo>
                  <a:cubicBezTo>
                    <a:pt x="1175" y="3275"/>
                    <a:pt x="1212" y="3250"/>
                    <a:pt x="1187" y="3212"/>
                  </a:cubicBezTo>
                  <a:cubicBezTo>
                    <a:pt x="413" y="2275"/>
                    <a:pt x="88" y="1275"/>
                    <a:pt x="225" y="63"/>
                  </a:cubicBezTo>
                  <a:cubicBezTo>
                    <a:pt x="225" y="1"/>
                    <a:pt x="138" y="1"/>
                    <a:pt x="1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8">
              <a:extLst>
                <a:ext uri="{FF2B5EF4-FFF2-40B4-BE49-F238E27FC236}">
                  <a16:creationId xmlns:a16="http://schemas.microsoft.com/office/drawing/2014/main" id="{DDAD77C3-EE8A-91D1-6C60-0E5B77AA6B04}"/>
                </a:ext>
              </a:extLst>
            </p:cNvPr>
            <p:cNvSpPr/>
            <p:nvPr/>
          </p:nvSpPr>
          <p:spPr>
            <a:xfrm>
              <a:off x="3963375" y="1414575"/>
              <a:ext cx="13475" cy="15650"/>
            </a:xfrm>
            <a:custGeom>
              <a:avLst/>
              <a:gdLst/>
              <a:ahLst/>
              <a:cxnLst/>
              <a:rect l="l" t="t" r="r" b="b"/>
              <a:pathLst>
                <a:path w="539" h="626" extrusionOk="0">
                  <a:moveTo>
                    <a:pt x="413" y="263"/>
                  </a:moveTo>
                  <a:cubicBezTo>
                    <a:pt x="326" y="263"/>
                    <a:pt x="313" y="275"/>
                    <a:pt x="363" y="338"/>
                  </a:cubicBezTo>
                  <a:cubicBezTo>
                    <a:pt x="388" y="363"/>
                    <a:pt x="426" y="350"/>
                    <a:pt x="438" y="313"/>
                  </a:cubicBezTo>
                  <a:cubicBezTo>
                    <a:pt x="438" y="25"/>
                    <a:pt x="1" y="0"/>
                    <a:pt x="38" y="300"/>
                  </a:cubicBezTo>
                  <a:cubicBezTo>
                    <a:pt x="38" y="625"/>
                    <a:pt x="538" y="575"/>
                    <a:pt x="488" y="263"/>
                  </a:cubicBezTo>
                  <a:cubicBezTo>
                    <a:pt x="476" y="225"/>
                    <a:pt x="426" y="225"/>
                    <a:pt x="4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8">
              <a:extLst>
                <a:ext uri="{FF2B5EF4-FFF2-40B4-BE49-F238E27FC236}">
                  <a16:creationId xmlns:a16="http://schemas.microsoft.com/office/drawing/2014/main" id="{925865FD-678A-B7C4-586B-04F71765047F}"/>
                </a:ext>
              </a:extLst>
            </p:cNvPr>
            <p:cNvSpPr/>
            <p:nvPr/>
          </p:nvSpPr>
          <p:spPr>
            <a:xfrm>
              <a:off x="4139900" y="1254625"/>
              <a:ext cx="237775" cy="60000"/>
            </a:xfrm>
            <a:custGeom>
              <a:avLst/>
              <a:gdLst/>
              <a:ahLst/>
              <a:cxnLst/>
              <a:rect l="l" t="t" r="r" b="b"/>
              <a:pathLst>
                <a:path w="9511" h="2400" extrusionOk="0">
                  <a:moveTo>
                    <a:pt x="38" y="75"/>
                  </a:moveTo>
                  <a:cubicBezTo>
                    <a:pt x="1813" y="762"/>
                    <a:pt x="3137" y="1475"/>
                    <a:pt x="5049" y="1662"/>
                  </a:cubicBezTo>
                  <a:cubicBezTo>
                    <a:pt x="6774" y="1837"/>
                    <a:pt x="8023" y="1437"/>
                    <a:pt x="9448" y="475"/>
                  </a:cubicBezTo>
                  <a:cubicBezTo>
                    <a:pt x="9511" y="438"/>
                    <a:pt x="9448" y="338"/>
                    <a:pt x="9386" y="375"/>
                  </a:cubicBezTo>
                  <a:cubicBezTo>
                    <a:pt x="6061" y="2400"/>
                    <a:pt x="3387" y="1262"/>
                    <a:pt x="63" y="13"/>
                  </a:cubicBezTo>
                  <a:cubicBezTo>
                    <a:pt x="26" y="0"/>
                    <a:pt x="1" y="50"/>
                    <a:pt x="3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8">
              <a:extLst>
                <a:ext uri="{FF2B5EF4-FFF2-40B4-BE49-F238E27FC236}">
                  <a16:creationId xmlns:a16="http://schemas.microsoft.com/office/drawing/2014/main" id="{6CA6B081-6C55-8E54-7F4F-6801D45DFDDA}"/>
                </a:ext>
              </a:extLst>
            </p:cNvPr>
            <p:cNvSpPr/>
            <p:nvPr/>
          </p:nvSpPr>
          <p:spPr>
            <a:xfrm>
              <a:off x="3860900" y="1309600"/>
              <a:ext cx="31900" cy="49400"/>
            </a:xfrm>
            <a:custGeom>
              <a:avLst/>
              <a:gdLst/>
              <a:ahLst/>
              <a:cxnLst/>
              <a:rect l="l" t="t" r="r" b="b"/>
              <a:pathLst>
                <a:path w="1276" h="1976" extrusionOk="0">
                  <a:moveTo>
                    <a:pt x="38" y="63"/>
                  </a:moveTo>
                  <a:cubicBezTo>
                    <a:pt x="451" y="151"/>
                    <a:pt x="851" y="350"/>
                    <a:pt x="1026" y="763"/>
                  </a:cubicBezTo>
                  <a:cubicBezTo>
                    <a:pt x="1251" y="1263"/>
                    <a:pt x="976" y="1838"/>
                    <a:pt x="401" y="1863"/>
                  </a:cubicBezTo>
                  <a:cubicBezTo>
                    <a:pt x="326" y="1850"/>
                    <a:pt x="326" y="1963"/>
                    <a:pt x="401" y="1975"/>
                  </a:cubicBezTo>
                  <a:cubicBezTo>
                    <a:pt x="901" y="1963"/>
                    <a:pt x="1276" y="1538"/>
                    <a:pt x="1213" y="1050"/>
                  </a:cubicBezTo>
                  <a:cubicBezTo>
                    <a:pt x="1163" y="438"/>
                    <a:pt x="613" y="101"/>
                    <a:pt x="63" y="1"/>
                  </a:cubicBezTo>
                  <a:cubicBezTo>
                    <a:pt x="26" y="1"/>
                    <a:pt x="1" y="51"/>
                    <a:pt x="5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8">
              <a:extLst>
                <a:ext uri="{FF2B5EF4-FFF2-40B4-BE49-F238E27FC236}">
                  <a16:creationId xmlns:a16="http://schemas.microsoft.com/office/drawing/2014/main" id="{1408E556-1964-787F-6CC7-A4E3D99E1A89}"/>
                </a:ext>
              </a:extLst>
            </p:cNvPr>
            <p:cNvSpPr/>
            <p:nvPr/>
          </p:nvSpPr>
          <p:spPr>
            <a:xfrm>
              <a:off x="4075225" y="1283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651"/>
                  </a:moveTo>
                  <a:cubicBezTo>
                    <a:pt x="2150" y="638"/>
                    <a:pt x="1850" y="701"/>
                    <a:pt x="1588" y="851"/>
                  </a:cubicBezTo>
                  <a:cubicBezTo>
                    <a:pt x="888" y="1151"/>
                    <a:pt x="201" y="851"/>
                    <a:pt x="88" y="51"/>
                  </a:cubicBezTo>
                  <a:cubicBezTo>
                    <a:pt x="88" y="1"/>
                    <a:pt x="13" y="13"/>
                    <a:pt x="26" y="51"/>
                  </a:cubicBezTo>
                  <a:cubicBezTo>
                    <a:pt x="1" y="501"/>
                    <a:pt x="276" y="901"/>
                    <a:pt x="701" y="1051"/>
                  </a:cubicBezTo>
                  <a:cubicBezTo>
                    <a:pt x="1325" y="1263"/>
                    <a:pt x="1825" y="713"/>
                    <a:pt x="2450" y="738"/>
                  </a:cubicBezTo>
                  <a:cubicBezTo>
                    <a:pt x="2513" y="738"/>
                    <a:pt x="2513" y="651"/>
                    <a:pt x="2450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8">
              <a:extLst>
                <a:ext uri="{FF2B5EF4-FFF2-40B4-BE49-F238E27FC236}">
                  <a16:creationId xmlns:a16="http://schemas.microsoft.com/office/drawing/2014/main" id="{FEE0B676-A124-CAC2-C328-F33824845CC5}"/>
                </a:ext>
              </a:extLst>
            </p:cNvPr>
            <p:cNvSpPr/>
            <p:nvPr/>
          </p:nvSpPr>
          <p:spPr>
            <a:xfrm>
              <a:off x="4073975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88" y="800"/>
                  </a:moveTo>
                  <a:cubicBezTo>
                    <a:pt x="1" y="275"/>
                    <a:pt x="851" y="38"/>
                    <a:pt x="1175" y="288"/>
                  </a:cubicBezTo>
                  <a:cubicBezTo>
                    <a:pt x="1200" y="313"/>
                    <a:pt x="1238" y="263"/>
                    <a:pt x="1225" y="238"/>
                  </a:cubicBezTo>
                  <a:cubicBezTo>
                    <a:pt x="1063" y="0"/>
                    <a:pt x="676" y="63"/>
                    <a:pt x="451" y="163"/>
                  </a:cubicBezTo>
                  <a:cubicBezTo>
                    <a:pt x="176" y="275"/>
                    <a:pt x="1" y="525"/>
                    <a:pt x="113" y="813"/>
                  </a:cubicBezTo>
                  <a:cubicBezTo>
                    <a:pt x="138" y="850"/>
                    <a:pt x="201" y="838"/>
                    <a:pt x="188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8">
              <a:extLst>
                <a:ext uri="{FF2B5EF4-FFF2-40B4-BE49-F238E27FC236}">
                  <a16:creationId xmlns:a16="http://schemas.microsoft.com/office/drawing/2014/main" id="{9B4DF859-8FFD-569C-7C4A-FA073D622BEA}"/>
                </a:ext>
              </a:extLst>
            </p:cNvPr>
            <p:cNvSpPr/>
            <p:nvPr/>
          </p:nvSpPr>
          <p:spPr>
            <a:xfrm>
              <a:off x="383405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3162" y="38"/>
                  </a:moveTo>
                  <a:cubicBezTo>
                    <a:pt x="2362" y="988"/>
                    <a:pt x="1475" y="2063"/>
                    <a:pt x="88" y="1875"/>
                  </a:cubicBezTo>
                  <a:cubicBezTo>
                    <a:pt x="25" y="1863"/>
                    <a:pt x="0" y="1950"/>
                    <a:pt x="63" y="1963"/>
                  </a:cubicBezTo>
                  <a:cubicBezTo>
                    <a:pt x="1462" y="2250"/>
                    <a:pt x="2425" y="1051"/>
                    <a:pt x="3224" y="88"/>
                  </a:cubicBezTo>
                  <a:cubicBezTo>
                    <a:pt x="3249" y="51"/>
                    <a:pt x="3199" y="1"/>
                    <a:pt x="3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8">
              <a:extLst>
                <a:ext uri="{FF2B5EF4-FFF2-40B4-BE49-F238E27FC236}">
                  <a16:creationId xmlns:a16="http://schemas.microsoft.com/office/drawing/2014/main" id="{DBED8DD2-05B9-CCDF-3E7A-25FA778A1B9E}"/>
                </a:ext>
              </a:extLst>
            </p:cNvPr>
            <p:cNvSpPr/>
            <p:nvPr/>
          </p:nvSpPr>
          <p:spPr>
            <a:xfrm>
              <a:off x="4063675" y="1320225"/>
              <a:ext cx="30950" cy="15025"/>
            </a:xfrm>
            <a:custGeom>
              <a:avLst/>
              <a:gdLst/>
              <a:ahLst/>
              <a:cxnLst/>
              <a:rect l="l" t="t" r="r" b="b"/>
              <a:pathLst>
                <a:path w="1238" h="601" extrusionOk="0">
                  <a:moveTo>
                    <a:pt x="1175" y="13"/>
                  </a:moveTo>
                  <a:cubicBezTo>
                    <a:pt x="950" y="0"/>
                    <a:pt x="725" y="50"/>
                    <a:pt x="525" y="163"/>
                  </a:cubicBezTo>
                  <a:cubicBezTo>
                    <a:pt x="325" y="225"/>
                    <a:pt x="150" y="350"/>
                    <a:pt x="25" y="513"/>
                  </a:cubicBezTo>
                  <a:cubicBezTo>
                    <a:pt x="0" y="563"/>
                    <a:pt x="50" y="600"/>
                    <a:pt x="100" y="575"/>
                  </a:cubicBezTo>
                  <a:cubicBezTo>
                    <a:pt x="388" y="288"/>
                    <a:pt x="763" y="125"/>
                    <a:pt x="1175" y="100"/>
                  </a:cubicBezTo>
                  <a:cubicBezTo>
                    <a:pt x="1238" y="100"/>
                    <a:pt x="1225" y="13"/>
                    <a:pt x="1175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8">
              <a:extLst>
                <a:ext uri="{FF2B5EF4-FFF2-40B4-BE49-F238E27FC236}">
                  <a16:creationId xmlns:a16="http://schemas.microsoft.com/office/drawing/2014/main" id="{519CEF97-07DE-D05C-49D5-3FB504C801BC}"/>
                </a:ext>
              </a:extLst>
            </p:cNvPr>
            <p:cNvSpPr/>
            <p:nvPr/>
          </p:nvSpPr>
          <p:spPr>
            <a:xfrm>
              <a:off x="40633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51" y="638"/>
                  </a:moveTo>
                  <a:cubicBezTo>
                    <a:pt x="538" y="876"/>
                    <a:pt x="1151" y="576"/>
                    <a:pt x="1338" y="88"/>
                  </a:cubicBezTo>
                  <a:cubicBezTo>
                    <a:pt x="1363" y="38"/>
                    <a:pt x="1276" y="1"/>
                    <a:pt x="1251" y="51"/>
                  </a:cubicBezTo>
                  <a:cubicBezTo>
                    <a:pt x="1051" y="463"/>
                    <a:pt x="538" y="763"/>
                    <a:pt x="101" y="551"/>
                  </a:cubicBezTo>
                  <a:cubicBezTo>
                    <a:pt x="51" y="526"/>
                    <a:pt x="1" y="601"/>
                    <a:pt x="51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8">
              <a:extLst>
                <a:ext uri="{FF2B5EF4-FFF2-40B4-BE49-F238E27FC236}">
                  <a16:creationId xmlns:a16="http://schemas.microsoft.com/office/drawing/2014/main" id="{45F53C41-E9A0-D4C1-03D1-9C46A820157E}"/>
                </a:ext>
              </a:extLst>
            </p:cNvPr>
            <p:cNvSpPr/>
            <p:nvPr/>
          </p:nvSpPr>
          <p:spPr>
            <a:xfrm>
              <a:off x="4299850" y="1278975"/>
              <a:ext cx="132500" cy="60025"/>
            </a:xfrm>
            <a:custGeom>
              <a:avLst/>
              <a:gdLst/>
              <a:ahLst/>
              <a:cxnLst/>
              <a:rect l="l" t="t" r="r" b="b"/>
              <a:pathLst>
                <a:path w="5300" h="2401" extrusionOk="0">
                  <a:moveTo>
                    <a:pt x="63" y="651"/>
                  </a:moveTo>
                  <a:cubicBezTo>
                    <a:pt x="1600" y="363"/>
                    <a:pt x="4912" y="51"/>
                    <a:pt x="5224" y="2350"/>
                  </a:cubicBezTo>
                  <a:cubicBezTo>
                    <a:pt x="5224" y="2388"/>
                    <a:pt x="5299" y="2400"/>
                    <a:pt x="5287" y="2350"/>
                  </a:cubicBezTo>
                  <a:cubicBezTo>
                    <a:pt x="5075" y="1"/>
                    <a:pt x="1638" y="276"/>
                    <a:pt x="51" y="576"/>
                  </a:cubicBezTo>
                  <a:cubicBezTo>
                    <a:pt x="1" y="588"/>
                    <a:pt x="26" y="663"/>
                    <a:pt x="76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8">
              <a:extLst>
                <a:ext uri="{FF2B5EF4-FFF2-40B4-BE49-F238E27FC236}">
                  <a16:creationId xmlns:a16="http://schemas.microsoft.com/office/drawing/2014/main" id="{D023096F-009A-D2BF-2D96-74B8ADB2BACD}"/>
                </a:ext>
              </a:extLst>
            </p:cNvPr>
            <p:cNvSpPr/>
            <p:nvPr/>
          </p:nvSpPr>
          <p:spPr>
            <a:xfrm>
              <a:off x="4363900" y="1311175"/>
              <a:ext cx="60950" cy="65000"/>
            </a:xfrm>
            <a:custGeom>
              <a:avLst/>
              <a:gdLst/>
              <a:ahLst/>
              <a:cxnLst/>
              <a:rect l="l" t="t" r="r" b="b"/>
              <a:pathLst>
                <a:path w="2438" h="2600" extrusionOk="0">
                  <a:moveTo>
                    <a:pt x="1463" y="75"/>
                  </a:moveTo>
                  <a:cubicBezTo>
                    <a:pt x="2088" y="400"/>
                    <a:pt x="2350" y="1175"/>
                    <a:pt x="1938" y="1762"/>
                  </a:cubicBezTo>
                  <a:cubicBezTo>
                    <a:pt x="1550" y="2299"/>
                    <a:pt x="588" y="2474"/>
                    <a:pt x="113" y="1950"/>
                  </a:cubicBezTo>
                  <a:cubicBezTo>
                    <a:pt x="76" y="1900"/>
                    <a:pt x="1" y="1975"/>
                    <a:pt x="38" y="2025"/>
                  </a:cubicBezTo>
                  <a:cubicBezTo>
                    <a:pt x="538" y="2599"/>
                    <a:pt x="1600" y="2412"/>
                    <a:pt x="2013" y="1825"/>
                  </a:cubicBezTo>
                  <a:cubicBezTo>
                    <a:pt x="2438" y="1187"/>
                    <a:pt x="2200" y="325"/>
                    <a:pt x="1500" y="13"/>
                  </a:cubicBezTo>
                  <a:cubicBezTo>
                    <a:pt x="1463" y="0"/>
                    <a:pt x="1438" y="50"/>
                    <a:pt x="147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8">
              <a:extLst>
                <a:ext uri="{FF2B5EF4-FFF2-40B4-BE49-F238E27FC236}">
                  <a16:creationId xmlns:a16="http://schemas.microsoft.com/office/drawing/2014/main" id="{E0EDFAD7-D087-5259-5B54-B20A276EE100}"/>
                </a:ext>
              </a:extLst>
            </p:cNvPr>
            <p:cNvSpPr/>
            <p:nvPr/>
          </p:nvSpPr>
          <p:spPr>
            <a:xfrm>
              <a:off x="4353900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26" y="1787"/>
                  </a:moveTo>
                  <a:cubicBezTo>
                    <a:pt x="326" y="1600"/>
                    <a:pt x="138" y="1138"/>
                    <a:pt x="301" y="725"/>
                  </a:cubicBezTo>
                  <a:cubicBezTo>
                    <a:pt x="476" y="275"/>
                    <a:pt x="926" y="163"/>
                    <a:pt x="1363" y="288"/>
                  </a:cubicBezTo>
                  <a:cubicBezTo>
                    <a:pt x="1400" y="300"/>
                    <a:pt x="1438" y="225"/>
                    <a:pt x="1388" y="200"/>
                  </a:cubicBezTo>
                  <a:cubicBezTo>
                    <a:pt x="938" y="0"/>
                    <a:pt x="401" y="213"/>
                    <a:pt x="201" y="675"/>
                  </a:cubicBezTo>
                  <a:cubicBezTo>
                    <a:pt x="1" y="1138"/>
                    <a:pt x="226" y="1675"/>
                    <a:pt x="688" y="1850"/>
                  </a:cubicBezTo>
                  <a:cubicBezTo>
                    <a:pt x="738" y="1862"/>
                    <a:pt x="763" y="1812"/>
                    <a:pt x="726" y="1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8">
              <a:extLst>
                <a:ext uri="{FF2B5EF4-FFF2-40B4-BE49-F238E27FC236}">
                  <a16:creationId xmlns:a16="http://schemas.microsoft.com/office/drawing/2014/main" id="{3408FF71-DE2D-C46D-571D-C2BA3CBABCFA}"/>
                </a:ext>
              </a:extLst>
            </p:cNvPr>
            <p:cNvSpPr/>
            <p:nvPr/>
          </p:nvSpPr>
          <p:spPr>
            <a:xfrm>
              <a:off x="4384200" y="1322725"/>
              <a:ext cx="17225" cy="30650"/>
            </a:xfrm>
            <a:custGeom>
              <a:avLst/>
              <a:gdLst/>
              <a:ahLst/>
              <a:cxnLst/>
              <a:rect l="l" t="t" r="r" b="b"/>
              <a:pathLst>
                <a:path w="689" h="1226" extrusionOk="0">
                  <a:moveTo>
                    <a:pt x="51" y="113"/>
                  </a:moveTo>
                  <a:cubicBezTo>
                    <a:pt x="638" y="75"/>
                    <a:pt x="688" y="1225"/>
                    <a:pt x="76" y="1038"/>
                  </a:cubicBezTo>
                  <a:cubicBezTo>
                    <a:pt x="26" y="1013"/>
                    <a:pt x="1" y="1100"/>
                    <a:pt x="63" y="1125"/>
                  </a:cubicBezTo>
                  <a:cubicBezTo>
                    <a:pt x="351" y="1213"/>
                    <a:pt x="638" y="988"/>
                    <a:pt x="626" y="688"/>
                  </a:cubicBezTo>
                  <a:cubicBezTo>
                    <a:pt x="626" y="375"/>
                    <a:pt x="388" y="0"/>
                    <a:pt x="38" y="38"/>
                  </a:cubicBezTo>
                  <a:cubicBezTo>
                    <a:pt x="1" y="38"/>
                    <a:pt x="1" y="113"/>
                    <a:pt x="51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8">
              <a:extLst>
                <a:ext uri="{FF2B5EF4-FFF2-40B4-BE49-F238E27FC236}">
                  <a16:creationId xmlns:a16="http://schemas.microsoft.com/office/drawing/2014/main" id="{E231F7A6-70BC-A8B5-D895-A19F1BFC0986}"/>
                </a:ext>
              </a:extLst>
            </p:cNvPr>
            <p:cNvSpPr/>
            <p:nvPr/>
          </p:nvSpPr>
          <p:spPr>
            <a:xfrm>
              <a:off x="4100225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375" y="50"/>
                  </a:moveTo>
                  <a:cubicBezTo>
                    <a:pt x="0" y="1325"/>
                    <a:pt x="775" y="2762"/>
                    <a:pt x="2175" y="2862"/>
                  </a:cubicBezTo>
                  <a:cubicBezTo>
                    <a:pt x="2200" y="2862"/>
                    <a:pt x="2212" y="2812"/>
                    <a:pt x="2175" y="2812"/>
                  </a:cubicBezTo>
                  <a:cubicBezTo>
                    <a:pt x="913" y="2474"/>
                    <a:pt x="100" y="1400"/>
                    <a:pt x="450" y="75"/>
                  </a:cubicBezTo>
                  <a:cubicBezTo>
                    <a:pt x="463" y="25"/>
                    <a:pt x="388" y="0"/>
                    <a:pt x="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8">
              <a:extLst>
                <a:ext uri="{FF2B5EF4-FFF2-40B4-BE49-F238E27FC236}">
                  <a16:creationId xmlns:a16="http://schemas.microsoft.com/office/drawing/2014/main" id="{0A55830E-1F59-C264-9A75-64E2EBA8B85B}"/>
                </a:ext>
              </a:extLst>
            </p:cNvPr>
            <p:cNvSpPr/>
            <p:nvPr/>
          </p:nvSpPr>
          <p:spPr>
            <a:xfrm>
              <a:off x="3780925" y="138957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676" y="51"/>
                  </a:moveTo>
                  <a:cubicBezTo>
                    <a:pt x="538" y="276"/>
                    <a:pt x="301" y="438"/>
                    <a:pt x="38" y="501"/>
                  </a:cubicBezTo>
                  <a:cubicBezTo>
                    <a:pt x="1" y="526"/>
                    <a:pt x="1" y="613"/>
                    <a:pt x="63" y="601"/>
                  </a:cubicBezTo>
                  <a:cubicBezTo>
                    <a:pt x="363" y="563"/>
                    <a:pt x="626" y="376"/>
                    <a:pt x="763" y="101"/>
                  </a:cubicBezTo>
                  <a:cubicBezTo>
                    <a:pt x="801" y="51"/>
                    <a:pt x="713" y="1"/>
                    <a:pt x="6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8">
              <a:extLst>
                <a:ext uri="{FF2B5EF4-FFF2-40B4-BE49-F238E27FC236}">
                  <a16:creationId xmlns:a16="http://schemas.microsoft.com/office/drawing/2014/main" id="{4C551AF8-114C-C6E1-44D6-6755C23068A1}"/>
                </a:ext>
              </a:extLst>
            </p:cNvPr>
            <p:cNvSpPr/>
            <p:nvPr/>
          </p:nvSpPr>
          <p:spPr>
            <a:xfrm>
              <a:off x="3780300" y="14024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3" y="125"/>
                  </a:moveTo>
                  <a:cubicBezTo>
                    <a:pt x="238" y="213"/>
                    <a:pt x="426" y="238"/>
                    <a:pt x="613" y="213"/>
                  </a:cubicBezTo>
                  <a:cubicBezTo>
                    <a:pt x="676" y="200"/>
                    <a:pt x="651" y="100"/>
                    <a:pt x="601" y="100"/>
                  </a:cubicBezTo>
                  <a:cubicBezTo>
                    <a:pt x="426" y="100"/>
                    <a:pt x="263" y="75"/>
                    <a:pt x="101" y="25"/>
                  </a:cubicBezTo>
                  <a:cubicBezTo>
                    <a:pt x="26" y="0"/>
                    <a:pt x="1" y="100"/>
                    <a:pt x="63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8">
              <a:extLst>
                <a:ext uri="{FF2B5EF4-FFF2-40B4-BE49-F238E27FC236}">
                  <a16:creationId xmlns:a16="http://schemas.microsoft.com/office/drawing/2014/main" id="{DEAA6469-C0A1-91CA-6530-304CC7C8B16F}"/>
                </a:ext>
              </a:extLst>
            </p:cNvPr>
            <p:cNvSpPr/>
            <p:nvPr/>
          </p:nvSpPr>
          <p:spPr>
            <a:xfrm>
              <a:off x="3799050" y="1384900"/>
              <a:ext cx="9400" cy="7525"/>
            </a:xfrm>
            <a:custGeom>
              <a:avLst/>
              <a:gdLst/>
              <a:ahLst/>
              <a:cxnLst/>
              <a:rect l="l" t="t" r="r" b="b"/>
              <a:pathLst>
                <a:path w="376" h="301" extrusionOk="0">
                  <a:moveTo>
                    <a:pt x="113" y="225"/>
                  </a:moveTo>
                  <a:cubicBezTo>
                    <a:pt x="163" y="188"/>
                    <a:pt x="238" y="213"/>
                    <a:pt x="276" y="263"/>
                  </a:cubicBezTo>
                  <a:cubicBezTo>
                    <a:pt x="301" y="300"/>
                    <a:pt x="376" y="263"/>
                    <a:pt x="351" y="213"/>
                  </a:cubicBezTo>
                  <a:cubicBezTo>
                    <a:pt x="301" y="63"/>
                    <a:pt x="126" y="0"/>
                    <a:pt x="38" y="163"/>
                  </a:cubicBezTo>
                  <a:cubicBezTo>
                    <a:pt x="1" y="213"/>
                    <a:pt x="76" y="263"/>
                    <a:pt x="11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8">
              <a:extLst>
                <a:ext uri="{FF2B5EF4-FFF2-40B4-BE49-F238E27FC236}">
                  <a16:creationId xmlns:a16="http://schemas.microsoft.com/office/drawing/2014/main" id="{49C6ABEB-B453-B62F-71DC-1E80C8DA69C7}"/>
                </a:ext>
              </a:extLst>
            </p:cNvPr>
            <p:cNvSpPr/>
            <p:nvPr/>
          </p:nvSpPr>
          <p:spPr>
            <a:xfrm>
              <a:off x="3806550" y="13902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26" y="88"/>
                  </a:moveTo>
                  <a:cubicBezTo>
                    <a:pt x="188" y="338"/>
                    <a:pt x="450" y="626"/>
                    <a:pt x="763" y="563"/>
                  </a:cubicBezTo>
                  <a:cubicBezTo>
                    <a:pt x="800" y="551"/>
                    <a:pt x="800" y="488"/>
                    <a:pt x="763" y="476"/>
                  </a:cubicBezTo>
                  <a:cubicBezTo>
                    <a:pt x="488" y="413"/>
                    <a:pt x="250" y="263"/>
                    <a:pt x="101" y="38"/>
                  </a:cubicBezTo>
                  <a:cubicBezTo>
                    <a:pt x="63" y="1"/>
                    <a:pt x="1" y="51"/>
                    <a:pt x="26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>
              <a:extLst>
                <a:ext uri="{FF2B5EF4-FFF2-40B4-BE49-F238E27FC236}">
                  <a16:creationId xmlns:a16="http://schemas.microsoft.com/office/drawing/2014/main" id="{9611AF5E-5D93-0B6E-0DBD-1598059530F8}"/>
                </a:ext>
              </a:extLst>
            </p:cNvPr>
            <p:cNvSpPr/>
            <p:nvPr/>
          </p:nvSpPr>
          <p:spPr>
            <a:xfrm>
              <a:off x="3801875" y="1399900"/>
              <a:ext cx="24375" cy="10325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862" y="125"/>
                  </a:moveTo>
                  <a:cubicBezTo>
                    <a:pt x="612" y="288"/>
                    <a:pt x="362" y="225"/>
                    <a:pt x="138" y="50"/>
                  </a:cubicBezTo>
                  <a:cubicBezTo>
                    <a:pt x="88" y="0"/>
                    <a:pt x="0" y="88"/>
                    <a:pt x="63" y="138"/>
                  </a:cubicBezTo>
                  <a:cubicBezTo>
                    <a:pt x="288" y="375"/>
                    <a:pt x="662" y="412"/>
                    <a:pt x="925" y="200"/>
                  </a:cubicBezTo>
                  <a:cubicBezTo>
                    <a:pt x="975" y="163"/>
                    <a:pt x="912" y="88"/>
                    <a:pt x="862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>
              <a:extLst>
                <a:ext uri="{FF2B5EF4-FFF2-40B4-BE49-F238E27FC236}">
                  <a16:creationId xmlns:a16="http://schemas.microsoft.com/office/drawing/2014/main" id="{EBA4FBBB-84FF-FC1C-583A-37607B7D4CBF}"/>
                </a:ext>
              </a:extLst>
            </p:cNvPr>
            <p:cNvSpPr/>
            <p:nvPr/>
          </p:nvSpPr>
          <p:spPr>
            <a:xfrm>
              <a:off x="3791550" y="1399900"/>
              <a:ext cx="13475" cy="7825"/>
            </a:xfrm>
            <a:custGeom>
              <a:avLst/>
              <a:gdLst/>
              <a:ahLst/>
              <a:cxnLst/>
              <a:rect l="l" t="t" r="r" b="b"/>
              <a:pathLst>
                <a:path w="539" h="313" extrusionOk="0">
                  <a:moveTo>
                    <a:pt x="413" y="50"/>
                  </a:moveTo>
                  <a:cubicBezTo>
                    <a:pt x="313" y="138"/>
                    <a:pt x="188" y="200"/>
                    <a:pt x="63" y="213"/>
                  </a:cubicBezTo>
                  <a:cubicBezTo>
                    <a:pt x="1" y="213"/>
                    <a:pt x="26" y="300"/>
                    <a:pt x="76" y="300"/>
                  </a:cubicBezTo>
                  <a:cubicBezTo>
                    <a:pt x="238" y="313"/>
                    <a:pt x="388" y="250"/>
                    <a:pt x="501" y="138"/>
                  </a:cubicBezTo>
                  <a:cubicBezTo>
                    <a:pt x="538" y="75"/>
                    <a:pt x="476" y="0"/>
                    <a:pt x="4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>
              <a:extLst>
                <a:ext uri="{FF2B5EF4-FFF2-40B4-BE49-F238E27FC236}">
                  <a16:creationId xmlns:a16="http://schemas.microsoft.com/office/drawing/2014/main" id="{3CBB2D51-3B4E-2E1A-474F-235AD373DE25}"/>
                </a:ext>
              </a:extLst>
            </p:cNvPr>
            <p:cNvSpPr/>
            <p:nvPr/>
          </p:nvSpPr>
          <p:spPr>
            <a:xfrm>
              <a:off x="3796550" y="1409275"/>
              <a:ext cx="14400" cy="12500"/>
            </a:xfrm>
            <a:custGeom>
              <a:avLst/>
              <a:gdLst/>
              <a:ahLst/>
              <a:cxnLst/>
              <a:rect l="l" t="t" r="r" b="b"/>
              <a:pathLst>
                <a:path w="576" h="500" extrusionOk="0">
                  <a:moveTo>
                    <a:pt x="301" y="25"/>
                  </a:moveTo>
                  <a:cubicBezTo>
                    <a:pt x="176" y="37"/>
                    <a:pt x="38" y="75"/>
                    <a:pt x="26" y="212"/>
                  </a:cubicBezTo>
                  <a:cubicBezTo>
                    <a:pt x="1" y="337"/>
                    <a:pt x="101" y="437"/>
                    <a:pt x="213" y="437"/>
                  </a:cubicBezTo>
                  <a:cubicBezTo>
                    <a:pt x="513" y="500"/>
                    <a:pt x="575" y="37"/>
                    <a:pt x="276" y="13"/>
                  </a:cubicBezTo>
                  <a:cubicBezTo>
                    <a:pt x="201" y="0"/>
                    <a:pt x="188" y="125"/>
                    <a:pt x="263" y="137"/>
                  </a:cubicBezTo>
                  <a:lnTo>
                    <a:pt x="301" y="150"/>
                  </a:lnTo>
                  <a:cubicBezTo>
                    <a:pt x="376" y="150"/>
                    <a:pt x="376" y="25"/>
                    <a:pt x="301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8">
              <a:extLst>
                <a:ext uri="{FF2B5EF4-FFF2-40B4-BE49-F238E27FC236}">
                  <a16:creationId xmlns:a16="http://schemas.microsoft.com/office/drawing/2014/main" id="{25C556BC-8EEB-EAA3-3CBA-B95D23DE437A}"/>
                </a:ext>
              </a:extLst>
            </p:cNvPr>
            <p:cNvSpPr/>
            <p:nvPr/>
          </p:nvSpPr>
          <p:spPr>
            <a:xfrm>
              <a:off x="3796550" y="4276950"/>
              <a:ext cx="111875" cy="104375"/>
            </a:xfrm>
            <a:custGeom>
              <a:avLst/>
              <a:gdLst/>
              <a:ahLst/>
              <a:cxnLst/>
              <a:rect l="l" t="t" r="r" b="b"/>
              <a:pathLst>
                <a:path w="4475" h="4175" extrusionOk="0">
                  <a:moveTo>
                    <a:pt x="2675" y="3887"/>
                  </a:moveTo>
                  <a:cubicBezTo>
                    <a:pt x="1100" y="4074"/>
                    <a:pt x="1" y="2275"/>
                    <a:pt x="1150" y="1050"/>
                  </a:cubicBezTo>
                  <a:cubicBezTo>
                    <a:pt x="2025" y="113"/>
                    <a:pt x="3487" y="563"/>
                    <a:pt x="4399" y="1212"/>
                  </a:cubicBezTo>
                  <a:cubicBezTo>
                    <a:pt x="4424" y="1237"/>
                    <a:pt x="4474" y="1175"/>
                    <a:pt x="4437" y="1150"/>
                  </a:cubicBezTo>
                  <a:cubicBezTo>
                    <a:pt x="3425" y="213"/>
                    <a:pt x="1488" y="0"/>
                    <a:pt x="763" y="1375"/>
                  </a:cubicBezTo>
                  <a:cubicBezTo>
                    <a:pt x="51" y="2725"/>
                    <a:pt x="1225" y="4174"/>
                    <a:pt x="2675" y="3999"/>
                  </a:cubicBezTo>
                  <a:cubicBezTo>
                    <a:pt x="2737" y="3999"/>
                    <a:pt x="2737" y="3874"/>
                    <a:pt x="2675" y="38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8">
              <a:extLst>
                <a:ext uri="{FF2B5EF4-FFF2-40B4-BE49-F238E27FC236}">
                  <a16:creationId xmlns:a16="http://schemas.microsoft.com/office/drawing/2014/main" id="{7D8A210E-E114-C1CA-F137-8AD5404B3C11}"/>
                </a:ext>
              </a:extLst>
            </p:cNvPr>
            <p:cNvSpPr/>
            <p:nvPr/>
          </p:nvSpPr>
          <p:spPr>
            <a:xfrm>
              <a:off x="3903400" y="4301950"/>
              <a:ext cx="263400" cy="146850"/>
            </a:xfrm>
            <a:custGeom>
              <a:avLst/>
              <a:gdLst/>
              <a:ahLst/>
              <a:cxnLst/>
              <a:rect l="l" t="t" r="r" b="b"/>
              <a:pathLst>
                <a:path w="10536" h="5874" extrusionOk="0">
                  <a:moveTo>
                    <a:pt x="26" y="75"/>
                  </a:moveTo>
                  <a:cubicBezTo>
                    <a:pt x="1338" y="1950"/>
                    <a:pt x="2537" y="4361"/>
                    <a:pt x="4862" y="5136"/>
                  </a:cubicBezTo>
                  <a:cubicBezTo>
                    <a:pt x="6586" y="5724"/>
                    <a:pt x="9073" y="5873"/>
                    <a:pt x="10510" y="4611"/>
                  </a:cubicBezTo>
                  <a:cubicBezTo>
                    <a:pt x="10535" y="4586"/>
                    <a:pt x="10510" y="4536"/>
                    <a:pt x="10473" y="4561"/>
                  </a:cubicBezTo>
                  <a:cubicBezTo>
                    <a:pt x="8848" y="5761"/>
                    <a:pt x="6074" y="5586"/>
                    <a:pt x="4324" y="4736"/>
                  </a:cubicBezTo>
                  <a:cubicBezTo>
                    <a:pt x="2412" y="3812"/>
                    <a:pt x="1300" y="1700"/>
                    <a:pt x="88" y="38"/>
                  </a:cubicBezTo>
                  <a:cubicBezTo>
                    <a:pt x="63" y="0"/>
                    <a:pt x="1" y="38"/>
                    <a:pt x="26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8">
              <a:extLst>
                <a:ext uri="{FF2B5EF4-FFF2-40B4-BE49-F238E27FC236}">
                  <a16:creationId xmlns:a16="http://schemas.microsoft.com/office/drawing/2014/main" id="{DD304DBE-21D1-99A4-B51C-F1A3491F2C14}"/>
                </a:ext>
              </a:extLst>
            </p:cNvPr>
            <p:cNvSpPr/>
            <p:nvPr/>
          </p:nvSpPr>
          <p:spPr>
            <a:xfrm>
              <a:off x="4099600" y="4324125"/>
              <a:ext cx="100300" cy="85000"/>
            </a:xfrm>
            <a:custGeom>
              <a:avLst/>
              <a:gdLst/>
              <a:ahLst/>
              <a:cxnLst/>
              <a:rect l="l" t="t" r="r" b="b"/>
              <a:pathLst>
                <a:path w="4012" h="3400" extrusionOk="0">
                  <a:moveTo>
                    <a:pt x="2925" y="3362"/>
                  </a:moveTo>
                  <a:cubicBezTo>
                    <a:pt x="3425" y="2500"/>
                    <a:pt x="3612" y="1312"/>
                    <a:pt x="2787" y="575"/>
                  </a:cubicBezTo>
                  <a:cubicBezTo>
                    <a:pt x="2312" y="150"/>
                    <a:pt x="1175" y="0"/>
                    <a:pt x="625" y="413"/>
                  </a:cubicBezTo>
                  <a:cubicBezTo>
                    <a:pt x="0" y="900"/>
                    <a:pt x="88" y="2050"/>
                    <a:pt x="813" y="2375"/>
                  </a:cubicBezTo>
                  <a:cubicBezTo>
                    <a:pt x="1263" y="2575"/>
                    <a:pt x="1775" y="2550"/>
                    <a:pt x="2187" y="2300"/>
                  </a:cubicBezTo>
                  <a:cubicBezTo>
                    <a:pt x="2837" y="1937"/>
                    <a:pt x="3237" y="975"/>
                    <a:pt x="3987" y="863"/>
                  </a:cubicBezTo>
                  <a:cubicBezTo>
                    <a:pt x="4012" y="863"/>
                    <a:pt x="3999" y="825"/>
                    <a:pt x="3987" y="825"/>
                  </a:cubicBezTo>
                  <a:cubicBezTo>
                    <a:pt x="3575" y="838"/>
                    <a:pt x="3337" y="1100"/>
                    <a:pt x="3062" y="1387"/>
                  </a:cubicBezTo>
                  <a:cubicBezTo>
                    <a:pt x="2787" y="1675"/>
                    <a:pt x="2500" y="2050"/>
                    <a:pt x="2137" y="2200"/>
                  </a:cubicBezTo>
                  <a:cubicBezTo>
                    <a:pt x="1275" y="2575"/>
                    <a:pt x="288" y="2325"/>
                    <a:pt x="425" y="1200"/>
                  </a:cubicBezTo>
                  <a:cubicBezTo>
                    <a:pt x="350" y="850"/>
                    <a:pt x="488" y="638"/>
                    <a:pt x="838" y="550"/>
                  </a:cubicBezTo>
                  <a:cubicBezTo>
                    <a:pt x="913" y="425"/>
                    <a:pt x="1050" y="338"/>
                    <a:pt x="1213" y="338"/>
                  </a:cubicBezTo>
                  <a:cubicBezTo>
                    <a:pt x="1275" y="338"/>
                    <a:pt x="1325" y="338"/>
                    <a:pt x="1388" y="338"/>
                  </a:cubicBezTo>
                  <a:cubicBezTo>
                    <a:pt x="1650" y="313"/>
                    <a:pt x="1900" y="325"/>
                    <a:pt x="2150" y="375"/>
                  </a:cubicBezTo>
                  <a:cubicBezTo>
                    <a:pt x="3525" y="713"/>
                    <a:pt x="3387" y="2375"/>
                    <a:pt x="2850" y="3312"/>
                  </a:cubicBezTo>
                  <a:cubicBezTo>
                    <a:pt x="2825" y="3362"/>
                    <a:pt x="2900" y="3399"/>
                    <a:pt x="2925" y="33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8">
              <a:extLst>
                <a:ext uri="{FF2B5EF4-FFF2-40B4-BE49-F238E27FC236}">
                  <a16:creationId xmlns:a16="http://schemas.microsoft.com/office/drawing/2014/main" id="{38601171-CA1C-AF48-9674-AE550F845856}"/>
                </a:ext>
              </a:extLst>
            </p:cNvPr>
            <p:cNvSpPr/>
            <p:nvPr/>
          </p:nvSpPr>
          <p:spPr>
            <a:xfrm>
              <a:off x="4206450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50" y="150"/>
                  </a:moveTo>
                  <a:cubicBezTo>
                    <a:pt x="838" y="75"/>
                    <a:pt x="1437" y="300"/>
                    <a:pt x="2162" y="525"/>
                  </a:cubicBezTo>
                  <a:cubicBezTo>
                    <a:pt x="2200" y="537"/>
                    <a:pt x="2212" y="488"/>
                    <a:pt x="2187" y="475"/>
                  </a:cubicBezTo>
                  <a:cubicBezTo>
                    <a:pt x="1600" y="50"/>
                    <a:pt x="750" y="0"/>
                    <a:pt x="50" y="75"/>
                  </a:cubicBezTo>
                  <a:cubicBezTo>
                    <a:pt x="0" y="75"/>
                    <a:pt x="0" y="150"/>
                    <a:pt x="50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8">
              <a:extLst>
                <a:ext uri="{FF2B5EF4-FFF2-40B4-BE49-F238E27FC236}">
                  <a16:creationId xmlns:a16="http://schemas.microsoft.com/office/drawing/2014/main" id="{F66A996A-BB14-1175-C365-919020123BAC}"/>
                </a:ext>
              </a:extLst>
            </p:cNvPr>
            <p:cNvSpPr/>
            <p:nvPr/>
          </p:nvSpPr>
          <p:spPr>
            <a:xfrm>
              <a:off x="3933700" y="4288500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1100" y="3787"/>
                  </a:moveTo>
                  <a:cubicBezTo>
                    <a:pt x="576" y="3125"/>
                    <a:pt x="113" y="2300"/>
                    <a:pt x="363" y="1413"/>
                  </a:cubicBezTo>
                  <a:cubicBezTo>
                    <a:pt x="501" y="950"/>
                    <a:pt x="813" y="563"/>
                    <a:pt x="1250" y="363"/>
                  </a:cubicBezTo>
                  <a:cubicBezTo>
                    <a:pt x="1525" y="201"/>
                    <a:pt x="1838" y="126"/>
                    <a:pt x="2163" y="126"/>
                  </a:cubicBezTo>
                  <a:cubicBezTo>
                    <a:pt x="2887" y="138"/>
                    <a:pt x="3037" y="563"/>
                    <a:pt x="2613" y="1388"/>
                  </a:cubicBezTo>
                  <a:cubicBezTo>
                    <a:pt x="2588" y="1350"/>
                    <a:pt x="2513" y="1388"/>
                    <a:pt x="2550" y="1438"/>
                  </a:cubicBezTo>
                  <a:cubicBezTo>
                    <a:pt x="2837" y="1800"/>
                    <a:pt x="3175" y="1388"/>
                    <a:pt x="3212" y="1050"/>
                  </a:cubicBezTo>
                  <a:cubicBezTo>
                    <a:pt x="3300" y="376"/>
                    <a:pt x="2625" y="1"/>
                    <a:pt x="2038" y="26"/>
                  </a:cubicBezTo>
                  <a:cubicBezTo>
                    <a:pt x="1250" y="51"/>
                    <a:pt x="463" y="601"/>
                    <a:pt x="251" y="1388"/>
                  </a:cubicBezTo>
                  <a:cubicBezTo>
                    <a:pt x="1" y="2300"/>
                    <a:pt x="476" y="3162"/>
                    <a:pt x="1063" y="3837"/>
                  </a:cubicBezTo>
                  <a:cubicBezTo>
                    <a:pt x="1088" y="3862"/>
                    <a:pt x="1125" y="3825"/>
                    <a:pt x="1100" y="3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8">
              <a:extLst>
                <a:ext uri="{FF2B5EF4-FFF2-40B4-BE49-F238E27FC236}">
                  <a16:creationId xmlns:a16="http://schemas.microsoft.com/office/drawing/2014/main" id="{1B700B72-9E3D-1E88-86B4-FF344407A5C4}"/>
                </a:ext>
              </a:extLst>
            </p:cNvPr>
            <p:cNvSpPr/>
            <p:nvPr/>
          </p:nvSpPr>
          <p:spPr>
            <a:xfrm>
              <a:off x="3920575" y="4246025"/>
              <a:ext cx="22850" cy="110925"/>
            </a:xfrm>
            <a:custGeom>
              <a:avLst/>
              <a:gdLst/>
              <a:ahLst/>
              <a:cxnLst/>
              <a:rect l="l" t="t" r="r" b="b"/>
              <a:pathLst>
                <a:path w="914" h="4437" extrusionOk="0">
                  <a:moveTo>
                    <a:pt x="876" y="4324"/>
                  </a:moveTo>
                  <a:cubicBezTo>
                    <a:pt x="26" y="3324"/>
                    <a:pt x="1" y="1187"/>
                    <a:pt x="588" y="63"/>
                  </a:cubicBezTo>
                  <a:cubicBezTo>
                    <a:pt x="588" y="25"/>
                    <a:pt x="551" y="0"/>
                    <a:pt x="526" y="25"/>
                  </a:cubicBezTo>
                  <a:cubicBezTo>
                    <a:pt x="1" y="712"/>
                    <a:pt x="88" y="1712"/>
                    <a:pt x="176" y="2512"/>
                  </a:cubicBezTo>
                  <a:cubicBezTo>
                    <a:pt x="251" y="3187"/>
                    <a:pt x="363" y="3862"/>
                    <a:pt x="826" y="4386"/>
                  </a:cubicBezTo>
                  <a:cubicBezTo>
                    <a:pt x="851" y="4436"/>
                    <a:pt x="913" y="4374"/>
                    <a:pt x="876" y="43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8">
              <a:extLst>
                <a:ext uri="{FF2B5EF4-FFF2-40B4-BE49-F238E27FC236}">
                  <a16:creationId xmlns:a16="http://schemas.microsoft.com/office/drawing/2014/main" id="{40CF1B4E-EDD5-6BF3-219B-6689EA146824}"/>
                </a:ext>
              </a:extLst>
            </p:cNvPr>
            <p:cNvSpPr/>
            <p:nvPr/>
          </p:nvSpPr>
          <p:spPr>
            <a:xfrm>
              <a:off x="39309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138" y="451"/>
                  </a:moveTo>
                  <a:cubicBezTo>
                    <a:pt x="225" y="488"/>
                    <a:pt x="325" y="476"/>
                    <a:pt x="400" y="401"/>
                  </a:cubicBezTo>
                  <a:cubicBezTo>
                    <a:pt x="463" y="338"/>
                    <a:pt x="488" y="251"/>
                    <a:pt x="463" y="163"/>
                  </a:cubicBezTo>
                  <a:cubicBezTo>
                    <a:pt x="463" y="126"/>
                    <a:pt x="450" y="101"/>
                    <a:pt x="425" y="76"/>
                  </a:cubicBezTo>
                  <a:cubicBezTo>
                    <a:pt x="400" y="51"/>
                    <a:pt x="363" y="26"/>
                    <a:pt x="325" y="26"/>
                  </a:cubicBezTo>
                  <a:cubicBezTo>
                    <a:pt x="200" y="1"/>
                    <a:pt x="75" y="76"/>
                    <a:pt x="25" y="188"/>
                  </a:cubicBezTo>
                  <a:cubicBezTo>
                    <a:pt x="0" y="313"/>
                    <a:pt x="113" y="438"/>
                    <a:pt x="238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8">
              <a:extLst>
                <a:ext uri="{FF2B5EF4-FFF2-40B4-BE49-F238E27FC236}">
                  <a16:creationId xmlns:a16="http://schemas.microsoft.com/office/drawing/2014/main" id="{F1118A94-BFBD-1F6F-3D26-0B30CC74431D}"/>
                </a:ext>
              </a:extLst>
            </p:cNvPr>
            <p:cNvSpPr/>
            <p:nvPr/>
          </p:nvSpPr>
          <p:spPr>
            <a:xfrm>
              <a:off x="3926825" y="4232575"/>
              <a:ext cx="18475" cy="15975"/>
            </a:xfrm>
            <a:custGeom>
              <a:avLst/>
              <a:gdLst/>
              <a:ahLst/>
              <a:cxnLst/>
              <a:rect l="l" t="t" r="r" b="b"/>
              <a:pathLst>
                <a:path w="739" h="639" extrusionOk="0">
                  <a:moveTo>
                    <a:pt x="276" y="588"/>
                  </a:moveTo>
                  <a:cubicBezTo>
                    <a:pt x="451" y="638"/>
                    <a:pt x="626" y="551"/>
                    <a:pt x="676" y="376"/>
                  </a:cubicBezTo>
                  <a:cubicBezTo>
                    <a:pt x="738" y="238"/>
                    <a:pt x="651" y="76"/>
                    <a:pt x="488" y="51"/>
                  </a:cubicBezTo>
                  <a:cubicBezTo>
                    <a:pt x="88" y="1"/>
                    <a:pt x="1" y="563"/>
                    <a:pt x="401" y="563"/>
                  </a:cubicBezTo>
                  <a:cubicBezTo>
                    <a:pt x="451" y="563"/>
                    <a:pt x="463" y="488"/>
                    <a:pt x="413" y="476"/>
                  </a:cubicBezTo>
                  <a:cubicBezTo>
                    <a:pt x="301" y="151"/>
                    <a:pt x="313" y="76"/>
                    <a:pt x="476" y="263"/>
                  </a:cubicBezTo>
                  <a:cubicBezTo>
                    <a:pt x="651" y="363"/>
                    <a:pt x="588" y="438"/>
                    <a:pt x="313" y="463"/>
                  </a:cubicBezTo>
                  <a:cubicBezTo>
                    <a:pt x="238" y="438"/>
                    <a:pt x="201" y="563"/>
                    <a:pt x="276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8">
              <a:extLst>
                <a:ext uri="{FF2B5EF4-FFF2-40B4-BE49-F238E27FC236}">
                  <a16:creationId xmlns:a16="http://schemas.microsoft.com/office/drawing/2014/main" id="{EF1264A2-E291-12D9-6FE3-F5229C8BEE38}"/>
                </a:ext>
              </a:extLst>
            </p:cNvPr>
            <p:cNvSpPr/>
            <p:nvPr/>
          </p:nvSpPr>
          <p:spPr>
            <a:xfrm>
              <a:off x="4169275" y="44116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88" y="63"/>
                  </a:moveTo>
                  <a:cubicBezTo>
                    <a:pt x="88" y="50"/>
                    <a:pt x="88" y="38"/>
                    <a:pt x="88" y="25"/>
                  </a:cubicBezTo>
                  <a:cubicBezTo>
                    <a:pt x="75" y="0"/>
                    <a:pt x="38" y="0"/>
                    <a:pt x="25" y="25"/>
                  </a:cubicBezTo>
                  <a:lnTo>
                    <a:pt x="13" y="63"/>
                  </a:lnTo>
                  <a:cubicBezTo>
                    <a:pt x="0" y="125"/>
                    <a:pt x="113" y="125"/>
                    <a:pt x="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8">
              <a:extLst>
                <a:ext uri="{FF2B5EF4-FFF2-40B4-BE49-F238E27FC236}">
                  <a16:creationId xmlns:a16="http://schemas.microsoft.com/office/drawing/2014/main" id="{20585E50-44DA-5AE1-3B54-3C5A945185BD}"/>
                </a:ext>
              </a:extLst>
            </p:cNvPr>
            <p:cNvSpPr/>
            <p:nvPr/>
          </p:nvSpPr>
          <p:spPr>
            <a:xfrm>
              <a:off x="4259250" y="4353500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25" y="100"/>
                  </a:moveTo>
                  <a:cubicBezTo>
                    <a:pt x="213" y="625"/>
                    <a:pt x="1175" y="712"/>
                    <a:pt x="1625" y="562"/>
                  </a:cubicBezTo>
                  <a:cubicBezTo>
                    <a:pt x="1675" y="550"/>
                    <a:pt x="1675" y="462"/>
                    <a:pt x="1612" y="462"/>
                  </a:cubicBezTo>
                  <a:cubicBezTo>
                    <a:pt x="1375" y="512"/>
                    <a:pt x="1125" y="512"/>
                    <a:pt x="875" y="475"/>
                  </a:cubicBezTo>
                  <a:cubicBezTo>
                    <a:pt x="650" y="425"/>
                    <a:pt x="225" y="325"/>
                    <a:pt x="125" y="62"/>
                  </a:cubicBezTo>
                  <a:cubicBezTo>
                    <a:pt x="100" y="0"/>
                    <a:pt x="0" y="25"/>
                    <a:pt x="25" y="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8">
              <a:extLst>
                <a:ext uri="{FF2B5EF4-FFF2-40B4-BE49-F238E27FC236}">
                  <a16:creationId xmlns:a16="http://schemas.microsoft.com/office/drawing/2014/main" id="{95FFF19C-C71D-D42C-23A9-74B7AB0B2240}"/>
                </a:ext>
              </a:extLst>
            </p:cNvPr>
            <p:cNvSpPr/>
            <p:nvPr/>
          </p:nvSpPr>
          <p:spPr>
            <a:xfrm>
              <a:off x="4259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650" y="675"/>
                  </a:moveTo>
                  <a:cubicBezTo>
                    <a:pt x="1287" y="312"/>
                    <a:pt x="575" y="0"/>
                    <a:pt x="63" y="138"/>
                  </a:cubicBezTo>
                  <a:cubicBezTo>
                    <a:pt x="0" y="163"/>
                    <a:pt x="25" y="237"/>
                    <a:pt x="88" y="237"/>
                  </a:cubicBezTo>
                  <a:cubicBezTo>
                    <a:pt x="638" y="175"/>
                    <a:pt x="1175" y="362"/>
                    <a:pt x="1587" y="737"/>
                  </a:cubicBezTo>
                  <a:cubicBezTo>
                    <a:pt x="1625" y="787"/>
                    <a:pt x="1687" y="712"/>
                    <a:pt x="1650" y="6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8">
              <a:extLst>
                <a:ext uri="{FF2B5EF4-FFF2-40B4-BE49-F238E27FC236}">
                  <a16:creationId xmlns:a16="http://schemas.microsoft.com/office/drawing/2014/main" id="{04E8C869-C225-4EA0-169D-8A9931DE7BD0}"/>
                </a:ext>
              </a:extLst>
            </p:cNvPr>
            <p:cNvSpPr/>
            <p:nvPr/>
          </p:nvSpPr>
          <p:spPr>
            <a:xfrm>
              <a:off x="4198950" y="4314750"/>
              <a:ext cx="33150" cy="30025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50" y="1188"/>
                  </a:moveTo>
                  <a:cubicBezTo>
                    <a:pt x="400" y="1200"/>
                    <a:pt x="663" y="1025"/>
                    <a:pt x="925" y="825"/>
                  </a:cubicBezTo>
                  <a:cubicBezTo>
                    <a:pt x="1175" y="638"/>
                    <a:pt x="1325" y="363"/>
                    <a:pt x="1325" y="50"/>
                  </a:cubicBezTo>
                  <a:cubicBezTo>
                    <a:pt x="1325" y="13"/>
                    <a:pt x="1263" y="0"/>
                    <a:pt x="1250" y="38"/>
                  </a:cubicBezTo>
                  <a:cubicBezTo>
                    <a:pt x="1238" y="325"/>
                    <a:pt x="1088" y="588"/>
                    <a:pt x="863" y="763"/>
                  </a:cubicBezTo>
                  <a:cubicBezTo>
                    <a:pt x="625" y="950"/>
                    <a:pt x="375" y="1125"/>
                    <a:pt x="50" y="1113"/>
                  </a:cubicBezTo>
                  <a:cubicBezTo>
                    <a:pt x="0" y="1113"/>
                    <a:pt x="0" y="1188"/>
                    <a:pt x="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8">
              <a:extLst>
                <a:ext uri="{FF2B5EF4-FFF2-40B4-BE49-F238E27FC236}">
                  <a16:creationId xmlns:a16="http://schemas.microsoft.com/office/drawing/2014/main" id="{362BB071-5F3A-350D-D59E-35E625DDD46B}"/>
                </a:ext>
              </a:extLst>
            </p:cNvPr>
            <p:cNvSpPr/>
            <p:nvPr/>
          </p:nvSpPr>
          <p:spPr>
            <a:xfrm>
              <a:off x="4199575" y="4315050"/>
              <a:ext cx="33150" cy="29100"/>
            </a:xfrm>
            <a:custGeom>
              <a:avLst/>
              <a:gdLst/>
              <a:ahLst/>
              <a:cxnLst/>
              <a:rect l="l" t="t" r="r" b="b"/>
              <a:pathLst>
                <a:path w="1326" h="1164" extrusionOk="0">
                  <a:moveTo>
                    <a:pt x="1250" y="1"/>
                  </a:moveTo>
                  <a:cubicBezTo>
                    <a:pt x="700" y="88"/>
                    <a:pt x="113" y="488"/>
                    <a:pt x="0" y="1076"/>
                  </a:cubicBezTo>
                  <a:cubicBezTo>
                    <a:pt x="0" y="1138"/>
                    <a:pt x="75" y="1163"/>
                    <a:pt x="113" y="1113"/>
                  </a:cubicBezTo>
                  <a:cubicBezTo>
                    <a:pt x="250" y="876"/>
                    <a:pt x="300" y="651"/>
                    <a:pt x="538" y="463"/>
                  </a:cubicBezTo>
                  <a:cubicBezTo>
                    <a:pt x="763" y="288"/>
                    <a:pt x="1013" y="163"/>
                    <a:pt x="1275" y="76"/>
                  </a:cubicBezTo>
                  <a:cubicBezTo>
                    <a:pt x="1325" y="63"/>
                    <a:pt x="1300" y="1"/>
                    <a:pt x="1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8">
              <a:extLst>
                <a:ext uri="{FF2B5EF4-FFF2-40B4-BE49-F238E27FC236}">
                  <a16:creationId xmlns:a16="http://schemas.microsoft.com/office/drawing/2014/main" id="{4FE22077-3F10-6662-F965-BEE5A98D8751}"/>
                </a:ext>
              </a:extLst>
            </p:cNvPr>
            <p:cNvSpPr/>
            <p:nvPr/>
          </p:nvSpPr>
          <p:spPr>
            <a:xfrm>
              <a:off x="38912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1512" y="3387"/>
                  </a:moveTo>
                  <a:cubicBezTo>
                    <a:pt x="800" y="2399"/>
                    <a:pt x="325" y="1262"/>
                    <a:pt x="100" y="63"/>
                  </a:cubicBezTo>
                  <a:cubicBezTo>
                    <a:pt x="88" y="0"/>
                    <a:pt x="0" y="25"/>
                    <a:pt x="13" y="88"/>
                  </a:cubicBezTo>
                  <a:cubicBezTo>
                    <a:pt x="225" y="1300"/>
                    <a:pt x="712" y="2437"/>
                    <a:pt x="1450" y="3424"/>
                  </a:cubicBezTo>
                  <a:cubicBezTo>
                    <a:pt x="1475" y="3462"/>
                    <a:pt x="1537" y="3424"/>
                    <a:pt x="1512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8">
              <a:extLst>
                <a:ext uri="{FF2B5EF4-FFF2-40B4-BE49-F238E27FC236}">
                  <a16:creationId xmlns:a16="http://schemas.microsoft.com/office/drawing/2014/main" id="{3DD1501A-97F4-32FD-4C5A-BAFC91FE703E}"/>
                </a:ext>
              </a:extLst>
            </p:cNvPr>
            <p:cNvSpPr/>
            <p:nvPr/>
          </p:nvSpPr>
          <p:spPr>
            <a:xfrm>
              <a:off x="3880900" y="4236650"/>
              <a:ext cx="17850" cy="16275"/>
            </a:xfrm>
            <a:custGeom>
              <a:avLst/>
              <a:gdLst/>
              <a:ahLst/>
              <a:cxnLst/>
              <a:rect l="l" t="t" r="r" b="b"/>
              <a:pathLst>
                <a:path w="714" h="651" extrusionOk="0">
                  <a:moveTo>
                    <a:pt x="526" y="563"/>
                  </a:moveTo>
                  <a:cubicBezTo>
                    <a:pt x="713" y="350"/>
                    <a:pt x="488" y="0"/>
                    <a:pt x="238" y="200"/>
                  </a:cubicBezTo>
                  <a:cubicBezTo>
                    <a:pt x="1" y="400"/>
                    <a:pt x="338" y="650"/>
                    <a:pt x="551" y="550"/>
                  </a:cubicBezTo>
                  <a:cubicBezTo>
                    <a:pt x="588" y="538"/>
                    <a:pt x="576" y="475"/>
                    <a:pt x="538" y="475"/>
                  </a:cubicBezTo>
                  <a:cubicBezTo>
                    <a:pt x="501" y="475"/>
                    <a:pt x="463" y="475"/>
                    <a:pt x="426" y="475"/>
                  </a:cubicBezTo>
                  <a:cubicBezTo>
                    <a:pt x="338" y="463"/>
                    <a:pt x="351" y="475"/>
                    <a:pt x="463" y="500"/>
                  </a:cubicBezTo>
                  <a:cubicBezTo>
                    <a:pt x="426" y="538"/>
                    <a:pt x="488" y="600"/>
                    <a:pt x="526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8">
              <a:extLst>
                <a:ext uri="{FF2B5EF4-FFF2-40B4-BE49-F238E27FC236}">
                  <a16:creationId xmlns:a16="http://schemas.microsoft.com/office/drawing/2014/main" id="{333FBD7F-7BFF-FFBB-9FE1-0A6CA005AE9C}"/>
                </a:ext>
              </a:extLst>
            </p:cNvPr>
            <p:cNvSpPr/>
            <p:nvPr/>
          </p:nvSpPr>
          <p:spPr>
            <a:xfrm>
              <a:off x="3936525" y="4266325"/>
              <a:ext cx="30625" cy="82200"/>
            </a:xfrm>
            <a:custGeom>
              <a:avLst/>
              <a:gdLst/>
              <a:ahLst/>
              <a:cxnLst/>
              <a:rect l="l" t="t" r="r" b="b"/>
              <a:pathLst>
                <a:path w="1225" h="3288" extrusionOk="0">
                  <a:moveTo>
                    <a:pt x="225" y="3225"/>
                  </a:moveTo>
                  <a:cubicBezTo>
                    <a:pt x="88" y="2012"/>
                    <a:pt x="413" y="1013"/>
                    <a:pt x="1200" y="75"/>
                  </a:cubicBezTo>
                  <a:cubicBezTo>
                    <a:pt x="1225" y="50"/>
                    <a:pt x="1175" y="0"/>
                    <a:pt x="1150" y="38"/>
                  </a:cubicBezTo>
                  <a:cubicBezTo>
                    <a:pt x="213" y="763"/>
                    <a:pt x="0" y="2125"/>
                    <a:pt x="125" y="3225"/>
                  </a:cubicBezTo>
                  <a:cubicBezTo>
                    <a:pt x="138" y="3287"/>
                    <a:pt x="225" y="3287"/>
                    <a:pt x="225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8">
              <a:extLst>
                <a:ext uri="{FF2B5EF4-FFF2-40B4-BE49-F238E27FC236}">
                  <a16:creationId xmlns:a16="http://schemas.microsoft.com/office/drawing/2014/main" id="{4FDE2F1C-5EB2-BD6B-E9D3-8CC21D72861E}"/>
                </a:ext>
              </a:extLst>
            </p:cNvPr>
            <p:cNvSpPr/>
            <p:nvPr/>
          </p:nvSpPr>
          <p:spPr>
            <a:xfrm>
              <a:off x="3963700" y="4258200"/>
              <a:ext cx="13450" cy="13775"/>
            </a:xfrm>
            <a:custGeom>
              <a:avLst/>
              <a:gdLst/>
              <a:ahLst/>
              <a:cxnLst/>
              <a:rect l="l" t="t" r="r" b="b"/>
              <a:pathLst>
                <a:path w="538" h="551" extrusionOk="0">
                  <a:moveTo>
                    <a:pt x="475" y="288"/>
                  </a:moveTo>
                  <a:cubicBezTo>
                    <a:pt x="538" y="38"/>
                    <a:pt x="13" y="1"/>
                    <a:pt x="25" y="263"/>
                  </a:cubicBezTo>
                  <a:cubicBezTo>
                    <a:pt x="0" y="550"/>
                    <a:pt x="425" y="525"/>
                    <a:pt x="425" y="238"/>
                  </a:cubicBezTo>
                  <a:cubicBezTo>
                    <a:pt x="425" y="200"/>
                    <a:pt x="375" y="188"/>
                    <a:pt x="363" y="225"/>
                  </a:cubicBezTo>
                  <a:cubicBezTo>
                    <a:pt x="300" y="275"/>
                    <a:pt x="313" y="300"/>
                    <a:pt x="413" y="300"/>
                  </a:cubicBezTo>
                  <a:cubicBezTo>
                    <a:pt x="413" y="338"/>
                    <a:pt x="475" y="3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8">
              <a:extLst>
                <a:ext uri="{FF2B5EF4-FFF2-40B4-BE49-F238E27FC236}">
                  <a16:creationId xmlns:a16="http://schemas.microsoft.com/office/drawing/2014/main" id="{AD194A4C-911F-D30B-6EE6-0C36566F5827}"/>
                </a:ext>
              </a:extLst>
            </p:cNvPr>
            <p:cNvSpPr/>
            <p:nvPr/>
          </p:nvSpPr>
          <p:spPr>
            <a:xfrm>
              <a:off x="4139900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63" y="2400"/>
                  </a:moveTo>
                  <a:cubicBezTo>
                    <a:pt x="3375" y="1151"/>
                    <a:pt x="6061" y="1"/>
                    <a:pt x="9386" y="2038"/>
                  </a:cubicBezTo>
                  <a:cubicBezTo>
                    <a:pt x="9448" y="2075"/>
                    <a:pt x="9511" y="1975"/>
                    <a:pt x="9448" y="1938"/>
                  </a:cubicBezTo>
                  <a:cubicBezTo>
                    <a:pt x="8023" y="988"/>
                    <a:pt x="6761" y="588"/>
                    <a:pt x="5049" y="751"/>
                  </a:cubicBezTo>
                  <a:cubicBezTo>
                    <a:pt x="3125" y="938"/>
                    <a:pt x="1825" y="1650"/>
                    <a:pt x="38" y="2338"/>
                  </a:cubicBezTo>
                  <a:cubicBezTo>
                    <a:pt x="1" y="2350"/>
                    <a:pt x="26" y="2413"/>
                    <a:pt x="63" y="2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8">
              <a:extLst>
                <a:ext uri="{FF2B5EF4-FFF2-40B4-BE49-F238E27FC236}">
                  <a16:creationId xmlns:a16="http://schemas.microsoft.com/office/drawing/2014/main" id="{1E6765BD-DFAC-6CC5-57B0-8EF473E892DC}"/>
                </a:ext>
              </a:extLst>
            </p:cNvPr>
            <p:cNvSpPr/>
            <p:nvPr/>
          </p:nvSpPr>
          <p:spPr>
            <a:xfrm>
              <a:off x="3860600" y="432755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63" y="1975"/>
                  </a:moveTo>
                  <a:cubicBezTo>
                    <a:pt x="625" y="1875"/>
                    <a:pt x="1163" y="1538"/>
                    <a:pt x="1225" y="926"/>
                  </a:cubicBezTo>
                  <a:cubicBezTo>
                    <a:pt x="1275" y="438"/>
                    <a:pt x="900" y="13"/>
                    <a:pt x="413" y="1"/>
                  </a:cubicBezTo>
                  <a:cubicBezTo>
                    <a:pt x="338" y="1"/>
                    <a:pt x="338" y="113"/>
                    <a:pt x="413" y="113"/>
                  </a:cubicBezTo>
                  <a:cubicBezTo>
                    <a:pt x="988" y="138"/>
                    <a:pt x="1263" y="713"/>
                    <a:pt x="1038" y="1213"/>
                  </a:cubicBezTo>
                  <a:cubicBezTo>
                    <a:pt x="850" y="1613"/>
                    <a:pt x="463" y="1825"/>
                    <a:pt x="38" y="1913"/>
                  </a:cubicBezTo>
                  <a:cubicBezTo>
                    <a:pt x="0" y="1925"/>
                    <a:pt x="25" y="1988"/>
                    <a:pt x="63" y="1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8">
              <a:extLst>
                <a:ext uri="{FF2B5EF4-FFF2-40B4-BE49-F238E27FC236}">
                  <a16:creationId xmlns:a16="http://schemas.microsoft.com/office/drawing/2014/main" id="{D6D2DB33-F9EE-41BF-481D-74859941BDB2}"/>
                </a:ext>
              </a:extLst>
            </p:cNvPr>
            <p:cNvSpPr/>
            <p:nvPr/>
          </p:nvSpPr>
          <p:spPr>
            <a:xfrm>
              <a:off x="4075225" y="4370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526"/>
                  </a:moveTo>
                  <a:cubicBezTo>
                    <a:pt x="1825" y="551"/>
                    <a:pt x="1338" y="1"/>
                    <a:pt x="701" y="213"/>
                  </a:cubicBezTo>
                  <a:cubicBezTo>
                    <a:pt x="276" y="363"/>
                    <a:pt x="1" y="763"/>
                    <a:pt x="26" y="1213"/>
                  </a:cubicBezTo>
                  <a:cubicBezTo>
                    <a:pt x="26" y="1250"/>
                    <a:pt x="88" y="1263"/>
                    <a:pt x="88" y="1213"/>
                  </a:cubicBezTo>
                  <a:cubicBezTo>
                    <a:pt x="201" y="426"/>
                    <a:pt x="888" y="126"/>
                    <a:pt x="1588" y="413"/>
                  </a:cubicBezTo>
                  <a:cubicBezTo>
                    <a:pt x="1850" y="551"/>
                    <a:pt x="2150" y="626"/>
                    <a:pt x="2450" y="613"/>
                  </a:cubicBezTo>
                  <a:cubicBezTo>
                    <a:pt x="2513" y="613"/>
                    <a:pt x="2513" y="526"/>
                    <a:pt x="2450" y="5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8">
              <a:extLst>
                <a:ext uri="{FF2B5EF4-FFF2-40B4-BE49-F238E27FC236}">
                  <a16:creationId xmlns:a16="http://schemas.microsoft.com/office/drawing/2014/main" id="{4D5C0CCE-4D84-9C59-0793-5EA3878C27C3}"/>
                </a:ext>
              </a:extLst>
            </p:cNvPr>
            <p:cNvSpPr/>
            <p:nvPr/>
          </p:nvSpPr>
          <p:spPr>
            <a:xfrm>
              <a:off x="4073975" y="4396300"/>
              <a:ext cx="30950" cy="21575"/>
            </a:xfrm>
            <a:custGeom>
              <a:avLst/>
              <a:gdLst/>
              <a:ahLst/>
              <a:cxnLst/>
              <a:rect l="l" t="t" r="r" b="b"/>
              <a:pathLst>
                <a:path w="1238" h="863" extrusionOk="0">
                  <a:moveTo>
                    <a:pt x="113" y="50"/>
                  </a:moveTo>
                  <a:cubicBezTo>
                    <a:pt x="1" y="337"/>
                    <a:pt x="176" y="587"/>
                    <a:pt x="451" y="700"/>
                  </a:cubicBezTo>
                  <a:cubicBezTo>
                    <a:pt x="676" y="787"/>
                    <a:pt x="1075" y="862"/>
                    <a:pt x="1225" y="612"/>
                  </a:cubicBezTo>
                  <a:cubicBezTo>
                    <a:pt x="1238" y="587"/>
                    <a:pt x="1200" y="550"/>
                    <a:pt x="1175" y="575"/>
                  </a:cubicBezTo>
                  <a:cubicBezTo>
                    <a:pt x="851" y="825"/>
                    <a:pt x="1" y="587"/>
                    <a:pt x="188" y="63"/>
                  </a:cubicBezTo>
                  <a:cubicBezTo>
                    <a:pt x="201" y="25"/>
                    <a:pt x="138" y="0"/>
                    <a:pt x="1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8">
              <a:extLst>
                <a:ext uri="{FF2B5EF4-FFF2-40B4-BE49-F238E27FC236}">
                  <a16:creationId xmlns:a16="http://schemas.microsoft.com/office/drawing/2014/main" id="{1D6753B0-5197-163E-980C-11A446BC90F8}"/>
                </a:ext>
              </a:extLst>
            </p:cNvPr>
            <p:cNvSpPr/>
            <p:nvPr/>
          </p:nvSpPr>
          <p:spPr>
            <a:xfrm>
              <a:off x="3834050" y="4258825"/>
              <a:ext cx="81250" cy="56250"/>
            </a:xfrm>
            <a:custGeom>
              <a:avLst/>
              <a:gdLst/>
              <a:ahLst/>
              <a:cxnLst/>
              <a:rect l="l" t="t" r="r" b="b"/>
              <a:pathLst>
                <a:path w="3250" h="2250" extrusionOk="0">
                  <a:moveTo>
                    <a:pt x="3224" y="2162"/>
                  </a:moveTo>
                  <a:cubicBezTo>
                    <a:pt x="2437" y="1200"/>
                    <a:pt x="1462" y="0"/>
                    <a:pt x="63" y="288"/>
                  </a:cubicBezTo>
                  <a:cubicBezTo>
                    <a:pt x="0" y="300"/>
                    <a:pt x="25" y="375"/>
                    <a:pt x="88" y="375"/>
                  </a:cubicBezTo>
                  <a:cubicBezTo>
                    <a:pt x="1475" y="188"/>
                    <a:pt x="2362" y="1263"/>
                    <a:pt x="3162" y="2200"/>
                  </a:cubicBezTo>
                  <a:cubicBezTo>
                    <a:pt x="3199" y="2250"/>
                    <a:pt x="3249" y="2187"/>
                    <a:pt x="3224" y="2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8">
              <a:extLst>
                <a:ext uri="{FF2B5EF4-FFF2-40B4-BE49-F238E27FC236}">
                  <a16:creationId xmlns:a16="http://schemas.microsoft.com/office/drawing/2014/main" id="{E86CAF5A-E3A6-1FD0-7663-3E4B0E2F0514}"/>
                </a:ext>
              </a:extLst>
            </p:cNvPr>
            <p:cNvSpPr/>
            <p:nvPr/>
          </p:nvSpPr>
          <p:spPr>
            <a:xfrm>
              <a:off x="4063350" y="4351000"/>
              <a:ext cx="31275" cy="15325"/>
            </a:xfrm>
            <a:custGeom>
              <a:avLst/>
              <a:gdLst/>
              <a:ahLst/>
              <a:cxnLst/>
              <a:rect l="l" t="t" r="r" b="b"/>
              <a:pathLst>
                <a:path w="1251" h="613" extrusionOk="0">
                  <a:moveTo>
                    <a:pt x="1188" y="500"/>
                  </a:moveTo>
                  <a:cubicBezTo>
                    <a:pt x="776" y="487"/>
                    <a:pt x="401" y="312"/>
                    <a:pt x="113" y="38"/>
                  </a:cubicBezTo>
                  <a:cubicBezTo>
                    <a:pt x="63" y="0"/>
                    <a:pt x="1" y="38"/>
                    <a:pt x="38" y="88"/>
                  </a:cubicBezTo>
                  <a:cubicBezTo>
                    <a:pt x="163" y="250"/>
                    <a:pt x="338" y="375"/>
                    <a:pt x="538" y="450"/>
                  </a:cubicBezTo>
                  <a:cubicBezTo>
                    <a:pt x="738" y="562"/>
                    <a:pt x="963" y="612"/>
                    <a:pt x="1188" y="587"/>
                  </a:cubicBezTo>
                  <a:cubicBezTo>
                    <a:pt x="1238" y="587"/>
                    <a:pt x="1251" y="500"/>
                    <a:pt x="1188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8">
              <a:extLst>
                <a:ext uri="{FF2B5EF4-FFF2-40B4-BE49-F238E27FC236}">
                  <a16:creationId xmlns:a16="http://schemas.microsoft.com/office/drawing/2014/main" id="{585DE36C-0E58-09E8-9BE8-287667AFED66}"/>
                </a:ext>
              </a:extLst>
            </p:cNvPr>
            <p:cNvSpPr/>
            <p:nvPr/>
          </p:nvSpPr>
          <p:spPr>
            <a:xfrm>
              <a:off x="4063350" y="4344750"/>
              <a:ext cx="34075" cy="21875"/>
            </a:xfrm>
            <a:custGeom>
              <a:avLst/>
              <a:gdLst/>
              <a:ahLst/>
              <a:cxnLst/>
              <a:rect l="l" t="t" r="r" b="b"/>
              <a:pathLst>
                <a:path w="1363" h="875" extrusionOk="0">
                  <a:moveTo>
                    <a:pt x="101" y="325"/>
                  </a:moveTo>
                  <a:cubicBezTo>
                    <a:pt x="538" y="125"/>
                    <a:pt x="1051" y="412"/>
                    <a:pt x="1251" y="825"/>
                  </a:cubicBezTo>
                  <a:cubicBezTo>
                    <a:pt x="1276" y="875"/>
                    <a:pt x="1363" y="837"/>
                    <a:pt x="1350" y="787"/>
                  </a:cubicBezTo>
                  <a:cubicBezTo>
                    <a:pt x="1138" y="300"/>
                    <a:pt x="538" y="0"/>
                    <a:pt x="51" y="250"/>
                  </a:cubicBezTo>
                  <a:cubicBezTo>
                    <a:pt x="1" y="275"/>
                    <a:pt x="51" y="350"/>
                    <a:pt x="101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8">
              <a:extLst>
                <a:ext uri="{FF2B5EF4-FFF2-40B4-BE49-F238E27FC236}">
                  <a16:creationId xmlns:a16="http://schemas.microsoft.com/office/drawing/2014/main" id="{FF27A540-635F-73E9-FA03-61335059109A}"/>
                </a:ext>
              </a:extLst>
            </p:cNvPr>
            <p:cNvSpPr/>
            <p:nvPr/>
          </p:nvSpPr>
          <p:spPr>
            <a:xfrm>
              <a:off x="4299550" y="4347550"/>
              <a:ext cx="132475" cy="60000"/>
            </a:xfrm>
            <a:custGeom>
              <a:avLst/>
              <a:gdLst/>
              <a:ahLst/>
              <a:cxnLst/>
              <a:rect l="l" t="t" r="r" b="b"/>
              <a:pathLst>
                <a:path w="5299" h="2400" extrusionOk="0">
                  <a:moveTo>
                    <a:pt x="50" y="1825"/>
                  </a:moveTo>
                  <a:cubicBezTo>
                    <a:pt x="1650" y="2138"/>
                    <a:pt x="5074" y="2400"/>
                    <a:pt x="5299" y="51"/>
                  </a:cubicBezTo>
                  <a:cubicBezTo>
                    <a:pt x="5299" y="1"/>
                    <a:pt x="5224" y="13"/>
                    <a:pt x="5224" y="51"/>
                  </a:cubicBezTo>
                  <a:cubicBezTo>
                    <a:pt x="4924" y="2337"/>
                    <a:pt x="1612" y="2038"/>
                    <a:pt x="63" y="1750"/>
                  </a:cubicBezTo>
                  <a:cubicBezTo>
                    <a:pt x="25" y="1738"/>
                    <a:pt x="0" y="1813"/>
                    <a:pt x="50" y="1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8">
              <a:extLst>
                <a:ext uri="{FF2B5EF4-FFF2-40B4-BE49-F238E27FC236}">
                  <a16:creationId xmlns:a16="http://schemas.microsoft.com/office/drawing/2014/main" id="{8272E1F3-8789-1AB4-D2F3-E1693B7A09C3}"/>
                </a:ext>
              </a:extLst>
            </p:cNvPr>
            <p:cNvSpPr/>
            <p:nvPr/>
          </p:nvSpPr>
          <p:spPr>
            <a:xfrm>
              <a:off x="4363900" y="4310050"/>
              <a:ext cx="61575" cy="65325"/>
            </a:xfrm>
            <a:custGeom>
              <a:avLst/>
              <a:gdLst/>
              <a:ahLst/>
              <a:cxnLst/>
              <a:rect l="l" t="t" r="r" b="b"/>
              <a:pathLst>
                <a:path w="2463" h="2613" extrusionOk="0">
                  <a:moveTo>
                    <a:pt x="1500" y="2588"/>
                  </a:moveTo>
                  <a:cubicBezTo>
                    <a:pt x="2175" y="2263"/>
                    <a:pt x="2463" y="1426"/>
                    <a:pt x="2013" y="788"/>
                  </a:cubicBezTo>
                  <a:cubicBezTo>
                    <a:pt x="1600" y="201"/>
                    <a:pt x="538" y="1"/>
                    <a:pt x="38" y="588"/>
                  </a:cubicBezTo>
                  <a:cubicBezTo>
                    <a:pt x="1" y="638"/>
                    <a:pt x="63" y="713"/>
                    <a:pt x="113" y="663"/>
                  </a:cubicBezTo>
                  <a:cubicBezTo>
                    <a:pt x="588" y="138"/>
                    <a:pt x="1550" y="301"/>
                    <a:pt x="1925" y="851"/>
                  </a:cubicBezTo>
                  <a:cubicBezTo>
                    <a:pt x="2338" y="1438"/>
                    <a:pt x="2113" y="2238"/>
                    <a:pt x="1463" y="2538"/>
                  </a:cubicBezTo>
                  <a:cubicBezTo>
                    <a:pt x="1425" y="2550"/>
                    <a:pt x="1463" y="2613"/>
                    <a:pt x="1488" y="2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8">
              <a:extLst>
                <a:ext uri="{FF2B5EF4-FFF2-40B4-BE49-F238E27FC236}">
                  <a16:creationId xmlns:a16="http://schemas.microsoft.com/office/drawing/2014/main" id="{03023DE1-BDE1-0E77-BD5E-AAFBC0F2DF7B}"/>
                </a:ext>
              </a:extLst>
            </p:cNvPr>
            <p:cNvSpPr/>
            <p:nvPr/>
          </p:nvSpPr>
          <p:spPr>
            <a:xfrm>
              <a:off x="4353900" y="4321000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688" y="13"/>
                  </a:moveTo>
                  <a:cubicBezTo>
                    <a:pt x="226" y="188"/>
                    <a:pt x="1" y="725"/>
                    <a:pt x="201" y="1188"/>
                  </a:cubicBezTo>
                  <a:cubicBezTo>
                    <a:pt x="401" y="1650"/>
                    <a:pt x="938" y="1862"/>
                    <a:pt x="1388" y="1662"/>
                  </a:cubicBezTo>
                  <a:cubicBezTo>
                    <a:pt x="1438" y="1637"/>
                    <a:pt x="1400" y="1562"/>
                    <a:pt x="1363" y="1575"/>
                  </a:cubicBezTo>
                  <a:cubicBezTo>
                    <a:pt x="938" y="1700"/>
                    <a:pt x="476" y="1575"/>
                    <a:pt x="301" y="1150"/>
                  </a:cubicBezTo>
                  <a:cubicBezTo>
                    <a:pt x="138" y="725"/>
                    <a:pt x="326" y="263"/>
                    <a:pt x="726" y="75"/>
                  </a:cubicBezTo>
                  <a:cubicBezTo>
                    <a:pt x="763" y="50"/>
                    <a:pt x="726" y="0"/>
                    <a:pt x="6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8">
              <a:extLst>
                <a:ext uri="{FF2B5EF4-FFF2-40B4-BE49-F238E27FC236}">
                  <a16:creationId xmlns:a16="http://schemas.microsoft.com/office/drawing/2014/main" id="{A5741CCA-9995-17FB-E01A-9869381BFCDE}"/>
                </a:ext>
              </a:extLst>
            </p:cNvPr>
            <p:cNvSpPr/>
            <p:nvPr/>
          </p:nvSpPr>
          <p:spPr>
            <a:xfrm>
              <a:off x="4384200" y="4332875"/>
              <a:ext cx="17225" cy="30950"/>
            </a:xfrm>
            <a:custGeom>
              <a:avLst/>
              <a:gdLst/>
              <a:ahLst/>
              <a:cxnLst/>
              <a:rect l="l" t="t" r="r" b="b"/>
              <a:pathLst>
                <a:path w="689" h="1238" extrusionOk="0">
                  <a:moveTo>
                    <a:pt x="51" y="1200"/>
                  </a:moveTo>
                  <a:cubicBezTo>
                    <a:pt x="388" y="1237"/>
                    <a:pt x="626" y="862"/>
                    <a:pt x="626" y="550"/>
                  </a:cubicBezTo>
                  <a:cubicBezTo>
                    <a:pt x="613" y="238"/>
                    <a:pt x="351" y="0"/>
                    <a:pt x="63" y="113"/>
                  </a:cubicBezTo>
                  <a:cubicBezTo>
                    <a:pt x="1" y="138"/>
                    <a:pt x="26" y="225"/>
                    <a:pt x="76" y="200"/>
                  </a:cubicBezTo>
                  <a:cubicBezTo>
                    <a:pt x="688" y="13"/>
                    <a:pt x="638" y="1162"/>
                    <a:pt x="51" y="1125"/>
                  </a:cubicBezTo>
                  <a:cubicBezTo>
                    <a:pt x="1" y="1125"/>
                    <a:pt x="1" y="1200"/>
                    <a:pt x="51" y="1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>
              <a:extLst>
                <a:ext uri="{FF2B5EF4-FFF2-40B4-BE49-F238E27FC236}">
                  <a16:creationId xmlns:a16="http://schemas.microsoft.com/office/drawing/2014/main" id="{EE3BF588-0F85-CEAF-0DC4-6A3F521AA7C4}"/>
                </a:ext>
              </a:extLst>
            </p:cNvPr>
            <p:cNvSpPr/>
            <p:nvPr/>
          </p:nvSpPr>
          <p:spPr>
            <a:xfrm>
              <a:off x="4100225" y="430257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463" y="2787"/>
                  </a:moveTo>
                  <a:cubicBezTo>
                    <a:pt x="113" y="1462"/>
                    <a:pt x="925" y="387"/>
                    <a:pt x="2175" y="63"/>
                  </a:cubicBezTo>
                  <a:cubicBezTo>
                    <a:pt x="2212" y="50"/>
                    <a:pt x="2200" y="0"/>
                    <a:pt x="2175" y="0"/>
                  </a:cubicBezTo>
                  <a:cubicBezTo>
                    <a:pt x="788" y="100"/>
                    <a:pt x="0" y="1537"/>
                    <a:pt x="388" y="2812"/>
                  </a:cubicBezTo>
                  <a:cubicBezTo>
                    <a:pt x="400" y="2862"/>
                    <a:pt x="488" y="2849"/>
                    <a:pt x="463" y="2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>
              <a:extLst>
                <a:ext uri="{FF2B5EF4-FFF2-40B4-BE49-F238E27FC236}">
                  <a16:creationId xmlns:a16="http://schemas.microsoft.com/office/drawing/2014/main" id="{3EF74343-7F12-575A-70B8-7907C6B13C34}"/>
                </a:ext>
              </a:extLst>
            </p:cNvPr>
            <p:cNvSpPr/>
            <p:nvPr/>
          </p:nvSpPr>
          <p:spPr>
            <a:xfrm>
              <a:off x="3701275" y="4276950"/>
              <a:ext cx="111850" cy="104375"/>
            </a:xfrm>
            <a:custGeom>
              <a:avLst/>
              <a:gdLst/>
              <a:ahLst/>
              <a:cxnLst/>
              <a:rect l="l" t="t" r="r" b="b"/>
              <a:pathLst>
                <a:path w="4474" h="4175" extrusionOk="0">
                  <a:moveTo>
                    <a:pt x="1812" y="3999"/>
                  </a:moveTo>
                  <a:cubicBezTo>
                    <a:pt x="3249" y="4174"/>
                    <a:pt x="4424" y="2737"/>
                    <a:pt x="3712" y="1387"/>
                  </a:cubicBezTo>
                  <a:cubicBezTo>
                    <a:pt x="2987" y="0"/>
                    <a:pt x="1050" y="213"/>
                    <a:pt x="38" y="1150"/>
                  </a:cubicBezTo>
                  <a:cubicBezTo>
                    <a:pt x="0" y="1187"/>
                    <a:pt x="50" y="1237"/>
                    <a:pt x="88" y="1212"/>
                  </a:cubicBezTo>
                  <a:cubicBezTo>
                    <a:pt x="987" y="563"/>
                    <a:pt x="2450" y="113"/>
                    <a:pt x="3337" y="1050"/>
                  </a:cubicBezTo>
                  <a:cubicBezTo>
                    <a:pt x="4474" y="2275"/>
                    <a:pt x="3387" y="4087"/>
                    <a:pt x="1812" y="3899"/>
                  </a:cubicBezTo>
                  <a:cubicBezTo>
                    <a:pt x="1737" y="3887"/>
                    <a:pt x="1737" y="3999"/>
                    <a:pt x="1812" y="39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>
              <a:extLst>
                <a:ext uri="{FF2B5EF4-FFF2-40B4-BE49-F238E27FC236}">
                  <a16:creationId xmlns:a16="http://schemas.microsoft.com/office/drawing/2014/main" id="{C0A57E7E-5E7B-AEB2-F3EC-F5349EA4AD90}"/>
                </a:ext>
              </a:extLst>
            </p:cNvPr>
            <p:cNvSpPr/>
            <p:nvPr/>
          </p:nvSpPr>
          <p:spPr>
            <a:xfrm>
              <a:off x="3442900" y="4301950"/>
              <a:ext cx="263700" cy="146525"/>
            </a:xfrm>
            <a:custGeom>
              <a:avLst/>
              <a:gdLst/>
              <a:ahLst/>
              <a:cxnLst/>
              <a:rect l="l" t="t" r="r" b="b"/>
              <a:pathLst>
                <a:path w="10548" h="5861" extrusionOk="0">
                  <a:moveTo>
                    <a:pt x="10460" y="38"/>
                  </a:moveTo>
                  <a:cubicBezTo>
                    <a:pt x="9248" y="1712"/>
                    <a:pt x="8136" y="3812"/>
                    <a:pt x="6224" y="4736"/>
                  </a:cubicBezTo>
                  <a:cubicBezTo>
                    <a:pt x="4462" y="5599"/>
                    <a:pt x="1700" y="5774"/>
                    <a:pt x="75" y="4561"/>
                  </a:cubicBezTo>
                  <a:cubicBezTo>
                    <a:pt x="38" y="4549"/>
                    <a:pt x="0" y="4599"/>
                    <a:pt x="38" y="4611"/>
                  </a:cubicBezTo>
                  <a:cubicBezTo>
                    <a:pt x="1475" y="5861"/>
                    <a:pt x="3962" y="5736"/>
                    <a:pt x="5686" y="5149"/>
                  </a:cubicBezTo>
                  <a:cubicBezTo>
                    <a:pt x="7998" y="4349"/>
                    <a:pt x="9198" y="1950"/>
                    <a:pt x="10523" y="75"/>
                  </a:cubicBezTo>
                  <a:cubicBezTo>
                    <a:pt x="10548" y="38"/>
                    <a:pt x="10485" y="0"/>
                    <a:pt x="1046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>
              <a:extLst>
                <a:ext uri="{FF2B5EF4-FFF2-40B4-BE49-F238E27FC236}">
                  <a16:creationId xmlns:a16="http://schemas.microsoft.com/office/drawing/2014/main" id="{1CC5D8C0-3ADB-658F-95B6-BDD8CD58263B}"/>
                </a:ext>
              </a:extLst>
            </p:cNvPr>
            <p:cNvSpPr/>
            <p:nvPr/>
          </p:nvSpPr>
          <p:spPr>
            <a:xfrm>
              <a:off x="3410100" y="4324750"/>
              <a:ext cx="100625" cy="84375"/>
            </a:xfrm>
            <a:custGeom>
              <a:avLst/>
              <a:gdLst/>
              <a:ahLst/>
              <a:cxnLst/>
              <a:rect l="l" t="t" r="r" b="b"/>
              <a:pathLst>
                <a:path w="4025" h="3375" extrusionOk="0">
                  <a:moveTo>
                    <a:pt x="1150" y="3287"/>
                  </a:moveTo>
                  <a:cubicBezTo>
                    <a:pt x="613" y="2350"/>
                    <a:pt x="500" y="975"/>
                    <a:pt x="1650" y="425"/>
                  </a:cubicBezTo>
                  <a:cubicBezTo>
                    <a:pt x="1937" y="313"/>
                    <a:pt x="2250" y="263"/>
                    <a:pt x="2550" y="313"/>
                  </a:cubicBezTo>
                  <a:cubicBezTo>
                    <a:pt x="2625" y="325"/>
                    <a:pt x="2699" y="300"/>
                    <a:pt x="2774" y="313"/>
                  </a:cubicBezTo>
                  <a:cubicBezTo>
                    <a:pt x="3537" y="438"/>
                    <a:pt x="3512" y="638"/>
                    <a:pt x="3587" y="1175"/>
                  </a:cubicBezTo>
                  <a:cubicBezTo>
                    <a:pt x="3699" y="2075"/>
                    <a:pt x="3087" y="2412"/>
                    <a:pt x="2312" y="2262"/>
                  </a:cubicBezTo>
                  <a:cubicBezTo>
                    <a:pt x="1725" y="2150"/>
                    <a:pt x="1425" y="1862"/>
                    <a:pt x="1025" y="1450"/>
                  </a:cubicBezTo>
                  <a:cubicBezTo>
                    <a:pt x="725" y="1138"/>
                    <a:pt x="475" y="813"/>
                    <a:pt x="25" y="800"/>
                  </a:cubicBezTo>
                  <a:cubicBezTo>
                    <a:pt x="0" y="800"/>
                    <a:pt x="0" y="838"/>
                    <a:pt x="25" y="838"/>
                  </a:cubicBezTo>
                  <a:cubicBezTo>
                    <a:pt x="738" y="950"/>
                    <a:pt x="1137" y="1850"/>
                    <a:pt x="1725" y="2225"/>
                  </a:cubicBezTo>
                  <a:cubicBezTo>
                    <a:pt x="2150" y="2525"/>
                    <a:pt x="2712" y="2575"/>
                    <a:pt x="3187" y="2350"/>
                  </a:cubicBezTo>
                  <a:cubicBezTo>
                    <a:pt x="3912" y="2025"/>
                    <a:pt x="4024" y="888"/>
                    <a:pt x="3387" y="388"/>
                  </a:cubicBezTo>
                  <a:cubicBezTo>
                    <a:pt x="2874" y="0"/>
                    <a:pt x="1800" y="125"/>
                    <a:pt x="1312" y="488"/>
                  </a:cubicBezTo>
                  <a:cubicBezTo>
                    <a:pt x="388" y="1187"/>
                    <a:pt x="563" y="2450"/>
                    <a:pt x="1087" y="3337"/>
                  </a:cubicBezTo>
                  <a:cubicBezTo>
                    <a:pt x="1112" y="3374"/>
                    <a:pt x="1187" y="3337"/>
                    <a:pt x="1162" y="32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>
              <a:extLst>
                <a:ext uri="{FF2B5EF4-FFF2-40B4-BE49-F238E27FC236}">
                  <a16:creationId xmlns:a16="http://schemas.microsoft.com/office/drawing/2014/main" id="{450B3EA3-1C87-B284-0645-AA24ECCFA199}"/>
                </a:ext>
              </a:extLst>
            </p:cNvPr>
            <p:cNvSpPr/>
            <p:nvPr/>
          </p:nvSpPr>
          <p:spPr>
            <a:xfrm>
              <a:off x="3347925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2162" y="75"/>
                  </a:moveTo>
                  <a:cubicBezTo>
                    <a:pt x="1475" y="0"/>
                    <a:pt x="625" y="50"/>
                    <a:pt x="25" y="475"/>
                  </a:cubicBezTo>
                  <a:cubicBezTo>
                    <a:pt x="0" y="488"/>
                    <a:pt x="13" y="537"/>
                    <a:pt x="50" y="525"/>
                  </a:cubicBezTo>
                  <a:cubicBezTo>
                    <a:pt x="775" y="300"/>
                    <a:pt x="1387" y="75"/>
                    <a:pt x="2162" y="150"/>
                  </a:cubicBezTo>
                  <a:cubicBezTo>
                    <a:pt x="2212" y="150"/>
                    <a:pt x="2212" y="75"/>
                    <a:pt x="2162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>
              <a:extLst>
                <a:ext uri="{FF2B5EF4-FFF2-40B4-BE49-F238E27FC236}">
                  <a16:creationId xmlns:a16="http://schemas.microsoft.com/office/drawing/2014/main" id="{2031E17D-E493-E2ED-FD22-583D5656B5EF}"/>
                </a:ext>
              </a:extLst>
            </p:cNvPr>
            <p:cNvSpPr/>
            <p:nvPr/>
          </p:nvSpPr>
          <p:spPr>
            <a:xfrm>
              <a:off x="3593800" y="4288500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2225" y="3837"/>
                  </a:moveTo>
                  <a:cubicBezTo>
                    <a:pt x="2787" y="3187"/>
                    <a:pt x="3249" y="2375"/>
                    <a:pt x="3062" y="1488"/>
                  </a:cubicBezTo>
                  <a:cubicBezTo>
                    <a:pt x="2887" y="663"/>
                    <a:pt x="2087" y="63"/>
                    <a:pt x="1250" y="26"/>
                  </a:cubicBezTo>
                  <a:cubicBezTo>
                    <a:pt x="663" y="1"/>
                    <a:pt x="0" y="376"/>
                    <a:pt x="75" y="1050"/>
                  </a:cubicBezTo>
                  <a:cubicBezTo>
                    <a:pt x="113" y="1388"/>
                    <a:pt x="463" y="1813"/>
                    <a:pt x="750" y="1438"/>
                  </a:cubicBezTo>
                  <a:cubicBezTo>
                    <a:pt x="775" y="1400"/>
                    <a:pt x="713" y="1363"/>
                    <a:pt x="675" y="1400"/>
                  </a:cubicBezTo>
                  <a:cubicBezTo>
                    <a:pt x="238" y="563"/>
                    <a:pt x="388" y="138"/>
                    <a:pt x="1125" y="126"/>
                  </a:cubicBezTo>
                  <a:cubicBezTo>
                    <a:pt x="1450" y="126"/>
                    <a:pt x="1762" y="213"/>
                    <a:pt x="2037" y="363"/>
                  </a:cubicBezTo>
                  <a:cubicBezTo>
                    <a:pt x="2475" y="576"/>
                    <a:pt x="2800" y="950"/>
                    <a:pt x="2925" y="1413"/>
                  </a:cubicBezTo>
                  <a:cubicBezTo>
                    <a:pt x="3174" y="2300"/>
                    <a:pt x="2712" y="3125"/>
                    <a:pt x="2187" y="3800"/>
                  </a:cubicBezTo>
                  <a:cubicBezTo>
                    <a:pt x="2162" y="3825"/>
                    <a:pt x="2200" y="3862"/>
                    <a:pt x="2225" y="38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>
              <a:extLst>
                <a:ext uri="{FF2B5EF4-FFF2-40B4-BE49-F238E27FC236}">
                  <a16:creationId xmlns:a16="http://schemas.microsoft.com/office/drawing/2014/main" id="{498D26A5-DE44-B19C-DF41-FFB730578570}"/>
                </a:ext>
              </a:extLst>
            </p:cNvPr>
            <p:cNvSpPr/>
            <p:nvPr/>
          </p:nvSpPr>
          <p:spPr>
            <a:xfrm>
              <a:off x="3666275" y="4246025"/>
              <a:ext cx="22825" cy="110600"/>
            </a:xfrm>
            <a:custGeom>
              <a:avLst/>
              <a:gdLst/>
              <a:ahLst/>
              <a:cxnLst/>
              <a:rect l="l" t="t" r="r" b="b"/>
              <a:pathLst>
                <a:path w="913" h="4424" extrusionOk="0">
                  <a:moveTo>
                    <a:pt x="100" y="4386"/>
                  </a:moveTo>
                  <a:cubicBezTo>
                    <a:pt x="550" y="3862"/>
                    <a:pt x="663" y="3187"/>
                    <a:pt x="738" y="2512"/>
                  </a:cubicBezTo>
                  <a:cubicBezTo>
                    <a:pt x="825" y="1700"/>
                    <a:pt x="913" y="712"/>
                    <a:pt x="388" y="25"/>
                  </a:cubicBezTo>
                  <a:cubicBezTo>
                    <a:pt x="363" y="0"/>
                    <a:pt x="325" y="25"/>
                    <a:pt x="338" y="63"/>
                  </a:cubicBezTo>
                  <a:cubicBezTo>
                    <a:pt x="913" y="1175"/>
                    <a:pt x="888" y="3312"/>
                    <a:pt x="38" y="4324"/>
                  </a:cubicBezTo>
                  <a:cubicBezTo>
                    <a:pt x="1" y="4361"/>
                    <a:pt x="63" y="4424"/>
                    <a:pt x="100" y="43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>
              <a:extLst>
                <a:ext uri="{FF2B5EF4-FFF2-40B4-BE49-F238E27FC236}">
                  <a16:creationId xmlns:a16="http://schemas.microsoft.com/office/drawing/2014/main" id="{6BBF69D9-1C22-20D5-9D12-3599CFC4EE17}"/>
                </a:ext>
              </a:extLst>
            </p:cNvPr>
            <p:cNvSpPr/>
            <p:nvPr/>
          </p:nvSpPr>
          <p:spPr>
            <a:xfrm>
              <a:off x="36666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451"/>
                  </a:moveTo>
                  <a:cubicBezTo>
                    <a:pt x="262" y="488"/>
                    <a:pt x="162" y="476"/>
                    <a:pt x="87" y="401"/>
                  </a:cubicBezTo>
                  <a:cubicBezTo>
                    <a:pt x="25" y="338"/>
                    <a:pt x="0" y="251"/>
                    <a:pt x="25" y="163"/>
                  </a:cubicBezTo>
                  <a:cubicBezTo>
                    <a:pt x="25" y="126"/>
                    <a:pt x="38" y="101"/>
                    <a:pt x="50" y="76"/>
                  </a:cubicBezTo>
                  <a:cubicBezTo>
                    <a:pt x="87" y="51"/>
                    <a:pt x="125" y="26"/>
                    <a:pt x="162" y="26"/>
                  </a:cubicBezTo>
                  <a:cubicBezTo>
                    <a:pt x="287" y="1"/>
                    <a:pt x="412" y="63"/>
                    <a:pt x="462" y="188"/>
                  </a:cubicBezTo>
                  <a:cubicBezTo>
                    <a:pt x="487" y="313"/>
                    <a:pt x="375" y="438"/>
                    <a:pt x="250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>
              <a:extLst>
                <a:ext uri="{FF2B5EF4-FFF2-40B4-BE49-F238E27FC236}">
                  <a16:creationId xmlns:a16="http://schemas.microsoft.com/office/drawing/2014/main" id="{F226ECC9-1F61-5DEB-B4A9-A4EAA7FE937D}"/>
                </a:ext>
              </a:extLst>
            </p:cNvPr>
            <p:cNvSpPr/>
            <p:nvPr/>
          </p:nvSpPr>
          <p:spPr>
            <a:xfrm>
              <a:off x="3660650" y="4232275"/>
              <a:ext cx="22200" cy="17200"/>
            </a:xfrm>
            <a:custGeom>
              <a:avLst/>
              <a:gdLst/>
              <a:ahLst/>
              <a:cxnLst/>
              <a:rect l="l" t="t" r="r" b="b"/>
              <a:pathLst>
                <a:path w="888" h="688" extrusionOk="0">
                  <a:moveTo>
                    <a:pt x="575" y="475"/>
                  </a:moveTo>
                  <a:cubicBezTo>
                    <a:pt x="300" y="450"/>
                    <a:pt x="251" y="375"/>
                    <a:pt x="425" y="275"/>
                  </a:cubicBezTo>
                  <a:cubicBezTo>
                    <a:pt x="575" y="88"/>
                    <a:pt x="588" y="163"/>
                    <a:pt x="475" y="488"/>
                  </a:cubicBezTo>
                  <a:cubicBezTo>
                    <a:pt x="425" y="488"/>
                    <a:pt x="438" y="575"/>
                    <a:pt x="488" y="575"/>
                  </a:cubicBezTo>
                  <a:cubicBezTo>
                    <a:pt x="888" y="575"/>
                    <a:pt x="800" y="0"/>
                    <a:pt x="400" y="63"/>
                  </a:cubicBezTo>
                  <a:cubicBezTo>
                    <a:pt x="1" y="125"/>
                    <a:pt x="238" y="688"/>
                    <a:pt x="613" y="600"/>
                  </a:cubicBezTo>
                  <a:cubicBezTo>
                    <a:pt x="688" y="575"/>
                    <a:pt x="650" y="450"/>
                    <a:pt x="5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8">
              <a:extLst>
                <a:ext uri="{FF2B5EF4-FFF2-40B4-BE49-F238E27FC236}">
                  <a16:creationId xmlns:a16="http://schemas.microsoft.com/office/drawing/2014/main" id="{6DAC6781-4E11-ED00-26AB-AE4AADFDB1CC}"/>
                </a:ext>
              </a:extLst>
            </p:cNvPr>
            <p:cNvSpPr/>
            <p:nvPr/>
          </p:nvSpPr>
          <p:spPr>
            <a:xfrm>
              <a:off x="3438200" y="4411600"/>
              <a:ext cx="2850" cy="3150"/>
            </a:xfrm>
            <a:custGeom>
              <a:avLst/>
              <a:gdLst/>
              <a:ahLst/>
              <a:cxnLst/>
              <a:rect l="l" t="t" r="r" b="b"/>
              <a:pathLst>
                <a:path w="114" h="126" extrusionOk="0">
                  <a:moveTo>
                    <a:pt x="88" y="63"/>
                  </a:moveTo>
                  <a:lnTo>
                    <a:pt x="76" y="25"/>
                  </a:lnTo>
                  <a:cubicBezTo>
                    <a:pt x="76" y="0"/>
                    <a:pt x="26" y="0"/>
                    <a:pt x="13" y="25"/>
                  </a:cubicBezTo>
                  <a:cubicBezTo>
                    <a:pt x="13" y="38"/>
                    <a:pt x="13" y="50"/>
                    <a:pt x="13" y="63"/>
                  </a:cubicBezTo>
                  <a:cubicBezTo>
                    <a:pt x="1" y="125"/>
                    <a:pt x="113" y="125"/>
                    <a:pt x="10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8">
              <a:extLst>
                <a:ext uri="{FF2B5EF4-FFF2-40B4-BE49-F238E27FC236}">
                  <a16:creationId xmlns:a16="http://schemas.microsoft.com/office/drawing/2014/main" id="{98DC4184-C834-F6DD-0272-25B67328208E}"/>
                </a:ext>
              </a:extLst>
            </p:cNvPr>
            <p:cNvSpPr/>
            <p:nvPr/>
          </p:nvSpPr>
          <p:spPr>
            <a:xfrm>
              <a:off x="3308550" y="4353500"/>
              <a:ext cx="42200" cy="17500"/>
            </a:xfrm>
            <a:custGeom>
              <a:avLst/>
              <a:gdLst/>
              <a:ahLst/>
              <a:cxnLst/>
              <a:rect l="l" t="t" r="r" b="b"/>
              <a:pathLst>
                <a:path w="1688" h="700" extrusionOk="0">
                  <a:moveTo>
                    <a:pt x="1550" y="62"/>
                  </a:moveTo>
                  <a:cubicBezTo>
                    <a:pt x="1463" y="312"/>
                    <a:pt x="1026" y="437"/>
                    <a:pt x="801" y="475"/>
                  </a:cubicBezTo>
                  <a:cubicBezTo>
                    <a:pt x="551" y="512"/>
                    <a:pt x="313" y="512"/>
                    <a:pt x="63" y="462"/>
                  </a:cubicBezTo>
                  <a:cubicBezTo>
                    <a:pt x="1" y="462"/>
                    <a:pt x="1" y="550"/>
                    <a:pt x="51" y="562"/>
                  </a:cubicBezTo>
                  <a:cubicBezTo>
                    <a:pt x="501" y="700"/>
                    <a:pt x="1463" y="625"/>
                    <a:pt x="1663" y="100"/>
                  </a:cubicBezTo>
                  <a:cubicBezTo>
                    <a:pt x="1688" y="37"/>
                    <a:pt x="1575" y="0"/>
                    <a:pt x="1550" y="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8">
              <a:extLst>
                <a:ext uri="{FF2B5EF4-FFF2-40B4-BE49-F238E27FC236}">
                  <a16:creationId xmlns:a16="http://schemas.microsoft.com/office/drawing/2014/main" id="{A1C5E7D9-0835-9792-08DF-2B8245296E66}"/>
                </a:ext>
              </a:extLst>
            </p:cNvPr>
            <p:cNvSpPr/>
            <p:nvPr/>
          </p:nvSpPr>
          <p:spPr>
            <a:xfrm>
              <a:off x="3308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13" y="737"/>
                  </a:moveTo>
                  <a:cubicBezTo>
                    <a:pt x="513" y="362"/>
                    <a:pt x="1050" y="175"/>
                    <a:pt x="1600" y="237"/>
                  </a:cubicBezTo>
                  <a:cubicBezTo>
                    <a:pt x="1662" y="237"/>
                    <a:pt x="1687" y="163"/>
                    <a:pt x="1625" y="138"/>
                  </a:cubicBezTo>
                  <a:cubicBezTo>
                    <a:pt x="1112" y="0"/>
                    <a:pt x="400" y="312"/>
                    <a:pt x="38" y="675"/>
                  </a:cubicBezTo>
                  <a:cubicBezTo>
                    <a:pt x="0" y="712"/>
                    <a:pt x="63" y="787"/>
                    <a:pt x="113" y="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8">
              <a:extLst>
                <a:ext uri="{FF2B5EF4-FFF2-40B4-BE49-F238E27FC236}">
                  <a16:creationId xmlns:a16="http://schemas.microsoft.com/office/drawing/2014/main" id="{7F7B6057-4C24-7862-2884-397AEAB48C40}"/>
                </a:ext>
              </a:extLst>
            </p:cNvPr>
            <p:cNvSpPr/>
            <p:nvPr/>
          </p:nvSpPr>
          <p:spPr>
            <a:xfrm>
              <a:off x="3377300" y="4314750"/>
              <a:ext cx="33450" cy="30025"/>
            </a:xfrm>
            <a:custGeom>
              <a:avLst/>
              <a:gdLst/>
              <a:ahLst/>
              <a:cxnLst/>
              <a:rect l="l" t="t" r="r" b="b"/>
              <a:pathLst>
                <a:path w="1338" h="1201" extrusionOk="0">
                  <a:moveTo>
                    <a:pt x="1287" y="1113"/>
                  </a:moveTo>
                  <a:cubicBezTo>
                    <a:pt x="975" y="1125"/>
                    <a:pt x="712" y="950"/>
                    <a:pt x="475" y="763"/>
                  </a:cubicBezTo>
                  <a:cubicBezTo>
                    <a:pt x="250" y="588"/>
                    <a:pt x="100" y="325"/>
                    <a:pt x="88" y="38"/>
                  </a:cubicBezTo>
                  <a:cubicBezTo>
                    <a:pt x="75" y="0"/>
                    <a:pt x="0" y="13"/>
                    <a:pt x="13" y="50"/>
                  </a:cubicBezTo>
                  <a:cubicBezTo>
                    <a:pt x="13" y="363"/>
                    <a:pt x="175" y="638"/>
                    <a:pt x="412" y="825"/>
                  </a:cubicBezTo>
                  <a:cubicBezTo>
                    <a:pt x="675" y="1025"/>
                    <a:pt x="937" y="1200"/>
                    <a:pt x="1287" y="1188"/>
                  </a:cubicBezTo>
                  <a:cubicBezTo>
                    <a:pt x="1337" y="1188"/>
                    <a:pt x="1337" y="1100"/>
                    <a:pt x="1287" y="1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8">
              <a:extLst>
                <a:ext uri="{FF2B5EF4-FFF2-40B4-BE49-F238E27FC236}">
                  <a16:creationId xmlns:a16="http://schemas.microsoft.com/office/drawing/2014/main" id="{5B40E0FE-B052-E1A3-C012-00AAE4BF3B46}"/>
                </a:ext>
              </a:extLst>
            </p:cNvPr>
            <p:cNvSpPr/>
            <p:nvPr/>
          </p:nvSpPr>
          <p:spPr>
            <a:xfrm>
              <a:off x="3376975" y="4315050"/>
              <a:ext cx="33450" cy="29100"/>
            </a:xfrm>
            <a:custGeom>
              <a:avLst/>
              <a:gdLst/>
              <a:ahLst/>
              <a:cxnLst/>
              <a:rect l="l" t="t" r="r" b="b"/>
              <a:pathLst>
                <a:path w="1338" h="1164" extrusionOk="0">
                  <a:moveTo>
                    <a:pt x="51" y="76"/>
                  </a:moveTo>
                  <a:cubicBezTo>
                    <a:pt x="325" y="163"/>
                    <a:pt x="563" y="288"/>
                    <a:pt x="788" y="463"/>
                  </a:cubicBezTo>
                  <a:cubicBezTo>
                    <a:pt x="1025" y="638"/>
                    <a:pt x="1075" y="876"/>
                    <a:pt x="1225" y="1113"/>
                  </a:cubicBezTo>
                  <a:cubicBezTo>
                    <a:pt x="1263" y="1163"/>
                    <a:pt x="1338" y="1138"/>
                    <a:pt x="1325" y="1076"/>
                  </a:cubicBezTo>
                  <a:cubicBezTo>
                    <a:pt x="1213" y="488"/>
                    <a:pt x="625" y="88"/>
                    <a:pt x="76" y="1"/>
                  </a:cubicBezTo>
                  <a:cubicBezTo>
                    <a:pt x="26" y="1"/>
                    <a:pt x="1" y="63"/>
                    <a:pt x="5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8">
              <a:extLst>
                <a:ext uri="{FF2B5EF4-FFF2-40B4-BE49-F238E27FC236}">
                  <a16:creationId xmlns:a16="http://schemas.microsoft.com/office/drawing/2014/main" id="{3A075795-9DF5-E07D-DE3F-795FDEB746BF}"/>
                </a:ext>
              </a:extLst>
            </p:cNvPr>
            <p:cNvSpPr/>
            <p:nvPr/>
          </p:nvSpPr>
          <p:spPr>
            <a:xfrm>
              <a:off x="36803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88" y="3424"/>
                  </a:moveTo>
                  <a:cubicBezTo>
                    <a:pt x="813" y="2437"/>
                    <a:pt x="1301" y="1300"/>
                    <a:pt x="1525" y="88"/>
                  </a:cubicBezTo>
                  <a:cubicBezTo>
                    <a:pt x="1538" y="25"/>
                    <a:pt x="1438" y="0"/>
                    <a:pt x="1425" y="63"/>
                  </a:cubicBezTo>
                  <a:cubicBezTo>
                    <a:pt x="1213" y="1262"/>
                    <a:pt x="726" y="2399"/>
                    <a:pt x="26" y="3387"/>
                  </a:cubicBezTo>
                  <a:cubicBezTo>
                    <a:pt x="1" y="3437"/>
                    <a:pt x="63" y="3462"/>
                    <a:pt x="88" y="3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8">
              <a:extLst>
                <a:ext uri="{FF2B5EF4-FFF2-40B4-BE49-F238E27FC236}">
                  <a16:creationId xmlns:a16="http://schemas.microsoft.com/office/drawing/2014/main" id="{92714965-FC37-E43E-D02A-A98E2ECA5470}"/>
                </a:ext>
              </a:extLst>
            </p:cNvPr>
            <p:cNvSpPr/>
            <p:nvPr/>
          </p:nvSpPr>
          <p:spPr>
            <a:xfrm>
              <a:off x="3710950" y="423602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263" y="525"/>
                  </a:moveTo>
                  <a:cubicBezTo>
                    <a:pt x="363" y="488"/>
                    <a:pt x="375" y="488"/>
                    <a:pt x="288" y="500"/>
                  </a:cubicBezTo>
                  <a:cubicBezTo>
                    <a:pt x="250" y="500"/>
                    <a:pt x="213" y="500"/>
                    <a:pt x="176" y="500"/>
                  </a:cubicBezTo>
                  <a:cubicBezTo>
                    <a:pt x="138" y="500"/>
                    <a:pt x="126" y="550"/>
                    <a:pt x="163" y="563"/>
                  </a:cubicBezTo>
                  <a:cubicBezTo>
                    <a:pt x="375" y="663"/>
                    <a:pt x="725" y="438"/>
                    <a:pt x="475" y="213"/>
                  </a:cubicBezTo>
                  <a:cubicBezTo>
                    <a:pt x="213" y="0"/>
                    <a:pt x="1" y="375"/>
                    <a:pt x="188" y="575"/>
                  </a:cubicBezTo>
                  <a:cubicBezTo>
                    <a:pt x="225" y="625"/>
                    <a:pt x="288" y="563"/>
                    <a:pt x="250" y="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8">
              <a:extLst>
                <a:ext uri="{FF2B5EF4-FFF2-40B4-BE49-F238E27FC236}">
                  <a16:creationId xmlns:a16="http://schemas.microsoft.com/office/drawing/2014/main" id="{9C9FC96E-4E86-71C4-FFBB-3872528E05AD}"/>
                </a:ext>
              </a:extLst>
            </p:cNvPr>
            <p:cNvSpPr/>
            <p:nvPr/>
          </p:nvSpPr>
          <p:spPr>
            <a:xfrm>
              <a:off x="3642525" y="4266325"/>
              <a:ext cx="30650" cy="82200"/>
            </a:xfrm>
            <a:custGeom>
              <a:avLst/>
              <a:gdLst/>
              <a:ahLst/>
              <a:cxnLst/>
              <a:rect l="l" t="t" r="r" b="b"/>
              <a:pathLst>
                <a:path w="1226" h="3288" extrusionOk="0">
                  <a:moveTo>
                    <a:pt x="1100" y="3225"/>
                  </a:moveTo>
                  <a:cubicBezTo>
                    <a:pt x="1225" y="2125"/>
                    <a:pt x="1013" y="763"/>
                    <a:pt x="76" y="38"/>
                  </a:cubicBezTo>
                  <a:cubicBezTo>
                    <a:pt x="51" y="0"/>
                    <a:pt x="1" y="50"/>
                    <a:pt x="38" y="75"/>
                  </a:cubicBezTo>
                  <a:cubicBezTo>
                    <a:pt x="813" y="1013"/>
                    <a:pt x="1138" y="2012"/>
                    <a:pt x="1013" y="3225"/>
                  </a:cubicBezTo>
                  <a:cubicBezTo>
                    <a:pt x="1013" y="3287"/>
                    <a:pt x="1088" y="3287"/>
                    <a:pt x="1100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8">
              <a:extLst>
                <a:ext uri="{FF2B5EF4-FFF2-40B4-BE49-F238E27FC236}">
                  <a16:creationId xmlns:a16="http://schemas.microsoft.com/office/drawing/2014/main" id="{7F11D4A2-AA94-77BC-1785-5B2F12CDCCDF}"/>
                </a:ext>
              </a:extLst>
            </p:cNvPr>
            <p:cNvSpPr/>
            <p:nvPr/>
          </p:nvSpPr>
          <p:spPr>
            <a:xfrm>
              <a:off x="3633475" y="4256950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100" y="338"/>
                  </a:moveTo>
                  <a:cubicBezTo>
                    <a:pt x="188" y="338"/>
                    <a:pt x="200" y="325"/>
                    <a:pt x="150" y="263"/>
                  </a:cubicBezTo>
                  <a:cubicBezTo>
                    <a:pt x="125" y="238"/>
                    <a:pt x="88" y="250"/>
                    <a:pt x="75" y="288"/>
                  </a:cubicBezTo>
                  <a:cubicBezTo>
                    <a:pt x="75" y="575"/>
                    <a:pt x="513" y="600"/>
                    <a:pt x="475" y="300"/>
                  </a:cubicBezTo>
                  <a:cubicBezTo>
                    <a:pt x="450" y="1"/>
                    <a:pt x="0" y="38"/>
                    <a:pt x="25" y="338"/>
                  </a:cubicBezTo>
                  <a:cubicBezTo>
                    <a:pt x="25" y="388"/>
                    <a:pt x="100" y="388"/>
                    <a:pt x="100" y="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8">
              <a:extLst>
                <a:ext uri="{FF2B5EF4-FFF2-40B4-BE49-F238E27FC236}">
                  <a16:creationId xmlns:a16="http://schemas.microsoft.com/office/drawing/2014/main" id="{F2FA16A0-CF23-387D-B0E9-1672BCE113E8}"/>
                </a:ext>
              </a:extLst>
            </p:cNvPr>
            <p:cNvSpPr/>
            <p:nvPr/>
          </p:nvSpPr>
          <p:spPr>
            <a:xfrm>
              <a:off x="3232025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9473" y="2338"/>
                  </a:moveTo>
                  <a:cubicBezTo>
                    <a:pt x="7711" y="1650"/>
                    <a:pt x="6386" y="938"/>
                    <a:pt x="4461" y="751"/>
                  </a:cubicBezTo>
                  <a:cubicBezTo>
                    <a:pt x="2749" y="576"/>
                    <a:pt x="1500" y="976"/>
                    <a:pt x="63" y="1938"/>
                  </a:cubicBezTo>
                  <a:cubicBezTo>
                    <a:pt x="0" y="1975"/>
                    <a:pt x="63" y="2075"/>
                    <a:pt x="125" y="2038"/>
                  </a:cubicBezTo>
                  <a:cubicBezTo>
                    <a:pt x="3462" y="1"/>
                    <a:pt x="6123" y="1151"/>
                    <a:pt x="9460" y="2400"/>
                  </a:cubicBezTo>
                  <a:cubicBezTo>
                    <a:pt x="9498" y="2413"/>
                    <a:pt x="9510" y="2350"/>
                    <a:pt x="9473" y="2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8">
              <a:extLst>
                <a:ext uri="{FF2B5EF4-FFF2-40B4-BE49-F238E27FC236}">
                  <a16:creationId xmlns:a16="http://schemas.microsoft.com/office/drawing/2014/main" id="{C2F583D9-D7ED-3A59-CD6F-71DB9B484E9E}"/>
                </a:ext>
              </a:extLst>
            </p:cNvPr>
            <p:cNvSpPr/>
            <p:nvPr/>
          </p:nvSpPr>
          <p:spPr>
            <a:xfrm>
              <a:off x="3717200" y="4327550"/>
              <a:ext cx="31575" cy="49400"/>
            </a:xfrm>
            <a:custGeom>
              <a:avLst/>
              <a:gdLst/>
              <a:ahLst/>
              <a:cxnLst/>
              <a:rect l="l" t="t" r="r" b="b"/>
              <a:pathLst>
                <a:path w="1263" h="1976" extrusionOk="0">
                  <a:moveTo>
                    <a:pt x="1225" y="1913"/>
                  </a:moveTo>
                  <a:cubicBezTo>
                    <a:pt x="813" y="1825"/>
                    <a:pt x="413" y="1625"/>
                    <a:pt x="238" y="1213"/>
                  </a:cubicBezTo>
                  <a:cubicBezTo>
                    <a:pt x="13" y="713"/>
                    <a:pt x="288" y="138"/>
                    <a:pt x="863" y="113"/>
                  </a:cubicBezTo>
                  <a:cubicBezTo>
                    <a:pt x="938" y="113"/>
                    <a:pt x="938" y="1"/>
                    <a:pt x="863" y="1"/>
                  </a:cubicBezTo>
                  <a:cubicBezTo>
                    <a:pt x="375" y="13"/>
                    <a:pt x="0" y="438"/>
                    <a:pt x="50" y="926"/>
                  </a:cubicBezTo>
                  <a:cubicBezTo>
                    <a:pt x="100" y="1525"/>
                    <a:pt x="650" y="1875"/>
                    <a:pt x="1200" y="1975"/>
                  </a:cubicBezTo>
                  <a:cubicBezTo>
                    <a:pt x="1238" y="1975"/>
                    <a:pt x="1263" y="1913"/>
                    <a:pt x="1225" y="19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8">
              <a:extLst>
                <a:ext uri="{FF2B5EF4-FFF2-40B4-BE49-F238E27FC236}">
                  <a16:creationId xmlns:a16="http://schemas.microsoft.com/office/drawing/2014/main" id="{589846C4-CE58-1CC3-8641-9DE19EC8366C}"/>
                </a:ext>
              </a:extLst>
            </p:cNvPr>
            <p:cNvSpPr/>
            <p:nvPr/>
          </p:nvSpPr>
          <p:spPr>
            <a:xfrm>
              <a:off x="3471650" y="4370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613"/>
                  </a:moveTo>
                  <a:cubicBezTo>
                    <a:pt x="362" y="626"/>
                    <a:pt x="662" y="551"/>
                    <a:pt x="937" y="413"/>
                  </a:cubicBezTo>
                  <a:cubicBezTo>
                    <a:pt x="1637" y="113"/>
                    <a:pt x="2312" y="426"/>
                    <a:pt x="2424" y="1213"/>
                  </a:cubicBezTo>
                  <a:cubicBezTo>
                    <a:pt x="2424" y="1263"/>
                    <a:pt x="2499" y="1250"/>
                    <a:pt x="2499" y="1213"/>
                  </a:cubicBezTo>
                  <a:cubicBezTo>
                    <a:pt x="2512" y="763"/>
                    <a:pt x="2237" y="363"/>
                    <a:pt x="1825" y="213"/>
                  </a:cubicBezTo>
                  <a:cubicBezTo>
                    <a:pt x="1187" y="1"/>
                    <a:pt x="687" y="551"/>
                    <a:pt x="63" y="526"/>
                  </a:cubicBezTo>
                  <a:cubicBezTo>
                    <a:pt x="0" y="526"/>
                    <a:pt x="13" y="613"/>
                    <a:pt x="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8">
              <a:extLst>
                <a:ext uri="{FF2B5EF4-FFF2-40B4-BE49-F238E27FC236}">
                  <a16:creationId xmlns:a16="http://schemas.microsoft.com/office/drawing/2014/main" id="{9AEFF832-88CC-8808-9915-BE7BEF36F2D2}"/>
                </a:ext>
              </a:extLst>
            </p:cNvPr>
            <p:cNvSpPr/>
            <p:nvPr/>
          </p:nvSpPr>
          <p:spPr>
            <a:xfrm>
              <a:off x="3504750" y="4396300"/>
              <a:ext cx="30650" cy="21575"/>
            </a:xfrm>
            <a:custGeom>
              <a:avLst/>
              <a:gdLst/>
              <a:ahLst/>
              <a:cxnLst/>
              <a:rect l="l" t="t" r="r" b="b"/>
              <a:pathLst>
                <a:path w="1226" h="863" extrusionOk="0">
                  <a:moveTo>
                    <a:pt x="1050" y="63"/>
                  </a:moveTo>
                  <a:cubicBezTo>
                    <a:pt x="1225" y="587"/>
                    <a:pt x="388" y="825"/>
                    <a:pt x="63" y="575"/>
                  </a:cubicBezTo>
                  <a:cubicBezTo>
                    <a:pt x="38" y="550"/>
                    <a:pt x="1" y="600"/>
                    <a:pt x="13" y="625"/>
                  </a:cubicBezTo>
                  <a:cubicBezTo>
                    <a:pt x="176" y="862"/>
                    <a:pt x="551" y="800"/>
                    <a:pt x="788" y="700"/>
                  </a:cubicBezTo>
                  <a:cubicBezTo>
                    <a:pt x="1063" y="587"/>
                    <a:pt x="1225" y="337"/>
                    <a:pt x="1113" y="50"/>
                  </a:cubicBezTo>
                  <a:cubicBezTo>
                    <a:pt x="1100" y="0"/>
                    <a:pt x="1038" y="25"/>
                    <a:pt x="10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8">
              <a:extLst>
                <a:ext uri="{FF2B5EF4-FFF2-40B4-BE49-F238E27FC236}">
                  <a16:creationId xmlns:a16="http://schemas.microsoft.com/office/drawing/2014/main" id="{020A49E1-C942-91F2-EAB8-946C4AA3B5F6}"/>
                </a:ext>
              </a:extLst>
            </p:cNvPr>
            <p:cNvSpPr/>
            <p:nvPr/>
          </p:nvSpPr>
          <p:spPr>
            <a:xfrm>
              <a:off x="3694400" y="4258825"/>
              <a:ext cx="81250" cy="56575"/>
            </a:xfrm>
            <a:custGeom>
              <a:avLst/>
              <a:gdLst/>
              <a:ahLst/>
              <a:cxnLst/>
              <a:rect l="l" t="t" r="r" b="b"/>
              <a:pathLst>
                <a:path w="3250" h="2263" extrusionOk="0">
                  <a:moveTo>
                    <a:pt x="88" y="2212"/>
                  </a:moveTo>
                  <a:cubicBezTo>
                    <a:pt x="887" y="1263"/>
                    <a:pt x="1775" y="188"/>
                    <a:pt x="3162" y="375"/>
                  </a:cubicBezTo>
                  <a:cubicBezTo>
                    <a:pt x="3224" y="375"/>
                    <a:pt x="3249" y="300"/>
                    <a:pt x="3187" y="288"/>
                  </a:cubicBezTo>
                  <a:cubicBezTo>
                    <a:pt x="1787" y="0"/>
                    <a:pt x="825" y="1200"/>
                    <a:pt x="25" y="2162"/>
                  </a:cubicBezTo>
                  <a:cubicBezTo>
                    <a:pt x="0" y="2200"/>
                    <a:pt x="50" y="2262"/>
                    <a:pt x="88" y="2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8">
              <a:extLst>
                <a:ext uri="{FF2B5EF4-FFF2-40B4-BE49-F238E27FC236}">
                  <a16:creationId xmlns:a16="http://schemas.microsoft.com/office/drawing/2014/main" id="{42C19855-E9C8-7649-4E4A-67844929EA02}"/>
                </a:ext>
              </a:extLst>
            </p:cNvPr>
            <p:cNvSpPr/>
            <p:nvPr/>
          </p:nvSpPr>
          <p:spPr>
            <a:xfrm>
              <a:off x="3515075" y="4351000"/>
              <a:ext cx="31250" cy="15325"/>
            </a:xfrm>
            <a:custGeom>
              <a:avLst/>
              <a:gdLst/>
              <a:ahLst/>
              <a:cxnLst/>
              <a:rect l="l" t="t" r="r" b="b"/>
              <a:pathLst>
                <a:path w="1250" h="613" extrusionOk="0">
                  <a:moveTo>
                    <a:pt x="63" y="600"/>
                  </a:moveTo>
                  <a:cubicBezTo>
                    <a:pt x="288" y="612"/>
                    <a:pt x="512" y="562"/>
                    <a:pt x="712" y="450"/>
                  </a:cubicBezTo>
                  <a:cubicBezTo>
                    <a:pt x="912" y="387"/>
                    <a:pt x="1087" y="262"/>
                    <a:pt x="1212" y="88"/>
                  </a:cubicBezTo>
                  <a:cubicBezTo>
                    <a:pt x="1250" y="50"/>
                    <a:pt x="1187" y="0"/>
                    <a:pt x="1150" y="38"/>
                  </a:cubicBezTo>
                  <a:cubicBezTo>
                    <a:pt x="862" y="325"/>
                    <a:pt x="475" y="487"/>
                    <a:pt x="63" y="512"/>
                  </a:cubicBezTo>
                  <a:cubicBezTo>
                    <a:pt x="0" y="512"/>
                    <a:pt x="13" y="587"/>
                    <a:pt x="63" y="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8">
              <a:extLst>
                <a:ext uri="{FF2B5EF4-FFF2-40B4-BE49-F238E27FC236}">
                  <a16:creationId xmlns:a16="http://schemas.microsoft.com/office/drawing/2014/main" id="{1C35E108-6382-1EA6-65D9-B7853DFBE077}"/>
                </a:ext>
              </a:extLst>
            </p:cNvPr>
            <p:cNvSpPr/>
            <p:nvPr/>
          </p:nvSpPr>
          <p:spPr>
            <a:xfrm>
              <a:off x="3512250" y="4344750"/>
              <a:ext cx="34075" cy="22200"/>
            </a:xfrm>
            <a:custGeom>
              <a:avLst/>
              <a:gdLst/>
              <a:ahLst/>
              <a:cxnLst/>
              <a:rect l="l" t="t" r="r" b="b"/>
              <a:pathLst>
                <a:path w="1363" h="888" extrusionOk="0">
                  <a:moveTo>
                    <a:pt x="1313" y="250"/>
                  </a:moveTo>
                  <a:cubicBezTo>
                    <a:pt x="825" y="0"/>
                    <a:pt x="226" y="300"/>
                    <a:pt x="26" y="787"/>
                  </a:cubicBezTo>
                  <a:cubicBezTo>
                    <a:pt x="1" y="837"/>
                    <a:pt x="101" y="887"/>
                    <a:pt x="126" y="825"/>
                  </a:cubicBezTo>
                  <a:cubicBezTo>
                    <a:pt x="313" y="412"/>
                    <a:pt x="825" y="125"/>
                    <a:pt x="1263" y="325"/>
                  </a:cubicBezTo>
                  <a:cubicBezTo>
                    <a:pt x="1325" y="350"/>
                    <a:pt x="1363" y="275"/>
                    <a:pt x="1313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8">
              <a:extLst>
                <a:ext uri="{FF2B5EF4-FFF2-40B4-BE49-F238E27FC236}">
                  <a16:creationId xmlns:a16="http://schemas.microsoft.com/office/drawing/2014/main" id="{EB1453A6-624B-12A8-83A1-33C2A519C680}"/>
                </a:ext>
              </a:extLst>
            </p:cNvPr>
            <p:cNvSpPr/>
            <p:nvPr/>
          </p:nvSpPr>
          <p:spPr>
            <a:xfrm>
              <a:off x="3177650" y="4347550"/>
              <a:ext cx="132500" cy="60000"/>
            </a:xfrm>
            <a:custGeom>
              <a:avLst/>
              <a:gdLst/>
              <a:ahLst/>
              <a:cxnLst/>
              <a:rect l="l" t="t" r="r" b="b"/>
              <a:pathLst>
                <a:path w="5300" h="2400" extrusionOk="0">
                  <a:moveTo>
                    <a:pt x="5224" y="1750"/>
                  </a:moveTo>
                  <a:cubicBezTo>
                    <a:pt x="3687" y="2038"/>
                    <a:pt x="388" y="2350"/>
                    <a:pt x="76" y="51"/>
                  </a:cubicBezTo>
                  <a:cubicBezTo>
                    <a:pt x="76" y="13"/>
                    <a:pt x="1" y="1"/>
                    <a:pt x="13" y="51"/>
                  </a:cubicBezTo>
                  <a:cubicBezTo>
                    <a:pt x="226" y="2400"/>
                    <a:pt x="3662" y="2125"/>
                    <a:pt x="5249" y="1825"/>
                  </a:cubicBezTo>
                  <a:cubicBezTo>
                    <a:pt x="5299" y="1813"/>
                    <a:pt x="5274" y="1738"/>
                    <a:pt x="5224" y="1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8">
              <a:extLst>
                <a:ext uri="{FF2B5EF4-FFF2-40B4-BE49-F238E27FC236}">
                  <a16:creationId xmlns:a16="http://schemas.microsoft.com/office/drawing/2014/main" id="{91349F65-FECE-4DA9-5A2A-62C285451E85}"/>
                </a:ext>
              </a:extLst>
            </p:cNvPr>
            <p:cNvSpPr/>
            <p:nvPr/>
          </p:nvSpPr>
          <p:spPr>
            <a:xfrm>
              <a:off x="3184850" y="4310375"/>
              <a:ext cx="60925" cy="65000"/>
            </a:xfrm>
            <a:custGeom>
              <a:avLst/>
              <a:gdLst/>
              <a:ahLst/>
              <a:cxnLst/>
              <a:rect l="l" t="t" r="r" b="b"/>
              <a:pathLst>
                <a:path w="2437" h="2600" extrusionOk="0">
                  <a:moveTo>
                    <a:pt x="975" y="2525"/>
                  </a:moveTo>
                  <a:cubicBezTo>
                    <a:pt x="350" y="2200"/>
                    <a:pt x="88" y="1425"/>
                    <a:pt x="512" y="838"/>
                  </a:cubicBezTo>
                  <a:cubicBezTo>
                    <a:pt x="887" y="300"/>
                    <a:pt x="1850" y="125"/>
                    <a:pt x="2324" y="650"/>
                  </a:cubicBezTo>
                  <a:cubicBezTo>
                    <a:pt x="2362" y="700"/>
                    <a:pt x="2437" y="625"/>
                    <a:pt x="2399" y="575"/>
                  </a:cubicBezTo>
                  <a:cubicBezTo>
                    <a:pt x="1900" y="0"/>
                    <a:pt x="837" y="188"/>
                    <a:pt x="425" y="775"/>
                  </a:cubicBezTo>
                  <a:cubicBezTo>
                    <a:pt x="0" y="1400"/>
                    <a:pt x="238" y="2262"/>
                    <a:pt x="937" y="2575"/>
                  </a:cubicBezTo>
                  <a:cubicBezTo>
                    <a:pt x="975" y="2600"/>
                    <a:pt x="1012" y="2537"/>
                    <a:pt x="975" y="2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8">
              <a:extLst>
                <a:ext uri="{FF2B5EF4-FFF2-40B4-BE49-F238E27FC236}">
                  <a16:creationId xmlns:a16="http://schemas.microsoft.com/office/drawing/2014/main" id="{F474D42A-011F-3AA2-541B-B9C32B13B0F7}"/>
                </a:ext>
              </a:extLst>
            </p:cNvPr>
            <p:cNvSpPr/>
            <p:nvPr/>
          </p:nvSpPr>
          <p:spPr>
            <a:xfrm>
              <a:off x="3219825" y="4320675"/>
              <a:ext cx="35950" cy="46900"/>
            </a:xfrm>
            <a:custGeom>
              <a:avLst/>
              <a:gdLst/>
              <a:ahLst/>
              <a:cxnLst/>
              <a:rect l="l" t="t" r="r" b="b"/>
              <a:pathLst>
                <a:path w="1438" h="1876" extrusionOk="0">
                  <a:moveTo>
                    <a:pt x="713" y="88"/>
                  </a:moveTo>
                  <a:cubicBezTo>
                    <a:pt x="1113" y="276"/>
                    <a:pt x="1300" y="738"/>
                    <a:pt x="1138" y="1151"/>
                  </a:cubicBezTo>
                  <a:cubicBezTo>
                    <a:pt x="963" y="1588"/>
                    <a:pt x="513" y="1713"/>
                    <a:pt x="88" y="1588"/>
                  </a:cubicBezTo>
                  <a:cubicBezTo>
                    <a:pt x="38" y="1575"/>
                    <a:pt x="1" y="1650"/>
                    <a:pt x="51" y="1663"/>
                  </a:cubicBezTo>
                  <a:cubicBezTo>
                    <a:pt x="513" y="1875"/>
                    <a:pt x="1050" y="1663"/>
                    <a:pt x="1238" y="1201"/>
                  </a:cubicBezTo>
                  <a:cubicBezTo>
                    <a:pt x="1438" y="738"/>
                    <a:pt x="1213" y="201"/>
                    <a:pt x="751" y="26"/>
                  </a:cubicBezTo>
                  <a:cubicBezTo>
                    <a:pt x="713" y="1"/>
                    <a:pt x="676" y="63"/>
                    <a:pt x="713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8">
              <a:extLst>
                <a:ext uri="{FF2B5EF4-FFF2-40B4-BE49-F238E27FC236}">
                  <a16:creationId xmlns:a16="http://schemas.microsoft.com/office/drawing/2014/main" id="{3CAEA81E-E0E3-E335-4C90-846957F2F765}"/>
                </a:ext>
              </a:extLst>
            </p:cNvPr>
            <p:cNvSpPr/>
            <p:nvPr/>
          </p:nvSpPr>
          <p:spPr>
            <a:xfrm>
              <a:off x="3208275" y="4332875"/>
              <a:ext cx="17200" cy="30950"/>
            </a:xfrm>
            <a:custGeom>
              <a:avLst/>
              <a:gdLst/>
              <a:ahLst/>
              <a:cxnLst/>
              <a:rect l="l" t="t" r="r" b="b"/>
              <a:pathLst>
                <a:path w="688" h="1238" extrusionOk="0">
                  <a:moveTo>
                    <a:pt x="650" y="1125"/>
                  </a:moveTo>
                  <a:cubicBezTo>
                    <a:pt x="63" y="1162"/>
                    <a:pt x="0" y="13"/>
                    <a:pt x="613" y="200"/>
                  </a:cubicBezTo>
                  <a:cubicBezTo>
                    <a:pt x="663" y="225"/>
                    <a:pt x="688" y="138"/>
                    <a:pt x="638" y="113"/>
                  </a:cubicBezTo>
                  <a:cubicBezTo>
                    <a:pt x="338" y="0"/>
                    <a:pt x="75" y="263"/>
                    <a:pt x="63" y="550"/>
                  </a:cubicBezTo>
                  <a:cubicBezTo>
                    <a:pt x="63" y="837"/>
                    <a:pt x="300" y="1237"/>
                    <a:pt x="650" y="1200"/>
                  </a:cubicBezTo>
                  <a:cubicBezTo>
                    <a:pt x="688" y="1200"/>
                    <a:pt x="688" y="1125"/>
                    <a:pt x="650" y="1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8">
              <a:extLst>
                <a:ext uri="{FF2B5EF4-FFF2-40B4-BE49-F238E27FC236}">
                  <a16:creationId xmlns:a16="http://schemas.microsoft.com/office/drawing/2014/main" id="{D0EA89E8-0399-D825-6ACE-29901FDB49C1}"/>
                </a:ext>
              </a:extLst>
            </p:cNvPr>
            <p:cNvSpPr/>
            <p:nvPr/>
          </p:nvSpPr>
          <p:spPr>
            <a:xfrm>
              <a:off x="3454450" y="4302575"/>
              <a:ext cx="55025" cy="71550"/>
            </a:xfrm>
            <a:custGeom>
              <a:avLst/>
              <a:gdLst/>
              <a:ahLst/>
              <a:cxnLst/>
              <a:rect l="l" t="t" r="r" b="b"/>
              <a:pathLst>
                <a:path w="2201" h="2862" extrusionOk="0">
                  <a:moveTo>
                    <a:pt x="1825" y="2812"/>
                  </a:moveTo>
                  <a:cubicBezTo>
                    <a:pt x="2200" y="1537"/>
                    <a:pt x="1425" y="100"/>
                    <a:pt x="38" y="0"/>
                  </a:cubicBezTo>
                  <a:cubicBezTo>
                    <a:pt x="1" y="0"/>
                    <a:pt x="1" y="50"/>
                    <a:pt x="38" y="50"/>
                  </a:cubicBezTo>
                  <a:cubicBezTo>
                    <a:pt x="1300" y="375"/>
                    <a:pt x="2100" y="1462"/>
                    <a:pt x="1750" y="2787"/>
                  </a:cubicBezTo>
                  <a:cubicBezTo>
                    <a:pt x="1738" y="2837"/>
                    <a:pt x="1813" y="2862"/>
                    <a:pt x="1838" y="27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8">
              <a:extLst>
                <a:ext uri="{FF2B5EF4-FFF2-40B4-BE49-F238E27FC236}">
                  <a16:creationId xmlns:a16="http://schemas.microsoft.com/office/drawing/2014/main" id="{F17C4867-C9E2-B763-BDF6-18A741848CD5}"/>
                </a:ext>
              </a:extLst>
            </p:cNvPr>
            <p:cNvSpPr/>
            <p:nvPr/>
          </p:nvSpPr>
          <p:spPr>
            <a:xfrm>
              <a:off x="3809050" y="428162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113" y="563"/>
                  </a:moveTo>
                  <a:cubicBezTo>
                    <a:pt x="250" y="326"/>
                    <a:pt x="488" y="163"/>
                    <a:pt x="750" y="101"/>
                  </a:cubicBezTo>
                  <a:cubicBezTo>
                    <a:pt x="800" y="88"/>
                    <a:pt x="788" y="1"/>
                    <a:pt x="738" y="1"/>
                  </a:cubicBezTo>
                  <a:cubicBezTo>
                    <a:pt x="425" y="38"/>
                    <a:pt x="163" y="226"/>
                    <a:pt x="26" y="501"/>
                  </a:cubicBezTo>
                  <a:cubicBezTo>
                    <a:pt x="1" y="563"/>
                    <a:pt x="75" y="613"/>
                    <a:pt x="11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8">
              <a:extLst>
                <a:ext uri="{FF2B5EF4-FFF2-40B4-BE49-F238E27FC236}">
                  <a16:creationId xmlns:a16="http://schemas.microsoft.com/office/drawing/2014/main" id="{8FDA7179-A1AD-8035-D23F-59B5E33FEA01}"/>
                </a:ext>
              </a:extLst>
            </p:cNvPr>
            <p:cNvSpPr/>
            <p:nvPr/>
          </p:nvSpPr>
          <p:spPr>
            <a:xfrm>
              <a:off x="3812475" y="42782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13" y="113"/>
                  </a:moveTo>
                  <a:cubicBezTo>
                    <a:pt x="438" y="25"/>
                    <a:pt x="251" y="0"/>
                    <a:pt x="63" y="25"/>
                  </a:cubicBezTo>
                  <a:cubicBezTo>
                    <a:pt x="1" y="38"/>
                    <a:pt x="26" y="138"/>
                    <a:pt x="76" y="138"/>
                  </a:cubicBezTo>
                  <a:cubicBezTo>
                    <a:pt x="251" y="138"/>
                    <a:pt x="413" y="163"/>
                    <a:pt x="576" y="213"/>
                  </a:cubicBezTo>
                  <a:cubicBezTo>
                    <a:pt x="651" y="238"/>
                    <a:pt x="676" y="138"/>
                    <a:pt x="61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8">
              <a:extLst>
                <a:ext uri="{FF2B5EF4-FFF2-40B4-BE49-F238E27FC236}">
                  <a16:creationId xmlns:a16="http://schemas.microsoft.com/office/drawing/2014/main" id="{88BECD34-4E97-6320-4E11-9D8021F99729}"/>
                </a:ext>
              </a:extLst>
            </p:cNvPr>
            <p:cNvSpPr/>
            <p:nvPr/>
          </p:nvSpPr>
          <p:spPr>
            <a:xfrm>
              <a:off x="3801250" y="4294125"/>
              <a:ext cx="9375" cy="7850"/>
            </a:xfrm>
            <a:custGeom>
              <a:avLst/>
              <a:gdLst/>
              <a:ahLst/>
              <a:cxnLst/>
              <a:rect l="l" t="t" r="r" b="b"/>
              <a:pathLst>
                <a:path w="375" h="314" extrusionOk="0">
                  <a:moveTo>
                    <a:pt x="263" y="88"/>
                  </a:moveTo>
                  <a:cubicBezTo>
                    <a:pt x="213" y="113"/>
                    <a:pt x="138" y="88"/>
                    <a:pt x="113" y="38"/>
                  </a:cubicBezTo>
                  <a:cubicBezTo>
                    <a:pt x="75" y="1"/>
                    <a:pt x="0" y="38"/>
                    <a:pt x="13" y="88"/>
                  </a:cubicBezTo>
                  <a:cubicBezTo>
                    <a:pt x="75" y="238"/>
                    <a:pt x="250" y="313"/>
                    <a:pt x="338" y="151"/>
                  </a:cubicBezTo>
                  <a:cubicBezTo>
                    <a:pt x="375" y="101"/>
                    <a:pt x="300" y="38"/>
                    <a:pt x="26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8">
              <a:extLst>
                <a:ext uri="{FF2B5EF4-FFF2-40B4-BE49-F238E27FC236}">
                  <a16:creationId xmlns:a16="http://schemas.microsoft.com/office/drawing/2014/main" id="{F591CDFC-53EA-B8FC-5E8B-363D16089F68}"/>
                </a:ext>
              </a:extLst>
            </p:cNvPr>
            <p:cNvSpPr/>
            <p:nvPr/>
          </p:nvSpPr>
          <p:spPr>
            <a:xfrm>
              <a:off x="3783125" y="42807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775" y="538"/>
                  </a:moveTo>
                  <a:cubicBezTo>
                    <a:pt x="625" y="288"/>
                    <a:pt x="350" y="0"/>
                    <a:pt x="38" y="63"/>
                  </a:cubicBezTo>
                  <a:cubicBezTo>
                    <a:pt x="0" y="75"/>
                    <a:pt x="0" y="138"/>
                    <a:pt x="38" y="150"/>
                  </a:cubicBezTo>
                  <a:cubicBezTo>
                    <a:pt x="313" y="213"/>
                    <a:pt x="550" y="363"/>
                    <a:pt x="700" y="588"/>
                  </a:cubicBezTo>
                  <a:cubicBezTo>
                    <a:pt x="738" y="625"/>
                    <a:pt x="800" y="575"/>
                    <a:pt x="775" y="5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8">
              <a:extLst>
                <a:ext uri="{FF2B5EF4-FFF2-40B4-BE49-F238E27FC236}">
                  <a16:creationId xmlns:a16="http://schemas.microsoft.com/office/drawing/2014/main" id="{86A416E1-91B3-7630-165F-5A58D790B08F}"/>
                </a:ext>
              </a:extLst>
            </p:cNvPr>
            <p:cNvSpPr/>
            <p:nvPr/>
          </p:nvSpPr>
          <p:spPr>
            <a:xfrm>
              <a:off x="3783425" y="4276325"/>
              <a:ext cx="24400" cy="10325"/>
            </a:xfrm>
            <a:custGeom>
              <a:avLst/>
              <a:gdLst/>
              <a:ahLst/>
              <a:cxnLst/>
              <a:rect l="l" t="t" r="r" b="b"/>
              <a:pathLst>
                <a:path w="976" h="413" extrusionOk="0">
                  <a:moveTo>
                    <a:pt x="113" y="288"/>
                  </a:moveTo>
                  <a:cubicBezTo>
                    <a:pt x="363" y="125"/>
                    <a:pt x="613" y="188"/>
                    <a:pt x="838" y="363"/>
                  </a:cubicBezTo>
                  <a:cubicBezTo>
                    <a:pt x="888" y="413"/>
                    <a:pt x="976" y="325"/>
                    <a:pt x="913" y="275"/>
                  </a:cubicBezTo>
                  <a:cubicBezTo>
                    <a:pt x="688" y="25"/>
                    <a:pt x="313" y="0"/>
                    <a:pt x="51" y="213"/>
                  </a:cubicBezTo>
                  <a:cubicBezTo>
                    <a:pt x="1" y="250"/>
                    <a:pt x="63" y="325"/>
                    <a:pt x="113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8">
              <a:extLst>
                <a:ext uri="{FF2B5EF4-FFF2-40B4-BE49-F238E27FC236}">
                  <a16:creationId xmlns:a16="http://schemas.microsoft.com/office/drawing/2014/main" id="{D7477199-EF9E-B8C8-67CD-9F45B1C04500}"/>
                </a:ext>
              </a:extLst>
            </p:cNvPr>
            <p:cNvSpPr/>
            <p:nvPr/>
          </p:nvSpPr>
          <p:spPr>
            <a:xfrm>
              <a:off x="3804375" y="4278500"/>
              <a:ext cx="13750" cy="8150"/>
            </a:xfrm>
            <a:custGeom>
              <a:avLst/>
              <a:gdLst/>
              <a:ahLst/>
              <a:cxnLst/>
              <a:rect l="l" t="t" r="r" b="b"/>
              <a:pathLst>
                <a:path w="550" h="326" extrusionOk="0">
                  <a:moveTo>
                    <a:pt x="138" y="276"/>
                  </a:moveTo>
                  <a:cubicBezTo>
                    <a:pt x="238" y="188"/>
                    <a:pt x="362" y="126"/>
                    <a:pt x="487" y="113"/>
                  </a:cubicBezTo>
                  <a:cubicBezTo>
                    <a:pt x="550" y="113"/>
                    <a:pt x="525" y="26"/>
                    <a:pt x="475" y="13"/>
                  </a:cubicBezTo>
                  <a:cubicBezTo>
                    <a:pt x="312" y="1"/>
                    <a:pt x="163" y="76"/>
                    <a:pt x="50" y="188"/>
                  </a:cubicBezTo>
                  <a:cubicBezTo>
                    <a:pt x="0" y="238"/>
                    <a:pt x="88" y="326"/>
                    <a:pt x="138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8">
              <a:extLst>
                <a:ext uri="{FF2B5EF4-FFF2-40B4-BE49-F238E27FC236}">
                  <a16:creationId xmlns:a16="http://schemas.microsoft.com/office/drawing/2014/main" id="{F0691F4A-5E9C-AA05-8DFD-61D26CF6A756}"/>
                </a:ext>
              </a:extLst>
            </p:cNvPr>
            <p:cNvSpPr/>
            <p:nvPr/>
          </p:nvSpPr>
          <p:spPr>
            <a:xfrm>
              <a:off x="3798750" y="4264450"/>
              <a:ext cx="14375" cy="12525"/>
            </a:xfrm>
            <a:custGeom>
              <a:avLst/>
              <a:gdLst/>
              <a:ahLst/>
              <a:cxnLst/>
              <a:rect l="l" t="t" r="r" b="b"/>
              <a:pathLst>
                <a:path w="575" h="501" extrusionOk="0">
                  <a:moveTo>
                    <a:pt x="275" y="475"/>
                  </a:moveTo>
                  <a:cubicBezTo>
                    <a:pt x="400" y="463"/>
                    <a:pt x="537" y="425"/>
                    <a:pt x="550" y="288"/>
                  </a:cubicBezTo>
                  <a:cubicBezTo>
                    <a:pt x="575" y="163"/>
                    <a:pt x="475" y="63"/>
                    <a:pt x="363" y="63"/>
                  </a:cubicBezTo>
                  <a:cubicBezTo>
                    <a:pt x="63" y="0"/>
                    <a:pt x="0" y="463"/>
                    <a:pt x="300" y="488"/>
                  </a:cubicBezTo>
                  <a:cubicBezTo>
                    <a:pt x="375" y="500"/>
                    <a:pt x="400" y="375"/>
                    <a:pt x="325" y="363"/>
                  </a:cubicBezTo>
                  <a:lnTo>
                    <a:pt x="275" y="350"/>
                  </a:lnTo>
                  <a:cubicBezTo>
                    <a:pt x="200" y="350"/>
                    <a:pt x="200" y="475"/>
                    <a:pt x="2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8">
              <a:extLst>
                <a:ext uri="{FF2B5EF4-FFF2-40B4-BE49-F238E27FC236}">
                  <a16:creationId xmlns:a16="http://schemas.microsoft.com/office/drawing/2014/main" id="{0E5BA030-645E-DA11-8BA0-AE7CCBDA9105}"/>
                </a:ext>
              </a:extLst>
            </p:cNvPr>
            <p:cNvSpPr/>
            <p:nvPr/>
          </p:nvSpPr>
          <p:spPr>
            <a:xfrm>
              <a:off x="6793275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3899" y="1800"/>
                  </a:moveTo>
                  <a:cubicBezTo>
                    <a:pt x="4087" y="3375"/>
                    <a:pt x="2275" y="4462"/>
                    <a:pt x="1062" y="3325"/>
                  </a:cubicBezTo>
                  <a:cubicBezTo>
                    <a:pt x="125" y="2450"/>
                    <a:pt x="563" y="988"/>
                    <a:pt x="1212" y="75"/>
                  </a:cubicBezTo>
                  <a:cubicBezTo>
                    <a:pt x="1237" y="38"/>
                    <a:pt x="1187" y="0"/>
                    <a:pt x="1150" y="25"/>
                  </a:cubicBezTo>
                  <a:cubicBezTo>
                    <a:pt x="213" y="1038"/>
                    <a:pt x="0" y="2975"/>
                    <a:pt x="1387" y="3712"/>
                  </a:cubicBezTo>
                  <a:cubicBezTo>
                    <a:pt x="2737" y="4424"/>
                    <a:pt x="4187" y="3237"/>
                    <a:pt x="3999" y="1800"/>
                  </a:cubicBezTo>
                  <a:cubicBezTo>
                    <a:pt x="3999" y="1738"/>
                    <a:pt x="3887" y="1738"/>
                    <a:pt x="3899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8">
              <a:extLst>
                <a:ext uri="{FF2B5EF4-FFF2-40B4-BE49-F238E27FC236}">
                  <a16:creationId xmlns:a16="http://schemas.microsoft.com/office/drawing/2014/main" id="{BADD14D9-5778-21D6-3DA2-8DB719F99826}"/>
                </a:ext>
              </a:extLst>
            </p:cNvPr>
            <p:cNvSpPr/>
            <p:nvPr/>
          </p:nvSpPr>
          <p:spPr>
            <a:xfrm>
              <a:off x="681857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75" y="10510"/>
                  </a:moveTo>
                  <a:cubicBezTo>
                    <a:pt x="1950" y="9186"/>
                    <a:pt x="4362" y="7986"/>
                    <a:pt x="5137" y="5674"/>
                  </a:cubicBezTo>
                  <a:cubicBezTo>
                    <a:pt x="5724" y="3950"/>
                    <a:pt x="5874" y="1463"/>
                    <a:pt x="4612" y="26"/>
                  </a:cubicBezTo>
                  <a:cubicBezTo>
                    <a:pt x="4587" y="1"/>
                    <a:pt x="4537" y="38"/>
                    <a:pt x="4562" y="63"/>
                  </a:cubicBezTo>
                  <a:cubicBezTo>
                    <a:pt x="5761" y="1700"/>
                    <a:pt x="5586" y="4462"/>
                    <a:pt x="4737" y="6224"/>
                  </a:cubicBezTo>
                  <a:cubicBezTo>
                    <a:pt x="3812" y="8124"/>
                    <a:pt x="1700" y="9236"/>
                    <a:pt x="38" y="10448"/>
                  </a:cubicBezTo>
                  <a:cubicBezTo>
                    <a:pt x="0" y="10473"/>
                    <a:pt x="38" y="10535"/>
                    <a:pt x="75" y="105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8">
              <a:extLst>
                <a:ext uri="{FF2B5EF4-FFF2-40B4-BE49-F238E27FC236}">
                  <a16:creationId xmlns:a16="http://schemas.microsoft.com/office/drawing/2014/main" id="{1F6424D5-9101-98AF-C6F3-94F2D6D917CF}"/>
                </a:ext>
              </a:extLst>
            </p:cNvPr>
            <p:cNvSpPr/>
            <p:nvPr/>
          </p:nvSpPr>
          <p:spPr>
            <a:xfrm>
              <a:off x="6840750" y="24483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350" y="1087"/>
                  </a:moveTo>
                  <a:cubicBezTo>
                    <a:pt x="2500" y="587"/>
                    <a:pt x="1313" y="387"/>
                    <a:pt x="576" y="1225"/>
                  </a:cubicBezTo>
                  <a:cubicBezTo>
                    <a:pt x="151" y="1700"/>
                    <a:pt x="1" y="2837"/>
                    <a:pt x="413" y="3387"/>
                  </a:cubicBezTo>
                  <a:cubicBezTo>
                    <a:pt x="900" y="4012"/>
                    <a:pt x="2038" y="3924"/>
                    <a:pt x="2375" y="3187"/>
                  </a:cubicBezTo>
                  <a:cubicBezTo>
                    <a:pt x="2575" y="2749"/>
                    <a:pt x="2550" y="2237"/>
                    <a:pt x="2300" y="1812"/>
                  </a:cubicBezTo>
                  <a:cubicBezTo>
                    <a:pt x="1938" y="1175"/>
                    <a:pt x="975" y="775"/>
                    <a:pt x="863" y="25"/>
                  </a:cubicBezTo>
                  <a:cubicBezTo>
                    <a:pt x="863" y="0"/>
                    <a:pt x="813" y="0"/>
                    <a:pt x="813" y="25"/>
                  </a:cubicBezTo>
                  <a:cubicBezTo>
                    <a:pt x="825" y="437"/>
                    <a:pt x="1100" y="675"/>
                    <a:pt x="1388" y="950"/>
                  </a:cubicBezTo>
                  <a:cubicBezTo>
                    <a:pt x="1675" y="1225"/>
                    <a:pt x="2050" y="1512"/>
                    <a:pt x="2200" y="1862"/>
                  </a:cubicBezTo>
                  <a:cubicBezTo>
                    <a:pt x="2563" y="2724"/>
                    <a:pt x="2313" y="3724"/>
                    <a:pt x="1200" y="3587"/>
                  </a:cubicBezTo>
                  <a:cubicBezTo>
                    <a:pt x="850" y="3649"/>
                    <a:pt x="626" y="3524"/>
                    <a:pt x="551" y="3174"/>
                  </a:cubicBezTo>
                  <a:cubicBezTo>
                    <a:pt x="426" y="3087"/>
                    <a:pt x="338" y="2949"/>
                    <a:pt x="338" y="2799"/>
                  </a:cubicBezTo>
                  <a:cubicBezTo>
                    <a:pt x="338" y="2737"/>
                    <a:pt x="338" y="2674"/>
                    <a:pt x="338" y="2612"/>
                  </a:cubicBezTo>
                  <a:cubicBezTo>
                    <a:pt x="313" y="2362"/>
                    <a:pt x="313" y="2100"/>
                    <a:pt x="363" y="1850"/>
                  </a:cubicBezTo>
                  <a:cubicBezTo>
                    <a:pt x="713" y="487"/>
                    <a:pt x="2375" y="612"/>
                    <a:pt x="3312" y="1150"/>
                  </a:cubicBezTo>
                  <a:cubicBezTo>
                    <a:pt x="3362" y="1175"/>
                    <a:pt x="3400" y="1112"/>
                    <a:pt x="3362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8">
              <a:extLst>
                <a:ext uri="{FF2B5EF4-FFF2-40B4-BE49-F238E27FC236}">
                  <a16:creationId xmlns:a16="http://schemas.microsoft.com/office/drawing/2014/main" id="{8821C650-5155-27AD-3F88-D59F3C576718}"/>
                </a:ext>
              </a:extLst>
            </p:cNvPr>
            <p:cNvSpPr/>
            <p:nvPr/>
          </p:nvSpPr>
          <p:spPr>
            <a:xfrm>
              <a:off x="6857625" y="2386200"/>
              <a:ext cx="13450" cy="55325"/>
            </a:xfrm>
            <a:custGeom>
              <a:avLst/>
              <a:gdLst/>
              <a:ahLst/>
              <a:cxnLst/>
              <a:rect l="l" t="t" r="r" b="b"/>
              <a:pathLst>
                <a:path w="538" h="2213" extrusionOk="0">
                  <a:moveTo>
                    <a:pt x="138" y="2162"/>
                  </a:moveTo>
                  <a:cubicBezTo>
                    <a:pt x="63" y="1387"/>
                    <a:pt x="300" y="775"/>
                    <a:pt x="525" y="50"/>
                  </a:cubicBezTo>
                  <a:cubicBezTo>
                    <a:pt x="538" y="13"/>
                    <a:pt x="488" y="0"/>
                    <a:pt x="463" y="25"/>
                  </a:cubicBezTo>
                  <a:cubicBezTo>
                    <a:pt x="51" y="613"/>
                    <a:pt x="1" y="1475"/>
                    <a:pt x="63" y="2162"/>
                  </a:cubicBezTo>
                  <a:cubicBezTo>
                    <a:pt x="63" y="2212"/>
                    <a:pt x="150" y="2212"/>
                    <a:pt x="138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8">
              <a:extLst>
                <a:ext uri="{FF2B5EF4-FFF2-40B4-BE49-F238E27FC236}">
                  <a16:creationId xmlns:a16="http://schemas.microsoft.com/office/drawing/2014/main" id="{CCDF45D0-11BF-22F8-0973-DB8178521446}"/>
                </a:ext>
              </a:extLst>
            </p:cNvPr>
            <p:cNvSpPr/>
            <p:nvPr/>
          </p:nvSpPr>
          <p:spPr>
            <a:xfrm>
              <a:off x="6804825" y="2632075"/>
              <a:ext cx="96875" cy="82175"/>
            </a:xfrm>
            <a:custGeom>
              <a:avLst/>
              <a:gdLst/>
              <a:ahLst/>
              <a:cxnLst/>
              <a:rect l="l" t="t" r="r" b="b"/>
              <a:pathLst>
                <a:path w="3875" h="3287" extrusionOk="0">
                  <a:moveTo>
                    <a:pt x="3800" y="2200"/>
                  </a:moveTo>
                  <a:cubicBezTo>
                    <a:pt x="3125" y="2712"/>
                    <a:pt x="2300" y="3174"/>
                    <a:pt x="1425" y="2937"/>
                  </a:cubicBezTo>
                  <a:cubicBezTo>
                    <a:pt x="963" y="2799"/>
                    <a:pt x="575" y="2474"/>
                    <a:pt x="363" y="2050"/>
                  </a:cubicBezTo>
                  <a:cubicBezTo>
                    <a:pt x="213" y="1762"/>
                    <a:pt x="126" y="1450"/>
                    <a:pt x="126" y="1137"/>
                  </a:cubicBezTo>
                  <a:cubicBezTo>
                    <a:pt x="138" y="400"/>
                    <a:pt x="563" y="250"/>
                    <a:pt x="1400" y="687"/>
                  </a:cubicBezTo>
                  <a:cubicBezTo>
                    <a:pt x="1363" y="712"/>
                    <a:pt x="1400" y="787"/>
                    <a:pt x="1438" y="750"/>
                  </a:cubicBezTo>
                  <a:cubicBezTo>
                    <a:pt x="1813" y="463"/>
                    <a:pt x="1400" y="125"/>
                    <a:pt x="1050" y="75"/>
                  </a:cubicBezTo>
                  <a:cubicBezTo>
                    <a:pt x="388" y="0"/>
                    <a:pt x="1" y="675"/>
                    <a:pt x="26" y="1262"/>
                  </a:cubicBezTo>
                  <a:cubicBezTo>
                    <a:pt x="63" y="2050"/>
                    <a:pt x="613" y="2837"/>
                    <a:pt x="1388" y="3049"/>
                  </a:cubicBezTo>
                  <a:cubicBezTo>
                    <a:pt x="2312" y="3287"/>
                    <a:pt x="3162" y="2824"/>
                    <a:pt x="3837" y="2237"/>
                  </a:cubicBezTo>
                  <a:cubicBezTo>
                    <a:pt x="3875" y="2212"/>
                    <a:pt x="3825" y="2175"/>
                    <a:pt x="3800" y="2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8">
              <a:extLst>
                <a:ext uri="{FF2B5EF4-FFF2-40B4-BE49-F238E27FC236}">
                  <a16:creationId xmlns:a16="http://schemas.microsoft.com/office/drawing/2014/main" id="{DB3D16BE-62F2-B902-0FF9-451F69416003}"/>
                </a:ext>
              </a:extLst>
            </p:cNvPr>
            <p:cNvSpPr/>
            <p:nvPr/>
          </p:nvSpPr>
          <p:spPr>
            <a:xfrm>
              <a:off x="6762650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4324" y="26"/>
                  </a:moveTo>
                  <a:cubicBezTo>
                    <a:pt x="3325" y="876"/>
                    <a:pt x="1175" y="913"/>
                    <a:pt x="63" y="326"/>
                  </a:cubicBezTo>
                  <a:cubicBezTo>
                    <a:pt x="26" y="313"/>
                    <a:pt x="1" y="363"/>
                    <a:pt x="26" y="388"/>
                  </a:cubicBezTo>
                  <a:cubicBezTo>
                    <a:pt x="713" y="901"/>
                    <a:pt x="1700" y="826"/>
                    <a:pt x="2512" y="738"/>
                  </a:cubicBezTo>
                  <a:cubicBezTo>
                    <a:pt x="3175" y="663"/>
                    <a:pt x="3862" y="538"/>
                    <a:pt x="4387" y="88"/>
                  </a:cubicBezTo>
                  <a:cubicBezTo>
                    <a:pt x="4424" y="51"/>
                    <a:pt x="4374" y="1"/>
                    <a:pt x="4324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8">
              <a:extLst>
                <a:ext uri="{FF2B5EF4-FFF2-40B4-BE49-F238E27FC236}">
                  <a16:creationId xmlns:a16="http://schemas.microsoft.com/office/drawing/2014/main" id="{E0A6CE8E-EB14-14C9-72B4-5162E7D6FDB4}"/>
                </a:ext>
              </a:extLst>
            </p:cNvPr>
            <p:cNvSpPr/>
            <p:nvPr/>
          </p:nvSpPr>
          <p:spPr>
            <a:xfrm>
              <a:off x="675110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350"/>
                  </a:moveTo>
                  <a:cubicBezTo>
                    <a:pt x="488" y="263"/>
                    <a:pt x="463" y="150"/>
                    <a:pt x="400" y="88"/>
                  </a:cubicBezTo>
                  <a:cubicBezTo>
                    <a:pt x="338" y="25"/>
                    <a:pt x="238" y="0"/>
                    <a:pt x="150" y="13"/>
                  </a:cubicBezTo>
                  <a:cubicBezTo>
                    <a:pt x="125" y="13"/>
                    <a:pt x="88" y="25"/>
                    <a:pt x="63" y="50"/>
                  </a:cubicBezTo>
                  <a:cubicBezTo>
                    <a:pt x="38" y="88"/>
                    <a:pt x="25" y="125"/>
                    <a:pt x="25" y="163"/>
                  </a:cubicBezTo>
                  <a:cubicBezTo>
                    <a:pt x="0" y="288"/>
                    <a:pt x="63" y="413"/>
                    <a:pt x="175" y="463"/>
                  </a:cubicBezTo>
                  <a:cubicBezTo>
                    <a:pt x="313" y="475"/>
                    <a:pt x="425" y="375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8">
              <a:extLst>
                <a:ext uri="{FF2B5EF4-FFF2-40B4-BE49-F238E27FC236}">
                  <a16:creationId xmlns:a16="http://schemas.microsoft.com/office/drawing/2014/main" id="{397463DF-EAFE-9647-0965-83D5BCB8AB5A}"/>
                </a:ext>
              </a:extLst>
            </p:cNvPr>
            <p:cNvSpPr/>
            <p:nvPr/>
          </p:nvSpPr>
          <p:spPr>
            <a:xfrm>
              <a:off x="6748900" y="2702675"/>
              <a:ext cx="16275" cy="18450"/>
            </a:xfrm>
            <a:custGeom>
              <a:avLst/>
              <a:gdLst/>
              <a:ahLst/>
              <a:cxnLst/>
              <a:rect l="l" t="t" r="r" b="b"/>
              <a:pathLst>
                <a:path w="651" h="738" extrusionOk="0">
                  <a:moveTo>
                    <a:pt x="601" y="463"/>
                  </a:moveTo>
                  <a:cubicBezTo>
                    <a:pt x="650" y="300"/>
                    <a:pt x="563" y="113"/>
                    <a:pt x="388" y="63"/>
                  </a:cubicBezTo>
                  <a:cubicBezTo>
                    <a:pt x="251" y="0"/>
                    <a:pt x="76" y="88"/>
                    <a:pt x="63" y="250"/>
                  </a:cubicBezTo>
                  <a:cubicBezTo>
                    <a:pt x="1" y="650"/>
                    <a:pt x="563" y="738"/>
                    <a:pt x="563" y="338"/>
                  </a:cubicBezTo>
                  <a:cubicBezTo>
                    <a:pt x="563" y="288"/>
                    <a:pt x="501" y="275"/>
                    <a:pt x="488" y="325"/>
                  </a:cubicBezTo>
                  <a:cubicBezTo>
                    <a:pt x="163" y="438"/>
                    <a:pt x="88" y="425"/>
                    <a:pt x="263" y="275"/>
                  </a:cubicBezTo>
                  <a:cubicBezTo>
                    <a:pt x="376" y="100"/>
                    <a:pt x="438" y="150"/>
                    <a:pt x="476" y="425"/>
                  </a:cubicBezTo>
                  <a:cubicBezTo>
                    <a:pt x="451" y="513"/>
                    <a:pt x="576" y="538"/>
                    <a:pt x="601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8">
              <a:extLst>
                <a:ext uri="{FF2B5EF4-FFF2-40B4-BE49-F238E27FC236}">
                  <a16:creationId xmlns:a16="http://schemas.microsoft.com/office/drawing/2014/main" id="{502B8C11-2E9C-34EA-F907-CCACD15BC948}"/>
                </a:ext>
              </a:extLst>
            </p:cNvPr>
            <p:cNvSpPr/>
            <p:nvPr/>
          </p:nvSpPr>
          <p:spPr>
            <a:xfrm>
              <a:off x="6927925" y="24761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63" y="25"/>
                  </a:moveTo>
                  <a:lnTo>
                    <a:pt x="38" y="38"/>
                  </a:lnTo>
                  <a:cubicBezTo>
                    <a:pt x="0" y="50"/>
                    <a:pt x="0" y="88"/>
                    <a:pt x="38" y="100"/>
                  </a:cubicBezTo>
                  <a:lnTo>
                    <a:pt x="63" y="100"/>
                  </a:lnTo>
                  <a:cubicBezTo>
                    <a:pt x="125" y="113"/>
                    <a:pt x="138" y="0"/>
                    <a:pt x="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8">
              <a:extLst>
                <a:ext uri="{FF2B5EF4-FFF2-40B4-BE49-F238E27FC236}">
                  <a16:creationId xmlns:a16="http://schemas.microsoft.com/office/drawing/2014/main" id="{6BE3670E-C522-3300-EC77-AEF4CB0D0731}"/>
                </a:ext>
              </a:extLst>
            </p:cNvPr>
            <p:cNvSpPr/>
            <p:nvPr/>
          </p:nvSpPr>
          <p:spPr>
            <a:xfrm>
              <a:off x="6869800" y="2346825"/>
              <a:ext cx="17850" cy="42200"/>
            </a:xfrm>
            <a:custGeom>
              <a:avLst/>
              <a:gdLst/>
              <a:ahLst/>
              <a:cxnLst/>
              <a:rect l="l" t="t" r="r" b="b"/>
              <a:pathLst>
                <a:path w="714" h="1688" extrusionOk="0">
                  <a:moveTo>
                    <a:pt x="101" y="1663"/>
                  </a:moveTo>
                  <a:cubicBezTo>
                    <a:pt x="638" y="1463"/>
                    <a:pt x="713" y="513"/>
                    <a:pt x="576" y="51"/>
                  </a:cubicBezTo>
                  <a:cubicBezTo>
                    <a:pt x="551" y="1"/>
                    <a:pt x="463" y="13"/>
                    <a:pt x="476" y="63"/>
                  </a:cubicBezTo>
                  <a:cubicBezTo>
                    <a:pt x="513" y="313"/>
                    <a:pt x="526" y="563"/>
                    <a:pt x="488" y="800"/>
                  </a:cubicBezTo>
                  <a:cubicBezTo>
                    <a:pt x="438" y="1038"/>
                    <a:pt x="326" y="1463"/>
                    <a:pt x="76" y="1550"/>
                  </a:cubicBezTo>
                  <a:cubicBezTo>
                    <a:pt x="1" y="1575"/>
                    <a:pt x="38" y="1688"/>
                    <a:pt x="101" y="1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>
              <a:extLst>
                <a:ext uri="{FF2B5EF4-FFF2-40B4-BE49-F238E27FC236}">
                  <a16:creationId xmlns:a16="http://schemas.microsoft.com/office/drawing/2014/main" id="{48BA3574-F02E-6F2E-2AE2-B5C6C16CEA05}"/>
                </a:ext>
              </a:extLst>
            </p:cNvPr>
            <p:cNvSpPr/>
            <p:nvPr/>
          </p:nvSpPr>
          <p:spPr>
            <a:xfrm>
              <a:off x="6865425" y="23465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676" y="50"/>
                  </a:moveTo>
                  <a:cubicBezTo>
                    <a:pt x="313" y="400"/>
                    <a:pt x="1" y="1125"/>
                    <a:pt x="151" y="1625"/>
                  </a:cubicBezTo>
                  <a:cubicBezTo>
                    <a:pt x="163" y="1687"/>
                    <a:pt x="251" y="1662"/>
                    <a:pt x="238" y="1600"/>
                  </a:cubicBezTo>
                  <a:cubicBezTo>
                    <a:pt x="188" y="1062"/>
                    <a:pt x="376" y="513"/>
                    <a:pt x="751" y="113"/>
                  </a:cubicBezTo>
                  <a:cubicBezTo>
                    <a:pt x="788" y="63"/>
                    <a:pt x="726" y="0"/>
                    <a:pt x="676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>
              <a:extLst>
                <a:ext uri="{FF2B5EF4-FFF2-40B4-BE49-F238E27FC236}">
                  <a16:creationId xmlns:a16="http://schemas.microsoft.com/office/drawing/2014/main" id="{10A6E605-EF3D-CDA6-7E55-6039AA99BB30}"/>
                </a:ext>
              </a:extLst>
            </p:cNvPr>
            <p:cNvSpPr/>
            <p:nvPr/>
          </p:nvSpPr>
          <p:spPr>
            <a:xfrm>
              <a:off x="6831375" y="241587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88" y="1275"/>
                  </a:moveTo>
                  <a:cubicBezTo>
                    <a:pt x="1200" y="938"/>
                    <a:pt x="1026" y="663"/>
                    <a:pt x="813" y="413"/>
                  </a:cubicBezTo>
                  <a:cubicBezTo>
                    <a:pt x="638" y="163"/>
                    <a:pt x="351" y="13"/>
                    <a:pt x="51" y="0"/>
                  </a:cubicBezTo>
                  <a:cubicBezTo>
                    <a:pt x="13" y="0"/>
                    <a:pt x="1" y="75"/>
                    <a:pt x="38" y="75"/>
                  </a:cubicBezTo>
                  <a:cubicBezTo>
                    <a:pt x="326" y="100"/>
                    <a:pt x="588" y="238"/>
                    <a:pt x="763" y="463"/>
                  </a:cubicBezTo>
                  <a:cubicBezTo>
                    <a:pt x="951" y="713"/>
                    <a:pt x="1125" y="950"/>
                    <a:pt x="1101" y="1275"/>
                  </a:cubicBezTo>
                  <a:cubicBezTo>
                    <a:pt x="1101" y="1325"/>
                    <a:pt x="1175" y="1325"/>
                    <a:pt x="1188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>
              <a:extLst>
                <a:ext uri="{FF2B5EF4-FFF2-40B4-BE49-F238E27FC236}">
                  <a16:creationId xmlns:a16="http://schemas.microsoft.com/office/drawing/2014/main" id="{959F436D-F38D-01D6-7554-EF7CA0E038E6}"/>
                </a:ext>
              </a:extLst>
            </p:cNvPr>
            <p:cNvSpPr/>
            <p:nvPr/>
          </p:nvSpPr>
          <p:spPr>
            <a:xfrm>
              <a:off x="6831375" y="2415550"/>
              <a:ext cx="29400" cy="33475"/>
            </a:xfrm>
            <a:custGeom>
              <a:avLst/>
              <a:gdLst/>
              <a:ahLst/>
              <a:cxnLst/>
              <a:rect l="l" t="t" r="r" b="b"/>
              <a:pathLst>
                <a:path w="1176" h="1339" extrusionOk="0">
                  <a:moveTo>
                    <a:pt x="13" y="63"/>
                  </a:moveTo>
                  <a:cubicBezTo>
                    <a:pt x="101" y="626"/>
                    <a:pt x="501" y="1201"/>
                    <a:pt x="1076" y="1313"/>
                  </a:cubicBezTo>
                  <a:cubicBezTo>
                    <a:pt x="1138" y="1338"/>
                    <a:pt x="1175" y="1251"/>
                    <a:pt x="1125" y="1213"/>
                  </a:cubicBezTo>
                  <a:cubicBezTo>
                    <a:pt x="888" y="1076"/>
                    <a:pt x="651" y="1013"/>
                    <a:pt x="476" y="776"/>
                  </a:cubicBezTo>
                  <a:cubicBezTo>
                    <a:pt x="301" y="563"/>
                    <a:pt x="163" y="313"/>
                    <a:pt x="88" y="38"/>
                  </a:cubicBezTo>
                  <a:cubicBezTo>
                    <a:pt x="76" y="1"/>
                    <a:pt x="1" y="13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>
              <a:extLst>
                <a:ext uri="{FF2B5EF4-FFF2-40B4-BE49-F238E27FC236}">
                  <a16:creationId xmlns:a16="http://schemas.microsoft.com/office/drawing/2014/main" id="{F76502EB-FF9B-45AA-E3B1-0F07B7ACB091}"/>
                </a:ext>
              </a:extLst>
            </p:cNvPr>
            <p:cNvSpPr/>
            <p:nvPr/>
          </p:nvSpPr>
          <p:spPr>
            <a:xfrm>
              <a:off x="6767025" y="2718300"/>
              <a:ext cx="86575" cy="38750"/>
            </a:xfrm>
            <a:custGeom>
              <a:avLst/>
              <a:gdLst/>
              <a:ahLst/>
              <a:cxnLst/>
              <a:rect l="l" t="t" r="r" b="b"/>
              <a:pathLst>
                <a:path w="3463" h="1550" extrusionOk="0">
                  <a:moveTo>
                    <a:pt x="3387" y="38"/>
                  </a:moveTo>
                  <a:cubicBezTo>
                    <a:pt x="2387" y="738"/>
                    <a:pt x="1250" y="1225"/>
                    <a:pt x="50" y="1437"/>
                  </a:cubicBezTo>
                  <a:cubicBezTo>
                    <a:pt x="0" y="1450"/>
                    <a:pt x="25" y="1550"/>
                    <a:pt x="88" y="1537"/>
                  </a:cubicBezTo>
                  <a:cubicBezTo>
                    <a:pt x="1288" y="1312"/>
                    <a:pt x="2437" y="825"/>
                    <a:pt x="3425" y="100"/>
                  </a:cubicBezTo>
                  <a:cubicBezTo>
                    <a:pt x="3462" y="75"/>
                    <a:pt x="3425" y="0"/>
                    <a:pt x="338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8">
              <a:extLst>
                <a:ext uri="{FF2B5EF4-FFF2-40B4-BE49-F238E27FC236}">
                  <a16:creationId xmlns:a16="http://schemas.microsoft.com/office/drawing/2014/main" id="{16EB65A1-E52F-9BA8-E4FA-BD3649BBBFF0}"/>
                </a:ext>
              </a:extLst>
            </p:cNvPr>
            <p:cNvSpPr/>
            <p:nvPr/>
          </p:nvSpPr>
          <p:spPr>
            <a:xfrm>
              <a:off x="6752975" y="2749525"/>
              <a:ext cx="16250" cy="17850"/>
            </a:xfrm>
            <a:custGeom>
              <a:avLst/>
              <a:gdLst/>
              <a:ahLst/>
              <a:cxnLst/>
              <a:rect l="l" t="t" r="r" b="b"/>
              <a:pathLst>
                <a:path w="650" h="714" extrusionOk="0">
                  <a:moveTo>
                    <a:pt x="575" y="188"/>
                  </a:moveTo>
                  <a:cubicBezTo>
                    <a:pt x="363" y="1"/>
                    <a:pt x="0" y="238"/>
                    <a:pt x="213" y="476"/>
                  </a:cubicBezTo>
                  <a:cubicBezTo>
                    <a:pt x="413" y="713"/>
                    <a:pt x="650" y="376"/>
                    <a:pt x="562" y="163"/>
                  </a:cubicBezTo>
                  <a:cubicBezTo>
                    <a:pt x="537" y="126"/>
                    <a:pt x="487" y="138"/>
                    <a:pt x="487" y="176"/>
                  </a:cubicBezTo>
                  <a:cubicBezTo>
                    <a:pt x="487" y="213"/>
                    <a:pt x="487" y="251"/>
                    <a:pt x="487" y="288"/>
                  </a:cubicBezTo>
                  <a:cubicBezTo>
                    <a:pt x="475" y="376"/>
                    <a:pt x="487" y="363"/>
                    <a:pt x="512" y="263"/>
                  </a:cubicBezTo>
                  <a:cubicBezTo>
                    <a:pt x="550" y="288"/>
                    <a:pt x="612" y="238"/>
                    <a:pt x="5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8">
              <a:extLst>
                <a:ext uri="{FF2B5EF4-FFF2-40B4-BE49-F238E27FC236}">
                  <a16:creationId xmlns:a16="http://schemas.microsoft.com/office/drawing/2014/main" id="{30C39110-015D-BEA9-BD21-1D26FD725F9E}"/>
                </a:ext>
              </a:extLst>
            </p:cNvPr>
            <p:cNvSpPr/>
            <p:nvPr/>
          </p:nvSpPr>
          <p:spPr>
            <a:xfrm>
              <a:off x="6783275" y="2681125"/>
              <a:ext cx="81875" cy="30625"/>
            </a:xfrm>
            <a:custGeom>
              <a:avLst/>
              <a:gdLst/>
              <a:ahLst/>
              <a:cxnLst/>
              <a:rect l="l" t="t" r="r" b="b"/>
              <a:pathLst>
                <a:path w="3275" h="1225" extrusionOk="0">
                  <a:moveTo>
                    <a:pt x="3212" y="1000"/>
                  </a:moveTo>
                  <a:cubicBezTo>
                    <a:pt x="2000" y="1137"/>
                    <a:pt x="988" y="800"/>
                    <a:pt x="63" y="25"/>
                  </a:cubicBezTo>
                  <a:cubicBezTo>
                    <a:pt x="25" y="0"/>
                    <a:pt x="0" y="38"/>
                    <a:pt x="13" y="75"/>
                  </a:cubicBezTo>
                  <a:cubicBezTo>
                    <a:pt x="738" y="1000"/>
                    <a:pt x="2112" y="1225"/>
                    <a:pt x="3212" y="1087"/>
                  </a:cubicBezTo>
                  <a:cubicBezTo>
                    <a:pt x="3274" y="1087"/>
                    <a:pt x="3274" y="987"/>
                    <a:pt x="3212" y="1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8">
              <a:extLst>
                <a:ext uri="{FF2B5EF4-FFF2-40B4-BE49-F238E27FC236}">
                  <a16:creationId xmlns:a16="http://schemas.microsoft.com/office/drawing/2014/main" id="{C39019F8-7079-1ACC-8B32-9BF8295E3565}"/>
                </a:ext>
              </a:extLst>
            </p:cNvPr>
            <p:cNvSpPr/>
            <p:nvPr/>
          </p:nvSpPr>
          <p:spPr>
            <a:xfrm>
              <a:off x="6773575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338" y="25"/>
                  </a:moveTo>
                  <a:cubicBezTo>
                    <a:pt x="38" y="0"/>
                    <a:pt x="1" y="450"/>
                    <a:pt x="301" y="488"/>
                  </a:cubicBezTo>
                  <a:cubicBezTo>
                    <a:pt x="601" y="513"/>
                    <a:pt x="563" y="75"/>
                    <a:pt x="276" y="88"/>
                  </a:cubicBezTo>
                  <a:cubicBezTo>
                    <a:pt x="238" y="88"/>
                    <a:pt x="226" y="138"/>
                    <a:pt x="263" y="150"/>
                  </a:cubicBezTo>
                  <a:cubicBezTo>
                    <a:pt x="313" y="213"/>
                    <a:pt x="338" y="188"/>
                    <a:pt x="338" y="100"/>
                  </a:cubicBezTo>
                  <a:cubicBezTo>
                    <a:pt x="388" y="100"/>
                    <a:pt x="388" y="25"/>
                    <a:pt x="338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8">
              <a:extLst>
                <a:ext uri="{FF2B5EF4-FFF2-40B4-BE49-F238E27FC236}">
                  <a16:creationId xmlns:a16="http://schemas.microsoft.com/office/drawing/2014/main" id="{F0FB75AB-9FDB-CB39-CFA7-B0AC7CF07022}"/>
                </a:ext>
              </a:extLst>
            </p:cNvPr>
            <p:cNvSpPr/>
            <p:nvPr/>
          </p:nvSpPr>
          <p:spPr>
            <a:xfrm>
              <a:off x="6888250" y="2270600"/>
              <a:ext cx="60000" cy="237450"/>
            </a:xfrm>
            <a:custGeom>
              <a:avLst/>
              <a:gdLst/>
              <a:ahLst/>
              <a:cxnLst/>
              <a:rect l="l" t="t" r="r" b="b"/>
              <a:pathLst>
                <a:path w="2400" h="9498" extrusionOk="0">
                  <a:moveTo>
                    <a:pt x="2387" y="9448"/>
                  </a:moveTo>
                  <a:cubicBezTo>
                    <a:pt x="1137" y="6136"/>
                    <a:pt x="0" y="3450"/>
                    <a:pt x="2025" y="125"/>
                  </a:cubicBezTo>
                  <a:cubicBezTo>
                    <a:pt x="2062" y="50"/>
                    <a:pt x="1962" y="0"/>
                    <a:pt x="1925" y="63"/>
                  </a:cubicBezTo>
                  <a:cubicBezTo>
                    <a:pt x="975" y="1475"/>
                    <a:pt x="575" y="2750"/>
                    <a:pt x="738" y="4449"/>
                  </a:cubicBezTo>
                  <a:cubicBezTo>
                    <a:pt x="925" y="6386"/>
                    <a:pt x="1637" y="7686"/>
                    <a:pt x="2325" y="9460"/>
                  </a:cubicBezTo>
                  <a:cubicBezTo>
                    <a:pt x="2350" y="9498"/>
                    <a:pt x="2400" y="9485"/>
                    <a:pt x="2387" y="9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8">
              <a:extLst>
                <a:ext uri="{FF2B5EF4-FFF2-40B4-BE49-F238E27FC236}">
                  <a16:creationId xmlns:a16="http://schemas.microsoft.com/office/drawing/2014/main" id="{E5D65663-C2E9-94A9-F150-AAB502BDBAC9}"/>
                </a:ext>
              </a:extLst>
            </p:cNvPr>
            <p:cNvSpPr/>
            <p:nvPr/>
          </p:nvSpPr>
          <p:spPr>
            <a:xfrm>
              <a:off x="6844200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1962" y="1213"/>
                  </a:moveTo>
                  <a:cubicBezTo>
                    <a:pt x="1875" y="663"/>
                    <a:pt x="1525" y="125"/>
                    <a:pt x="912" y="63"/>
                  </a:cubicBezTo>
                  <a:cubicBezTo>
                    <a:pt x="425" y="0"/>
                    <a:pt x="0" y="375"/>
                    <a:pt x="0" y="875"/>
                  </a:cubicBezTo>
                  <a:cubicBezTo>
                    <a:pt x="0" y="938"/>
                    <a:pt x="113" y="938"/>
                    <a:pt x="113" y="875"/>
                  </a:cubicBezTo>
                  <a:cubicBezTo>
                    <a:pt x="125" y="300"/>
                    <a:pt x="700" y="13"/>
                    <a:pt x="1200" y="250"/>
                  </a:cubicBezTo>
                  <a:cubicBezTo>
                    <a:pt x="1612" y="425"/>
                    <a:pt x="1812" y="813"/>
                    <a:pt x="1900" y="1238"/>
                  </a:cubicBezTo>
                  <a:cubicBezTo>
                    <a:pt x="1912" y="1275"/>
                    <a:pt x="1975" y="1262"/>
                    <a:pt x="1962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8">
              <a:extLst>
                <a:ext uri="{FF2B5EF4-FFF2-40B4-BE49-F238E27FC236}">
                  <a16:creationId xmlns:a16="http://schemas.microsoft.com/office/drawing/2014/main" id="{BC892F57-1EA9-D806-C0A5-16A0B3D90EA2}"/>
                </a:ext>
              </a:extLst>
            </p:cNvPr>
            <p:cNvSpPr/>
            <p:nvPr/>
          </p:nvSpPr>
          <p:spPr>
            <a:xfrm>
              <a:off x="6887300" y="25102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538" y="50"/>
                  </a:moveTo>
                  <a:cubicBezTo>
                    <a:pt x="563" y="675"/>
                    <a:pt x="1" y="1175"/>
                    <a:pt x="226" y="1812"/>
                  </a:cubicBezTo>
                  <a:cubicBezTo>
                    <a:pt x="376" y="2225"/>
                    <a:pt x="776" y="2500"/>
                    <a:pt x="1213" y="2487"/>
                  </a:cubicBezTo>
                  <a:cubicBezTo>
                    <a:pt x="1250" y="2487"/>
                    <a:pt x="1263" y="2425"/>
                    <a:pt x="1225" y="2412"/>
                  </a:cubicBezTo>
                  <a:cubicBezTo>
                    <a:pt x="438" y="2312"/>
                    <a:pt x="126" y="1625"/>
                    <a:pt x="426" y="925"/>
                  </a:cubicBezTo>
                  <a:cubicBezTo>
                    <a:pt x="563" y="650"/>
                    <a:pt x="626" y="350"/>
                    <a:pt x="626" y="50"/>
                  </a:cubicBezTo>
                  <a:cubicBezTo>
                    <a:pt x="626" y="0"/>
                    <a:pt x="538" y="0"/>
                    <a:pt x="538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>
              <a:extLst>
                <a:ext uri="{FF2B5EF4-FFF2-40B4-BE49-F238E27FC236}">
                  <a16:creationId xmlns:a16="http://schemas.microsoft.com/office/drawing/2014/main" id="{F1FA1ADD-A95D-B651-7AF8-557431060FD1}"/>
                </a:ext>
              </a:extLst>
            </p:cNvPr>
            <p:cNvSpPr/>
            <p:nvPr/>
          </p:nvSpPr>
          <p:spPr>
            <a:xfrm>
              <a:off x="6912925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38" y="1112"/>
                  </a:moveTo>
                  <a:cubicBezTo>
                    <a:pt x="338" y="1225"/>
                    <a:pt x="588" y="1062"/>
                    <a:pt x="700" y="775"/>
                  </a:cubicBezTo>
                  <a:cubicBezTo>
                    <a:pt x="788" y="550"/>
                    <a:pt x="863" y="163"/>
                    <a:pt x="613" y="13"/>
                  </a:cubicBezTo>
                  <a:cubicBezTo>
                    <a:pt x="588" y="0"/>
                    <a:pt x="550" y="25"/>
                    <a:pt x="575" y="63"/>
                  </a:cubicBezTo>
                  <a:cubicBezTo>
                    <a:pt x="825" y="387"/>
                    <a:pt x="588" y="1225"/>
                    <a:pt x="63" y="1050"/>
                  </a:cubicBezTo>
                  <a:cubicBezTo>
                    <a:pt x="13" y="1025"/>
                    <a:pt x="0" y="1100"/>
                    <a:pt x="38" y="11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>
              <a:extLst>
                <a:ext uri="{FF2B5EF4-FFF2-40B4-BE49-F238E27FC236}">
                  <a16:creationId xmlns:a16="http://schemas.microsoft.com/office/drawing/2014/main" id="{55C94817-B104-FA65-ABE7-AA2B055E4A61}"/>
                </a:ext>
              </a:extLst>
            </p:cNvPr>
            <p:cNvSpPr/>
            <p:nvPr/>
          </p:nvSpPr>
          <p:spPr>
            <a:xfrm>
              <a:off x="6775150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162" y="38"/>
                  </a:moveTo>
                  <a:cubicBezTo>
                    <a:pt x="1213" y="825"/>
                    <a:pt x="0" y="1800"/>
                    <a:pt x="300" y="3199"/>
                  </a:cubicBezTo>
                  <a:cubicBezTo>
                    <a:pt x="313" y="3249"/>
                    <a:pt x="400" y="3224"/>
                    <a:pt x="388" y="3174"/>
                  </a:cubicBezTo>
                  <a:cubicBezTo>
                    <a:pt x="200" y="1787"/>
                    <a:pt x="1275" y="900"/>
                    <a:pt x="2225" y="88"/>
                  </a:cubicBezTo>
                  <a:cubicBezTo>
                    <a:pt x="2262" y="63"/>
                    <a:pt x="2200" y="0"/>
                    <a:pt x="2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>
              <a:extLst>
                <a:ext uri="{FF2B5EF4-FFF2-40B4-BE49-F238E27FC236}">
                  <a16:creationId xmlns:a16="http://schemas.microsoft.com/office/drawing/2014/main" id="{28076BCD-25E5-E93F-A1D4-0554C8FC83BB}"/>
                </a:ext>
              </a:extLst>
            </p:cNvPr>
            <p:cNvSpPr/>
            <p:nvPr/>
          </p:nvSpPr>
          <p:spPr>
            <a:xfrm>
              <a:off x="6867625" y="2553650"/>
              <a:ext cx="15025" cy="30950"/>
            </a:xfrm>
            <a:custGeom>
              <a:avLst/>
              <a:gdLst/>
              <a:ahLst/>
              <a:cxnLst/>
              <a:rect l="l" t="t" r="r" b="b"/>
              <a:pathLst>
                <a:path w="601" h="1238" extrusionOk="0">
                  <a:moveTo>
                    <a:pt x="500" y="63"/>
                  </a:moveTo>
                  <a:cubicBezTo>
                    <a:pt x="475" y="463"/>
                    <a:pt x="313" y="850"/>
                    <a:pt x="25" y="1138"/>
                  </a:cubicBezTo>
                  <a:cubicBezTo>
                    <a:pt x="0" y="1175"/>
                    <a:pt x="38" y="1238"/>
                    <a:pt x="88" y="1213"/>
                  </a:cubicBezTo>
                  <a:cubicBezTo>
                    <a:pt x="250" y="1075"/>
                    <a:pt x="375" y="900"/>
                    <a:pt x="438" y="713"/>
                  </a:cubicBezTo>
                  <a:cubicBezTo>
                    <a:pt x="550" y="513"/>
                    <a:pt x="600" y="288"/>
                    <a:pt x="588" y="63"/>
                  </a:cubicBezTo>
                  <a:cubicBezTo>
                    <a:pt x="588" y="0"/>
                    <a:pt x="488" y="0"/>
                    <a:pt x="4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>
              <a:extLst>
                <a:ext uri="{FF2B5EF4-FFF2-40B4-BE49-F238E27FC236}">
                  <a16:creationId xmlns:a16="http://schemas.microsoft.com/office/drawing/2014/main" id="{712D30F6-1ABB-B615-3737-7CDA9465B8D4}"/>
                </a:ext>
              </a:extLst>
            </p:cNvPr>
            <p:cNvSpPr/>
            <p:nvPr/>
          </p:nvSpPr>
          <p:spPr>
            <a:xfrm>
              <a:off x="68613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325" y="1275"/>
                  </a:moveTo>
                  <a:cubicBezTo>
                    <a:pt x="113" y="825"/>
                    <a:pt x="413" y="313"/>
                    <a:pt x="825" y="125"/>
                  </a:cubicBezTo>
                  <a:cubicBezTo>
                    <a:pt x="875" y="100"/>
                    <a:pt x="838" y="0"/>
                    <a:pt x="775" y="25"/>
                  </a:cubicBezTo>
                  <a:cubicBezTo>
                    <a:pt x="300" y="238"/>
                    <a:pt x="0" y="838"/>
                    <a:pt x="238" y="1325"/>
                  </a:cubicBezTo>
                  <a:cubicBezTo>
                    <a:pt x="275" y="1375"/>
                    <a:pt x="350" y="1325"/>
                    <a:pt x="32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8">
              <a:extLst>
                <a:ext uri="{FF2B5EF4-FFF2-40B4-BE49-F238E27FC236}">
                  <a16:creationId xmlns:a16="http://schemas.microsoft.com/office/drawing/2014/main" id="{9B7F00B1-8618-40A4-17D6-BBC3C3443FF0}"/>
                </a:ext>
              </a:extLst>
            </p:cNvPr>
            <p:cNvSpPr/>
            <p:nvPr/>
          </p:nvSpPr>
          <p:spPr>
            <a:xfrm>
              <a:off x="6864175" y="2216250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1813" y="5236"/>
                  </a:moveTo>
                  <a:cubicBezTo>
                    <a:pt x="2125" y="3649"/>
                    <a:pt x="2400" y="212"/>
                    <a:pt x="51" y="0"/>
                  </a:cubicBezTo>
                  <a:cubicBezTo>
                    <a:pt x="1" y="0"/>
                    <a:pt x="1" y="62"/>
                    <a:pt x="51" y="75"/>
                  </a:cubicBezTo>
                  <a:cubicBezTo>
                    <a:pt x="2338" y="375"/>
                    <a:pt x="2038" y="3687"/>
                    <a:pt x="1738" y="5211"/>
                  </a:cubicBezTo>
                  <a:cubicBezTo>
                    <a:pt x="1738" y="5261"/>
                    <a:pt x="1813" y="5286"/>
                    <a:pt x="1813" y="5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8">
              <a:extLst>
                <a:ext uri="{FF2B5EF4-FFF2-40B4-BE49-F238E27FC236}">
                  <a16:creationId xmlns:a16="http://schemas.microsoft.com/office/drawing/2014/main" id="{11A0B502-198F-A495-B896-99462C5619F7}"/>
                </a:ext>
              </a:extLst>
            </p:cNvPr>
            <p:cNvSpPr/>
            <p:nvPr/>
          </p:nvSpPr>
          <p:spPr>
            <a:xfrm>
              <a:off x="6826700" y="2222800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2587" y="963"/>
                  </a:moveTo>
                  <a:cubicBezTo>
                    <a:pt x="2250" y="288"/>
                    <a:pt x="1425" y="0"/>
                    <a:pt x="788" y="450"/>
                  </a:cubicBezTo>
                  <a:cubicBezTo>
                    <a:pt x="200" y="863"/>
                    <a:pt x="0" y="1925"/>
                    <a:pt x="575" y="2425"/>
                  </a:cubicBezTo>
                  <a:cubicBezTo>
                    <a:pt x="638" y="2462"/>
                    <a:pt x="700" y="2387"/>
                    <a:pt x="650" y="2350"/>
                  </a:cubicBezTo>
                  <a:cubicBezTo>
                    <a:pt x="138" y="1875"/>
                    <a:pt x="300" y="900"/>
                    <a:pt x="838" y="525"/>
                  </a:cubicBezTo>
                  <a:cubicBezTo>
                    <a:pt x="1425" y="125"/>
                    <a:pt x="2237" y="350"/>
                    <a:pt x="2537" y="1000"/>
                  </a:cubicBezTo>
                  <a:cubicBezTo>
                    <a:pt x="2550" y="1038"/>
                    <a:pt x="2600" y="1000"/>
                    <a:pt x="2587" y="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8">
              <a:extLst>
                <a:ext uri="{FF2B5EF4-FFF2-40B4-BE49-F238E27FC236}">
                  <a16:creationId xmlns:a16="http://schemas.microsoft.com/office/drawing/2014/main" id="{0F924252-A6F0-6103-7358-E72DB77DB809}"/>
                </a:ext>
              </a:extLst>
            </p:cNvPr>
            <p:cNvSpPr/>
            <p:nvPr/>
          </p:nvSpPr>
          <p:spPr>
            <a:xfrm>
              <a:off x="6837325" y="2258100"/>
              <a:ext cx="46875" cy="35950"/>
            </a:xfrm>
            <a:custGeom>
              <a:avLst/>
              <a:gdLst/>
              <a:ahLst/>
              <a:cxnLst/>
              <a:rect l="l" t="t" r="r" b="b"/>
              <a:pathLst>
                <a:path w="1875" h="1438" extrusionOk="0">
                  <a:moveTo>
                    <a:pt x="25" y="750"/>
                  </a:moveTo>
                  <a:cubicBezTo>
                    <a:pt x="200" y="1213"/>
                    <a:pt x="738" y="1438"/>
                    <a:pt x="1200" y="1250"/>
                  </a:cubicBezTo>
                  <a:cubicBezTo>
                    <a:pt x="1662" y="1050"/>
                    <a:pt x="1875" y="513"/>
                    <a:pt x="1662" y="51"/>
                  </a:cubicBezTo>
                  <a:cubicBezTo>
                    <a:pt x="1650" y="1"/>
                    <a:pt x="1575" y="38"/>
                    <a:pt x="1587" y="88"/>
                  </a:cubicBezTo>
                  <a:cubicBezTo>
                    <a:pt x="1712" y="513"/>
                    <a:pt x="1587" y="963"/>
                    <a:pt x="1150" y="1150"/>
                  </a:cubicBezTo>
                  <a:cubicBezTo>
                    <a:pt x="738" y="1313"/>
                    <a:pt x="263" y="1125"/>
                    <a:pt x="88" y="713"/>
                  </a:cubicBezTo>
                  <a:cubicBezTo>
                    <a:pt x="63" y="675"/>
                    <a:pt x="0" y="713"/>
                    <a:pt x="2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8">
              <a:extLst>
                <a:ext uri="{FF2B5EF4-FFF2-40B4-BE49-F238E27FC236}">
                  <a16:creationId xmlns:a16="http://schemas.microsoft.com/office/drawing/2014/main" id="{C512CC3B-CBEC-AA2C-FE99-370BDDD99349}"/>
                </a:ext>
              </a:extLst>
            </p:cNvPr>
            <p:cNvSpPr/>
            <p:nvPr/>
          </p:nvSpPr>
          <p:spPr>
            <a:xfrm>
              <a:off x="6849500" y="2246850"/>
              <a:ext cx="30650" cy="17200"/>
            </a:xfrm>
            <a:custGeom>
              <a:avLst/>
              <a:gdLst/>
              <a:ahLst/>
              <a:cxnLst/>
              <a:rect l="l" t="t" r="r" b="b"/>
              <a:pathLst>
                <a:path w="1226" h="688" extrusionOk="0">
                  <a:moveTo>
                    <a:pt x="1200" y="638"/>
                  </a:moveTo>
                  <a:cubicBezTo>
                    <a:pt x="1225" y="301"/>
                    <a:pt x="863" y="51"/>
                    <a:pt x="550" y="63"/>
                  </a:cubicBezTo>
                  <a:cubicBezTo>
                    <a:pt x="238" y="63"/>
                    <a:pt x="1" y="338"/>
                    <a:pt x="113" y="626"/>
                  </a:cubicBezTo>
                  <a:cubicBezTo>
                    <a:pt x="138" y="676"/>
                    <a:pt x="213" y="663"/>
                    <a:pt x="201" y="601"/>
                  </a:cubicBezTo>
                  <a:cubicBezTo>
                    <a:pt x="13" y="1"/>
                    <a:pt x="1163" y="51"/>
                    <a:pt x="1125" y="638"/>
                  </a:cubicBezTo>
                  <a:cubicBezTo>
                    <a:pt x="1125" y="688"/>
                    <a:pt x="1200" y="688"/>
                    <a:pt x="120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8">
              <a:extLst>
                <a:ext uri="{FF2B5EF4-FFF2-40B4-BE49-F238E27FC236}">
                  <a16:creationId xmlns:a16="http://schemas.microsoft.com/office/drawing/2014/main" id="{7AA12DCD-5DA7-CAE3-373B-66585A4B5AB4}"/>
                </a:ext>
              </a:extLst>
            </p:cNvPr>
            <p:cNvSpPr/>
            <p:nvPr/>
          </p:nvSpPr>
          <p:spPr>
            <a:xfrm>
              <a:off x="6819200" y="2492725"/>
              <a:ext cx="71575" cy="55025"/>
            </a:xfrm>
            <a:custGeom>
              <a:avLst/>
              <a:gdLst/>
              <a:ahLst/>
              <a:cxnLst/>
              <a:rect l="l" t="t" r="r" b="b"/>
              <a:pathLst>
                <a:path w="2863" h="2201" extrusionOk="0">
                  <a:moveTo>
                    <a:pt x="2787" y="1750"/>
                  </a:moveTo>
                  <a:cubicBezTo>
                    <a:pt x="1463" y="2100"/>
                    <a:pt x="375" y="1288"/>
                    <a:pt x="50" y="26"/>
                  </a:cubicBezTo>
                  <a:cubicBezTo>
                    <a:pt x="50" y="1"/>
                    <a:pt x="0" y="1"/>
                    <a:pt x="0" y="26"/>
                  </a:cubicBezTo>
                  <a:cubicBezTo>
                    <a:pt x="100" y="1425"/>
                    <a:pt x="1538" y="2200"/>
                    <a:pt x="2812" y="1813"/>
                  </a:cubicBezTo>
                  <a:cubicBezTo>
                    <a:pt x="2862" y="1800"/>
                    <a:pt x="2837" y="1725"/>
                    <a:pt x="2787" y="1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8">
              <a:extLst>
                <a:ext uri="{FF2B5EF4-FFF2-40B4-BE49-F238E27FC236}">
                  <a16:creationId xmlns:a16="http://schemas.microsoft.com/office/drawing/2014/main" id="{D3F693AC-5EFB-D7E7-76ED-60A1DBF7141C}"/>
                </a:ext>
              </a:extLst>
            </p:cNvPr>
            <p:cNvSpPr/>
            <p:nvPr/>
          </p:nvSpPr>
          <p:spPr>
            <a:xfrm>
              <a:off x="6793275" y="2835125"/>
              <a:ext cx="104675" cy="111575"/>
            </a:xfrm>
            <a:custGeom>
              <a:avLst/>
              <a:gdLst/>
              <a:ahLst/>
              <a:cxnLst/>
              <a:rect l="l" t="t" r="r" b="b"/>
              <a:pathLst>
                <a:path w="4187" h="4463" extrusionOk="0">
                  <a:moveTo>
                    <a:pt x="3999" y="2663"/>
                  </a:moveTo>
                  <a:cubicBezTo>
                    <a:pt x="4187" y="1213"/>
                    <a:pt x="2737" y="38"/>
                    <a:pt x="1387" y="751"/>
                  </a:cubicBezTo>
                  <a:cubicBezTo>
                    <a:pt x="0" y="1488"/>
                    <a:pt x="225" y="3425"/>
                    <a:pt x="1162" y="4437"/>
                  </a:cubicBezTo>
                  <a:cubicBezTo>
                    <a:pt x="1187" y="4462"/>
                    <a:pt x="1237" y="4425"/>
                    <a:pt x="1212" y="4387"/>
                  </a:cubicBezTo>
                  <a:cubicBezTo>
                    <a:pt x="563" y="3488"/>
                    <a:pt x="125" y="2013"/>
                    <a:pt x="1062" y="1138"/>
                  </a:cubicBezTo>
                  <a:cubicBezTo>
                    <a:pt x="2275" y="1"/>
                    <a:pt x="4087" y="1088"/>
                    <a:pt x="3899" y="2663"/>
                  </a:cubicBezTo>
                  <a:cubicBezTo>
                    <a:pt x="3887" y="2738"/>
                    <a:pt x="3999" y="2725"/>
                    <a:pt x="4012" y="2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>
              <a:extLst>
                <a:ext uri="{FF2B5EF4-FFF2-40B4-BE49-F238E27FC236}">
                  <a16:creationId xmlns:a16="http://schemas.microsoft.com/office/drawing/2014/main" id="{292C34B5-F9DE-691A-5CE1-6767A9C63AB2}"/>
                </a:ext>
              </a:extLst>
            </p:cNvPr>
            <p:cNvSpPr/>
            <p:nvPr/>
          </p:nvSpPr>
          <p:spPr>
            <a:xfrm>
              <a:off x="6818575" y="2941350"/>
              <a:ext cx="146550" cy="263725"/>
            </a:xfrm>
            <a:custGeom>
              <a:avLst/>
              <a:gdLst/>
              <a:ahLst/>
              <a:cxnLst/>
              <a:rect l="l" t="t" r="r" b="b"/>
              <a:pathLst>
                <a:path w="5862" h="10549" extrusionOk="0">
                  <a:moveTo>
                    <a:pt x="38" y="101"/>
                  </a:moveTo>
                  <a:cubicBezTo>
                    <a:pt x="1700" y="1313"/>
                    <a:pt x="3812" y="2425"/>
                    <a:pt x="4737" y="4325"/>
                  </a:cubicBezTo>
                  <a:cubicBezTo>
                    <a:pt x="5586" y="6087"/>
                    <a:pt x="5761" y="8849"/>
                    <a:pt x="4562" y="10486"/>
                  </a:cubicBezTo>
                  <a:cubicBezTo>
                    <a:pt x="4537" y="10511"/>
                    <a:pt x="4587" y="10548"/>
                    <a:pt x="4612" y="10523"/>
                  </a:cubicBezTo>
                  <a:cubicBezTo>
                    <a:pt x="5861" y="9086"/>
                    <a:pt x="5724" y="6587"/>
                    <a:pt x="5137" y="4875"/>
                  </a:cubicBezTo>
                  <a:cubicBezTo>
                    <a:pt x="4349" y="2550"/>
                    <a:pt x="1950" y="1363"/>
                    <a:pt x="75" y="26"/>
                  </a:cubicBezTo>
                  <a:cubicBezTo>
                    <a:pt x="38" y="1"/>
                    <a:pt x="0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8">
              <a:extLst>
                <a:ext uri="{FF2B5EF4-FFF2-40B4-BE49-F238E27FC236}">
                  <a16:creationId xmlns:a16="http://schemas.microsoft.com/office/drawing/2014/main" id="{53886407-2B33-6E5B-E700-8AEF6D18E7BC}"/>
                </a:ext>
              </a:extLst>
            </p:cNvPr>
            <p:cNvSpPr/>
            <p:nvPr/>
          </p:nvSpPr>
          <p:spPr>
            <a:xfrm>
              <a:off x="6841075" y="3137250"/>
              <a:ext cx="84375" cy="100925"/>
            </a:xfrm>
            <a:custGeom>
              <a:avLst/>
              <a:gdLst/>
              <a:ahLst/>
              <a:cxnLst/>
              <a:rect l="l" t="t" r="r" b="b"/>
              <a:pathLst>
                <a:path w="3375" h="4037" extrusionOk="0">
                  <a:moveTo>
                    <a:pt x="3299" y="2875"/>
                  </a:moveTo>
                  <a:cubicBezTo>
                    <a:pt x="2362" y="3412"/>
                    <a:pt x="987" y="3537"/>
                    <a:pt x="438" y="2375"/>
                  </a:cubicBezTo>
                  <a:cubicBezTo>
                    <a:pt x="313" y="2100"/>
                    <a:pt x="275" y="1787"/>
                    <a:pt x="325" y="1487"/>
                  </a:cubicBezTo>
                  <a:cubicBezTo>
                    <a:pt x="325" y="1412"/>
                    <a:pt x="313" y="1325"/>
                    <a:pt x="325" y="1250"/>
                  </a:cubicBezTo>
                  <a:cubicBezTo>
                    <a:pt x="450" y="488"/>
                    <a:pt x="650" y="513"/>
                    <a:pt x="1175" y="450"/>
                  </a:cubicBezTo>
                  <a:cubicBezTo>
                    <a:pt x="2075" y="338"/>
                    <a:pt x="2425" y="938"/>
                    <a:pt x="2275" y="1725"/>
                  </a:cubicBezTo>
                  <a:cubicBezTo>
                    <a:pt x="2162" y="2300"/>
                    <a:pt x="1875" y="2600"/>
                    <a:pt x="1462" y="3000"/>
                  </a:cubicBezTo>
                  <a:cubicBezTo>
                    <a:pt x="1150" y="3299"/>
                    <a:pt x="825" y="3549"/>
                    <a:pt x="800" y="3999"/>
                  </a:cubicBezTo>
                  <a:cubicBezTo>
                    <a:pt x="800" y="4024"/>
                    <a:pt x="850" y="4037"/>
                    <a:pt x="850" y="3999"/>
                  </a:cubicBezTo>
                  <a:cubicBezTo>
                    <a:pt x="950" y="3287"/>
                    <a:pt x="1862" y="2900"/>
                    <a:pt x="2225" y="2312"/>
                  </a:cubicBezTo>
                  <a:cubicBezTo>
                    <a:pt x="2525" y="1875"/>
                    <a:pt x="2575" y="1325"/>
                    <a:pt x="2362" y="850"/>
                  </a:cubicBezTo>
                  <a:cubicBezTo>
                    <a:pt x="2025" y="113"/>
                    <a:pt x="887" y="0"/>
                    <a:pt x="400" y="650"/>
                  </a:cubicBezTo>
                  <a:cubicBezTo>
                    <a:pt x="0" y="1163"/>
                    <a:pt x="138" y="2237"/>
                    <a:pt x="500" y="2725"/>
                  </a:cubicBezTo>
                  <a:cubicBezTo>
                    <a:pt x="1200" y="3662"/>
                    <a:pt x="2450" y="3462"/>
                    <a:pt x="3337" y="2950"/>
                  </a:cubicBezTo>
                  <a:cubicBezTo>
                    <a:pt x="3374" y="2912"/>
                    <a:pt x="3337" y="2850"/>
                    <a:pt x="3299" y="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8">
              <a:extLst>
                <a:ext uri="{FF2B5EF4-FFF2-40B4-BE49-F238E27FC236}">
                  <a16:creationId xmlns:a16="http://schemas.microsoft.com/office/drawing/2014/main" id="{7486E32F-F64B-2193-533F-C46479687DD8}"/>
                </a:ext>
              </a:extLst>
            </p:cNvPr>
            <p:cNvSpPr/>
            <p:nvPr/>
          </p:nvSpPr>
          <p:spPr>
            <a:xfrm>
              <a:off x="6857325" y="3245025"/>
              <a:ext cx="13750" cy="55325"/>
            </a:xfrm>
            <a:custGeom>
              <a:avLst/>
              <a:gdLst/>
              <a:ahLst/>
              <a:cxnLst/>
              <a:rect l="l" t="t" r="r" b="b"/>
              <a:pathLst>
                <a:path w="550" h="2213" extrusionOk="0">
                  <a:moveTo>
                    <a:pt x="75" y="51"/>
                  </a:moveTo>
                  <a:cubicBezTo>
                    <a:pt x="0" y="738"/>
                    <a:pt x="63" y="1588"/>
                    <a:pt x="475" y="2188"/>
                  </a:cubicBezTo>
                  <a:cubicBezTo>
                    <a:pt x="500" y="2213"/>
                    <a:pt x="550" y="2200"/>
                    <a:pt x="537" y="2163"/>
                  </a:cubicBezTo>
                  <a:cubicBezTo>
                    <a:pt x="300" y="1438"/>
                    <a:pt x="75" y="825"/>
                    <a:pt x="150" y="51"/>
                  </a:cubicBezTo>
                  <a:cubicBezTo>
                    <a:pt x="150" y="1"/>
                    <a:pt x="87" y="1"/>
                    <a:pt x="7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>
              <a:extLst>
                <a:ext uri="{FF2B5EF4-FFF2-40B4-BE49-F238E27FC236}">
                  <a16:creationId xmlns:a16="http://schemas.microsoft.com/office/drawing/2014/main" id="{94037E44-F016-62C0-D7D4-2887AB391582}"/>
                </a:ext>
              </a:extLst>
            </p:cNvPr>
            <p:cNvSpPr/>
            <p:nvPr/>
          </p:nvSpPr>
          <p:spPr>
            <a:xfrm>
              <a:off x="6805150" y="2972925"/>
              <a:ext cx="96550" cy="81550"/>
            </a:xfrm>
            <a:custGeom>
              <a:avLst/>
              <a:gdLst/>
              <a:ahLst/>
              <a:cxnLst/>
              <a:rect l="l" t="t" r="r" b="b"/>
              <a:pathLst>
                <a:path w="3862" h="3262" extrusionOk="0">
                  <a:moveTo>
                    <a:pt x="3824" y="1025"/>
                  </a:moveTo>
                  <a:cubicBezTo>
                    <a:pt x="3187" y="475"/>
                    <a:pt x="2362" y="0"/>
                    <a:pt x="1487" y="187"/>
                  </a:cubicBezTo>
                  <a:cubicBezTo>
                    <a:pt x="662" y="375"/>
                    <a:pt x="50" y="1175"/>
                    <a:pt x="25" y="2012"/>
                  </a:cubicBezTo>
                  <a:cubicBezTo>
                    <a:pt x="0" y="2587"/>
                    <a:pt x="375" y="3262"/>
                    <a:pt x="1037" y="3187"/>
                  </a:cubicBezTo>
                  <a:cubicBezTo>
                    <a:pt x="1387" y="3149"/>
                    <a:pt x="1812" y="2799"/>
                    <a:pt x="1437" y="2512"/>
                  </a:cubicBezTo>
                  <a:cubicBezTo>
                    <a:pt x="1387" y="2487"/>
                    <a:pt x="1350" y="2549"/>
                    <a:pt x="1387" y="2587"/>
                  </a:cubicBezTo>
                  <a:cubicBezTo>
                    <a:pt x="562" y="3012"/>
                    <a:pt x="138" y="2862"/>
                    <a:pt x="125" y="2124"/>
                  </a:cubicBezTo>
                  <a:cubicBezTo>
                    <a:pt x="125" y="1812"/>
                    <a:pt x="200" y="1500"/>
                    <a:pt x="362" y="1225"/>
                  </a:cubicBezTo>
                  <a:cubicBezTo>
                    <a:pt x="562" y="787"/>
                    <a:pt x="950" y="462"/>
                    <a:pt x="1412" y="325"/>
                  </a:cubicBezTo>
                  <a:cubicBezTo>
                    <a:pt x="2299" y="88"/>
                    <a:pt x="3124" y="550"/>
                    <a:pt x="3787" y="1075"/>
                  </a:cubicBezTo>
                  <a:cubicBezTo>
                    <a:pt x="3824" y="1087"/>
                    <a:pt x="3862" y="1050"/>
                    <a:pt x="3837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>
              <a:extLst>
                <a:ext uri="{FF2B5EF4-FFF2-40B4-BE49-F238E27FC236}">
                  <a16:creationId xmlns:a16="http://schemas.microsoft.com/office/drawing/2014/main" id="{961354E3-7C67-F740-51E0-49E2B80207F0}"/>
                </a:ext>
              </a:extLst>
            </p:cNvPr>
            <p:cNvSpPr/>
            <p:nvPr/>
          </p:nvSpPr>
          <p:spPr>
            <a:xfrm>
              <a:off x="6762350" y="2958850"/>
              <a:ext cx="110600" cy="22825"/>
            </a:xfrm>
            <a:custGeom>
              <a:avLst/>
              <a:gdLst/>
              <a:ahLst/>
              <a:cxnLst/>
              <a:rect l="l" t="t" r="r" b="b"/>
              <a:pathLst>
                <a:path w="4424" h="913" extrusionOk="0">
                  <a:moveTo>
                    <a:pt x="4399" y="825"/>
                  </a:moveTo>
                  <a:cubicBezTo>
                    <a:pt x="3874" y="376"/>
                    <a:pt x="3187" y="251"/>
                    <a:pt x="2524" y="176"/>
                  </a:cubicBezTo>
                  <a:cubicBezTo>
                    <a:pt x="1700" y="88"/>
                    <a:pt x="725" y="1"/>
                    <a:pt x="38" y="526"/>
                  </a:cubicBezTo>
                  <a:cubicBezTo>
                    <a:pt x="0" y="551"/>
                    <a:pt x="25" y="601"/>
                    <a:pt x="63" y="588"/>
                  </a:cubicBezTo>
                  <a:cubicBezTo>
                    <a:pt x="1187" y="1"/>
                    <a:pt x="3324" y="38"/>
                    <a:pt x="4324" y="875"/>
                  </a:cubicBezTo>
                  <a:cubicBezTo>
                    <a:pt x="4374" y="913"/>
                    <a:pt x="4424" y="863"/>
                    <a:pt x="4386" y="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8">
              <a:extLst>
                <a:ext uri="{FF2B5EF4-FFF2-40B4-BE49-F238E27FC236}">
                  <a16:creationId xmlns:a16="http://schemas.microsoft.com/office/drawing/2014/main" id="{62112F1F-E044-C0F2-A162-4C611103B35A}"/>
                </a:ext>
              </a:extLst>
            </p:cNvPr>
            <p:cNvSpPr/>
            <p:nvPr/>
          </p:nvSpPr>
          <p:spPr>
            <a:xfrm>
              <a:off x="675110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126"/>
                  </a:moveTo>
                  <a:cubicBezTo>
                    <a:pt x="488" y="213"/>
                    <a:pt x="463" y="313"/>
                    <a:pt x="400" y="388"/>
                  </a:cubicBezTo>
                  <a:cubicBezTo>
                    <a:pt x="338" y="450"/>
                    <a:pt x="238" y="475"/>
                    <a:pt x="150" y="463"/>
                  </a:cubicBezTo>
                  <a:cubicBezTo>
                    <a:pt x="125" y="450"/>
                    <a:pt x="88" y="438"/>
                    <a:pt x="63" y="425"/>
                  </a:cubicBezTo>
                  <a:cubicBezTo>
                    <a:pt x="38" y="388"/>
                    <a:pt x="25" y="350"/>
                    <a:pt x="25" y="313"/>
                  </a:cubicBezTo>
                  <a:cubicBezTo>
                    <a:pt x="0" y="188"/>
                    <a:pt x="63" y="63"/>
                    <a:pt x="175" y="13"/>
                  </a:cubicBezTo>
                  <a:cubicBezTo>
                    <a:pt x="313" y="1"/>
                    <a:pt x="425" y="101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8">
              <a:extLst>
                <a:ext uri="{FF2B5EF4-FFF2-40B4-BE49-F238E27FC236}">
                  <a16:creationId xmlns:a16="http://schemas.microsoft.com/office/drawing/2014/main" id="{17BD5247-0CFB-AD57-A918-D1E9CE7530F7}"/>
                </a:ext>
              </a:extLst>
            </p:cNvPr>
            <p:cNvSpPr/>
            <p:nvPr/>
          </p:nvSpPr>
          <p:spPr>
            <a:xfrm>
              <a:off x="6748600" y="2965425"/>
              <a:ext cx="17200" cy="22200"/>
            </a:xfrm>
            <a:custGeom>
              <a:avLst/>
              <a:gdLst/>
              <a:ahLst/>
              <a:cxnLst/>
              <a:rect l="l" t="t" r="r" b="b"/>
              <a:pathLst>
                <a:path w="688" h="888" extrusionOk="0">
                  <a:moveTo>
                    <a:pt x="475" y="300"/>
                  </a:moveTo>
                  <a:cubicBezTo>
                    <a:pt x="450" y="587"/>
                    <a:pt x="375" y="637"/>
                    <a:pt x="275" y="462"/>
                  </a:cubicBezTo>
                  <a:cubicBezTo>
                    <a:pt x="100" y="300"/>
                    <a:pt x="163" y="288"/>
                    <a:pt x="488" y="413"/>
                  </a:cubicBezTo>
                  <a:cubicBezTo>
                    <a:pt x="488" y="450"/>
                    <a:pt x="575" y="438"/>
                    <a:pt x="575" y="400"/>
                  </a:cubicBezTo>
                  <a:cubicBezTo>
                    <a:pt x="575" y="0"/>
                    <a:pt x="0" y="88"/>
                    <a:pt x="63" y="487"/>
                  </a:cubicBezTo>
                  <a:cubicBezTo>
                    <a:pt x="125" y="887"/>
                    <a:pt x="687" y="650"/>
                    <a:pt x="600" y="275"/>
                  </a:cubicBezTo>
                  <a:cubicBezTo>
                    <a:pt x="575" y="200"/>
                    <a:pt x="475" y="2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>
              <a:extLst>
                <a:ext uri="{FF2B5EF4-FFF2-40B4-BE49-F238E27FC236}">
                  <a16:creationId xmlns:a16="http://schemas.microsoft.com/office/drawing/2014/main" id="{E3003EED-D4ED-2547-1C88-D8F1C2329776}"/>
                </a:ext>
              </a:extLst>
            </p:cNvPr>
            <p:cNvSpPr/>
            <p:nvPr/>
          </p:nvSpPr>
          <p:spPr>
            <a:xfrm>
              <a:off x="6927925" y="3207225"/>
              <a:ext cx="3450" cy="2850"/>
            </a:xfrm>
            <a:custGeom>
              <a:avLst/>
              <a:gdLst/>
              <a:ahLst/>
              <a:cxnLst/>
              <a:rect l="l" t="t" r="r" b="b"/>
              <a:pathLst>
                <a:path w="138" h="114" extrusionOk="0">
                  <a:moveTo>
                    <a:pt x="63" y="13"/>
                  </a:moveTo>
                  <a:lnTo>
                    <a:pt x="38" y="26"/>
                  </a:lnTo>
                  <a:cubicBezTo>
                    <a:pt x="0" y="38"/>
                    <a:pt x="0" y="76"/>
                    <a:pt x="38" y="88"/>
                  </a:cubicBezTo>
                  <a:lnTo>
                    <a:pt x="63" y="101"/>
                  </a:lnTo>
                  <a:cubicBezTo>
                    <a:pt x="125" y="113"/>
                    <a:pt x="138" y="1"/>
                    <a:pt x="6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>
              <a:extLst>
                <a:ext uri="{FF2B5EF4-FFF2-40B4-BE49-F238E27FC236}">
                  <a16:creationId xmlns:a16="http://schemas.microsoft.com/office/drawing/2014/main" id="{B775915F-D33D-15D4-CCCD-B5D8B3B14F22}"/>
                </a:ext>
              </a:extLst>
            </p:cNvPr>
            <p:cNvSpPr/>
            <p:nvPr/>
          </p:nvSpPr>
          <p:spPr>
            <a:xfrm>
              <a:off x="6870125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" y="138"/>
                  </a:moveTo>
                  <a:cubicBezTo>
                    <a:pt x="313" y="225"/>
                    <a:pt x="425" y="662"/>
                    <a:pt x="475" y="887"/>
                  </a:cubicBezTo>
                  <a:cubicBezTo>
                    <a:pt x="513" y="1125"/>
                    <a:pt x="500" y="1375"/>
                    <a:pt x="463" y="1625"/>
                  </a:cubicBezTo>
                  <a:cubicBezTo>
                    <a:pt x="463" y="1675"/>
                    <a:pt x="550" y="1687"/>
                    <a:pt x="563" y="1637"/>
                  </a:cubicBezTo>
                  <a:cubicBezTo>
                    <a:pt x="700" y="1175"/>
                    <a:pt x="625" y="225"/>
                    <a:pt x="100" y="25"/>
                  </a:cubicBezTo>
                  <a:cubicBezTo>
                    <a:pt x="25" y="0"/>
                    <a:pt x="0" y="113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8">
              <a:extLst>
                <a:ext uri="{FF2B5EF4-FFF2-40B4-BE49-F238E27FC236}">
                  <a16:creationId xmlns:a16="http://schemas.microsoft.com/office/drawing/2014/main" id="{01D1980E-32D7-A048-023F-107455BB5250}"/>
                </a:ext>
              </a:extLst>
            </p:cNvPr>
            <p:cNvSpPr/>
            <p:nvPr/>
          </p:nvSpPr>
          <p:spPr>
            <a:xfrm>
              <a:off x="6865425" y="32978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751" y="1575"/>
                  </a:moveTo>
                  <a:cubicBezTo>
                    <a:pt x="376" y="1175"/>
                    <a:pt x="188" y="625"/>
                    <a:pt x="238" y="88"/>
                  </a:cubicBezTo>
                  <a:cubicBezTo>
                    <a:pt x="238" y="26"/>
                    <a:pt x="163" y="1"/>
                    <a:pt x="151" y="63"/>
                  </a:cubicBezTo>
                  <a:cubicBezTo>
                    <a:pt x="1" y="563"/>
                    <a:pt x="313" y="1288"/>
                    <a:pt x="676" y="1638"/>
                  </a:cubicBezTo>
                  <a:cubicBezTo>
                    <a:pt x="726" y="1688"/>
                    <a:pt x="788" y="1613"/>
                    <a:pt x="751" y="15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8">
              <a:extLst>
                <a:ext uri="{FF2B5EF4-FFF2-40B4-BE49-F238E27FC236}">
                  <a16:creationId xmlns:a16="http://schemas.microsoft.com/office/drawing/2014/main" id="{49DA749B-F95C-4DE9-8CFD-64FE133AD975}"/>
                </a:ext>
              </a:extLst>
            </p:cNvPr>
            <p:cNvSpPr/>
            <p:nvPr/>
          </p:nvSpPr>
          <p:spPr>
            <a:xfrm>
              <a:off x="6831375" y="323752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01" y="51"/>
                  </a:moveTo>
                  <a:cubicBezTo>
                    <a:pt x="1125" y="363"/>
                    <a:pt x="951" y="613"/>
                    <a:pt x="763" y="863"/>
                  </a:cubicBezTo>
                  <a:cubicBezTo>
                    <a:pt x="588" y="1088"/>
                    <a:pt x="326" y="1225"/>
                    <a:pt x="38" y="1250"/>
                  </a:cubicBezTo>
                  <a:cubicBezTo>
                    <a:pt x="1" y="1250"/>
                    <a:pt x="13" y="1325"/>
                    <a:pt x="51" y="1325"/>
                  </a:cubicBezTo>
                  <a:cubicBezTo>
                    <a:pt x="351" y="1313"/>
                    <a:pt x="638" y="1163"/>
                    <a:pt x="813" y="913"/>
                  </a:cubicBezTo>
                  <a:cubicBezTo>
                    <a:pt x="1013" y="663"/>
                    <a:pt x="1200" y="388"/>
                    <a:pt x="1188" y="51"/>
                  </a:cubicBezTo>
                  <a:cubicBezTo>
                    <a:pt x="1188" y="1"/>
                    <a:pt x="1101" y="1"/>
                    <a:pt x="11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8">
              <a:extLst>
                <a:ext uri="{FF2B5EF4-FFF2-40B4-BE49-F238E27FC236}">
                  <a16:creationId xmlns:a16="http://schemas.microsoft.com/office/drawing/2014/main" id="{35C1F1E6-D33F-842F-9593-E3656036634C}"/>
                </a:ext>
              </a:extLst>
            </p:cNvPr>
            <p:cNvSpPr/>
            <p:nvPr/>
          </p:nvSpPr>
          <p:spPr>
            <a:xfrm>
              <a:off x="6831700" y="3237850"/>
              <a:ext cx="29075" cy="33125"/>
            </a:xfrm>
            <a:custGeom>
              <a:avLst/>
              <a:gdLst/>
              <a:ahLst/>
              <a:cxnLst/>
              <a:rect l="l" t="t" r="r" b="b"/>
              <a:pathLst>
                <a:path w="1163" h="1325" extrusionOk="0">
                  <a:moveTo>
                    <a:pt x="75" y="1275"/>
                  </a:moveTo>
                  <a:cubicBezTo>
                    <a:pt x="150" y="1012"/>
                    <a:pt x="288" y="763"/>
                    <a:pt x="463" y="538"/>
                  </a:cubicBezTo>
                  <a:cubicBezTo>
                    <a:pt x="638" y="313"/>
                    <a:pt x="875" y="250"/>
                    <a:pt x="1112" y="113"/>
                  </a:cubicBezTo>
                  <a:cubicBezTo>
                    <a:pt x="1162" y="75"/>
                    <a:pt x="1125" y="0"/>
                    <a:pt x="1063" y="13"/>
                  </a:cubicBezTo>
                  <a:cubicBezTo>
                    <a:pt x="488" y="125"/>
                    <a:pt x="88" y="700"/>
                    <a:pt x="0" y="1262"/>
                  </a:cubicBezTo>
                  <a:cubicBezTo>
                    <a:pt x="0" y="1300"/>
                    <a:pt x="63" y="1325"/>
                    <a:pt x="7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8">
              <a:extLst>
                <a:ext uri="{FF2B5EF4-FFF2-40B4-BE49-F238E27FC236}">
                  <a16:creationId xmlns:a16="http://schemas.microsoft.com/office/drawing/2014/main" id="{6F2D7ACD-311A-6F8E-518A-1E0FE31BBFFC}"/>
                </a:ext>
              </a:extLst>
            </p:cNvPr>
            <p:cNvSpPr/>
            <p:nvPr/>
          </p:nvSpPr>
          <p:spPr>
            <a:xfrm>
              <a:off x="6767025" y="2929475"/>
              <a:ext cx="86575" cy="38475"/>
            </a:xfrm>
            <a:custGeom>
              <a:avLst/>
              <a:gdLst/>
              <a:ahLst/>
              <a:cxnLst/>
              <a:rect l="l" t="t" r="r" b="b"/>
              <a:pathLst>
                <a:path w="3463" h="1539" extrusionOk="0">
                  <a:moveTo>
                    <a:pt x="3425" y="1451"/>
                  </a:moveTo>
                  <a:cubicBezTo>
                    <a:pt x="2437" y="713"/>
                    <a:pt x="1288" y="226"/>
                    <a:pt x="88" y="13"/>
                  </a:cubicBezTo>
                  <a:cubicBezTo>
                    <a:pt x="25" y="1"/>
                    <a:pt x="0" y="88"/>
                    <a:pt x="50" y="101"/>
                  </a:cubicBezTo>
                  <a:cubicBezTo>
                    <a:pt x="1250" y="326"/>
                    <a:pt x="2387" y="801"/>
                    <a:pt x="3387" y="1513"/>
                  </a:cubicBezTo>
                  <a:cubicBezTo>
                    <a:pt x="3425" y="1538"/>
                    <a:pt x="3462" y="1476"/>
                    <a:pt x="3425" y="1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>
              <a:extLst>
                <a:ext uri="{FF2B5EF4-FFF2-40B4-BE49-F238E27FC236}">
                  <a16:creationId xmlns:a16="http://schemas.microsoft.com/office/drawing/2014/main" id="{98DB5CB2-5005-CAC3-09DA-070A43F9A22C}"/>
                </a:ext>
              </a:extLst>
            </p:cNvPr>
            <p:cNvSpPr/>
            <p:nvPr/>
          </p:nvSpPr>
          <p:spPr>
            <a:xfrm>
              <a:off x="6752650" y="2919175"/>
              <a:ext cx="16575" cy="17825"/>
            </a:xfrm>
            <a:custGeom>
              <a:avLst/>
              <a:gdLst/>
              <a:ahLst/>
              <a:cxnLst/>
              <a:rect l="l" t="t" r="r" b="b"/>
              <a:pathLst>
                <a:path w="663" h="713" extrusionOk="0">
                  <a:moveTo>
                    <a:pt x="525" y="463"/>
                  </a:moveTo>
                  <a:cubicBezTo>
                    <a:pt x="488" y="363"/>
                    <a:pt x="488" y="351"/>
                    <a:pt x="500" y="425"/>
                  </a:cubicBezTo>
                  <a:cubicBezTo>
                    <a:pt x="500" y="463"/>
                    <a:pt x="500" y="500"/>
                    <a:pt x="500" y="538"/>
                  </a:cubicBezTo>
                  <a:cubicBezTo>
                    <a:pt x="500" y="575"/>
                    <a:pt x="550" y="600"/>
                    <a:pt x="563" y="563"/>
                  </a:cubicBezTo>
                  <a:cubicBezTo>
                    <a:pt x="663" y="338"/>
                    <a:pt x="438" y="1"/>
                    <a:pt x="213" y="238"/>
                  </a:cubicBezTo>
                  <a:cubicBezTo>
                    <a:pt x="1" y="488"/>
                    <a:pt x="376" y="713"/>
                    <a:pt x="575" y="525"/>
                  </a:cubicBezTo>
                  <a:cubicBezTo>
                    <a:pt x="625" y="488"/>
                    <a:pt x="563" y="425"/>
                    <a:pt x="513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>
              <a:extLst>
                <a:ext uri="{FF2B5EF4-FFF2-40B4-BE49-F238E27FC236}">
                  <a16:creationId xmlns:a16="http://schemas.microsoft.com/office/drawing/2014/main" id="{39412AA1-EA90-94BF-0481-FF41F667DE64}"/>
                </a:ext>
              </a:extLst>
            </p:cNvPr>
            <p:cNvSpPr/>
            <p:nvPr/>
          </p:nvSpPr>
          <p:spPr>
            <a:xfrm>
              <a:off x="6783275" y="2974800"/>
              <a:ext cx="81875" cy="30325"/>
            </a:xfrm>
            <a:custGeom>
              <a:avLst/>
              <a:gdLst/>
              <a:ahLst/>
              <a:cxnLst/>
              <a:rect l="l" t="t" r="r" b="b"/>
              <a:pathLst>
                <a:path w="3275" h="1213" extrusionOk="0">
                  <a:moveTo>
                    <a:pt x="3212" y="137"/>
                  </a:moveTo>
                  <a:cubicBezTo>
                    <a:pt x="2112" y="0"/>
                    <a:pt x="738" y="225"/>
                    <a:pt x="13" y="1150"/>
                  </a:cubicBezTo>
                  <a:cubicBezTo>
                    <a:pt x="0" y="1187"/>
                    <a:pt x="25" y="1212"/>
                    <a:pt x="63" y="1200"/>
                  </a:cubicBezTo>
                  <a:cubicBezTo>
                    <a:pt x="1000" y="412"/>
                    <a:pt x="2000" y="87"/>
                    <a:pt x="3212" y="225"/>
                  </a:cubicBezTo>
                  <a:cubicBezTo>
                    <a:pt x="3274" y="225"/>
                    <a:pt x="3274" y="137"/>
                    <a:pt x="3212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>
              <a:extLst>
                <a:ext uri="{FF2B5EF4-FFF2-40B4-BE49-F238E27FC236}">
                  <a16:creationId xmlns:a16="http://schemas.microsoft.com/office/drawing/2014/main" id="{35CBC96D-6A9C-F70C-20E1-130A4649B7D1}"/>
                </a:ext>
              </a:extLst>
            </p:cNvPr>
            <p:cNvSpPr/>
            <p:nvPr/>
          </p:nvSpPr>
          <p:spPr>
            <a:xfrm>
              <a:off x="6773575" y="3001650"/>
              <a:ext cx="14725" cy="13150"/>
            </a:xfrm>
            <a:custGeom>
              <a:avLst/>
              <a:gdLst/>
              <a:ahLst/>
              <a:cxnLst/>
              <a:rect l="l" t="t" r="r" b="b"/>
              <a:pathLst>
                <a:path w="589" h="526" extrusionOk="0">
                  <a:moveTo>
                    <a:pt x="338" y="426"/>
                  </a:moveTo>
                  <a:cubicBezTo>
                    <a:pt x="338" y="326"/>
                    <a:pt x="313" y="313"/>
                    <a:pt x="263" y="376"/>
                  </a:cubicBezTo>
                  <a:cubicBezTo>
                    <a:pt x="226" y="388"/>
                    <a:pt x="238" y="438"/>
                    <a:pt x="276" y="438"/>
                  </a:cubicBezTo>
                  <a:cubicBezTo>
                    <a:pt x="563" y="438"/>
                    <a:pt x="588" y="1"/>
                    <a:pt x="301" y="38"/>
                  </a:cubicBezTo>
                  <a:cubicBezTo>
                    <a:pt x="1" y="63"/>
                    <a:pt x="38" y="526"/>
                    <a:pt x="338" y="488"/>
                  </a:cubicBezTo>
                  <a:cubicBezTo>
                    <a:pt x="376" y="488"/>
                    <a:pt x="376" y="426"/>
                    <a:pt x="338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>
              <a:extLst>
                <a:ext uri="{FF2B5EF4-FFF2-40B4-BE49-F238E27FC236}">
                  <a16:creationId xmlns:a16="http://schemas.microsoft.com/office/drawing/2014/main" id="{6F057215-E935-D5FE-26C2-266A7CB14C2B}"/>
                </a:ext>
              </a:extLst>
            </p:cNvPr>
            <p:cNvSpPr/>
            <p:nvPr/>
          </p:nvSpPr>
          <p:spPr>
            <a:xfrm>
              <a:off x="6888250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337" y="38"/>
                  </a:moveTo>
                  <a:cubicBezTo>
                    <a:pt x="1650" y="1800"/>
                    <a:pt x="925" y="3125"/>
                    <a:pt x="738" y="5050"/>
                  </a:cubicBezTo>
                  <a:cubicBezTo>
                    <a:pt x="575" y="6762"/>
                    <a:pt x="975" y="8011"/>
                    <a:pt x="1925" y="9436"/>
                  </a:cubicBezTo>
                  <a:cubicBezTo>
                    <a:pt x="1975" y="9498"/>
                    <a:pt x="2075" y="9436"/>
                    <a:pt x="2037" y="9373"/>
                  </a:cubicBezTo>
                  <a:cubicBezTo>
                    <a:pt x="0" y="6049"/>
                    <a:pt x="1137" y="3375"/>
                    <a:pt x="2400" y="51"/>
                  </a:cubicBezTo>
                  <a:cubicBezTo>
                    <a:pt x="2412" y="13"/>
                    <a:pt x="2350" y="1"/>
                    <a:pt x="233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>
              <a:extLst>
                <a:ext uri="{FF2B5EF4-FFF2-40B4-BE49-F238E27FC236}">
                  <a16:creationId xmlns:a16="http://schemas.microsoft.com/office/drawing/2014/main" id="{2861AAD8-ABA7-19C6-FDA3-4BB3313D8647}"/>
                </a:ext>
              </a:extLst>
            </p:cNvPr>
            <p:cNvSpPr/>
            <p:nvPr/>
          </p:nvSpPr>
          <p:spPr>
            <a:xfrm>
              <a:off x="6844200" y="2899500"/>
              <a:ext cx="49375" cy="31575"/>
            </a:xfrm>
            <a:custGeom>
              <a:avLst/>
              <a:gdLst/>
              <a:ahLst/>
              <a:cxnLst/>
              <a:rect l="l" t="t" r="r" b="b"/>
              <a:pathLst>
                <a:path w="1975" h="1263" extrusionOk="0">
                  <a:moveTo>
                    <a:pt x="1912" y="25"/>
                  </a:moveTo>
                  <a:cubicBezTo>
                    <a:pt x="1825" y="450"/>
                    <a:pt x="1612" y="838"/>
                    <a:pt x="1212" y="1025"/>
                  </a:cubicBezTo>
                  <a:cubicBezTo>
                    <a:pt x="712" y="1237"/>
                    <a:pt x="125" y="975"/>
                    <a:pt x="113" y="400"/>
                  </a:cubicBezTo>
                  <a:cubicBezTo>
                    <a:pt x="113" y="325"/>
                    <a:pt x="0" y="325"/>
                    <a:pt x="0" y="400"/>
                  </a:cubicBezTo>
                  <a:cubicBezTo>
                    <a:pt x="0" y="888"/>
                    <a:pt x="438" y="1262"/>
                    <a:pt x="925" y="1212"/>
                  </a:cubicBezTo>
                  <a:cubicBezTo>
                    <a:pt x="1525" y="1150"/>
                    <a:pt x="1875" y="613"/>
                    <a:pt x="1975" y="50"/>
                  </a:cubicBezTo>
                  <a:cubicBezTo>
                    <a:pt x="1975" y="13"/>
                    <a:pt x="1912" y="0"/>
                    <a:pt x="191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>
              <a:extLst>
                <a:ext uri="{FF2B5EF4-FFF2-40B4-BE49-F238E27FC236}">
                  <a16:creationId xmlns:a16="http://schemas.microsoft.com/office/drawing/2014/main" id="{7310C5D5-6A34-E847-4076-CB15B96D18A8}"/>
                </a:ext>
              </a:extLst>
            </p:cNvPr>
            <p:cNvSpPr/>
            <p:nvPr/>
          </p:nvSpPr>
          <p:spPr>
            <a:xfrm>
              <a:off x="6887300" y="31138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626" y="2449"/>
                  </a:moveTo>
                  <a:cubicBezTo>
                    <a:pt x="626" y="2149"/>
                    <a:pt x="563" y="1850"/>
                    <a:pt x="426" y="1575"/>
                  </a:cubicBezTo>
                  <a:cubicBezTo>
                    <a:pt x="126" y="875"/>
                    <a:pt x="426" y="200"/>
                    <a:pt x="1225" y="88"/>
                  </a:cubicBezTo>
                  <a:cubicBezTo>
                    <a:pt x="1263" y="88"/>
                    <a:pt x="1250" y="13"/>
                    <a:pt x="1213" y="13"/>
                  </a:cubicBezTo>
                  <a:cubicBezTo>
                    <a:pt x="776" y="0"/>
                    <a:pt x="376" y="275"/>
                    <a:pt x="226" y="687"/>
                  </a:cubicBezTo>
                  <a:cubicBezTo>
                    <a:pt x="1" y="1325"/>
                    <a:pt x="563" y="1825"/>
                    <a:pt x="538" y="2449"/>
                  </a:cubicBezTo>
                  <a:cubicBezTo>
                    <a:pt x="538" y="2499"/>
                    <a:pt x="613" y="2499"/>
                    <a:pt x="6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>
              <a:extLst>
                <a:ext uri="{FF2B5EF4-FFF2-40B4-BE49-F238E27FC236}">
                  <a16:creationId xmlns:a16="http://schemas.microsoft.com/office/drawing/2014/main" id="{3ECFDDD7-E7CF-5560-D6ED-D562FC140F5A}"/>
                </a:ext>
              </a:extLst>
            </p:cNvPr>
            <p:cNvSpPr/>
            <p:nvPr/>
          </p:nvSpPr>
          <p:spPr>
            <a:xfrm>
              <a:off x="6912925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63" y="175"/>
                  </a:moveTo>
                  <a:cubicBezTo>
                    <a:pt x="588" y="0"/>
                    <a:pt x="825" y="837"/>
                    <a:pt x="575" y="1162"/>
                  </a:cubicBezTo>
                  <a:cubicBezTo>
                    <a:pt x="550" y="1200"/>
                    <a:pt x="588" y="1225"/>
                    <a:pt x="613" y="1212"/>
                  </a:cubicBezTo>
                  <a:cubicBezTo>
                    <a:pt x="863" y="1062"/>
                    <a:pt x="788" y="675"/>
                    <a:pt x="700" y="437"/>
                  </a:cubicBezTo>
                  <a:cubicBezTo>
                    <a:pt x="588" y="163"/>
                    <a:pt x="338" y="0"/>
                    <a:pt x="38" y="113"/>
                  </a:cubicBezTo>
                  <a:cubicBezTo>
                    <a:pt x="0" y="125"/>
                    <a:pt x="13" y="200"/>
                    <a:pt x="63" y="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>
              <a:extLst>
                <a:ext uri="{FF2B5EF4-FFF2-40B4-BE49-F238E27FC236}">
                  <a16:creationId xmlns:a16="http://schemas.microsoft.com/office/drawing/2014/main" id="{4B5FF7DF-4827-658D-6F2D-A05281B2BFC7}"/>
                </a:ext>
              </a:extLst>
            </p:cNvPr>
            <p:cNvSpPr/>
            <p:nvPr/>
          </p:nvSpPr>
          <p:spPr>
            <a:xfrm>
              <a:off x="6775450" y="287262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213" y="3162"/>
                  </a:moveTo>
                  <a:cubicBezTo>
                    <a:pt x="1263" y="2350"/>
                    <a:pt x="201" y="1463"/>
                    <a:pt x="388" y="76"/>
                  </a:cubicBezTo>
                  <a:cubicBezTo>
                    <a:pt x="388" y="26"/>
                    <a:pt x="301" y="1"/>
                    <a:pt x="288" y="51"/>
                  </a:cubicBezTo>
                  <a:cubicBezTo>
                    <a:pt x="1" y="1450"/>
                    <a:pt x="1213" y="2425"/>
                    <a:pt x="2163" y="3212"/>
                  </a:cubicBezTo>
                  <a:cubicBezTo>
                    <a:pt x="2200" y="3250"/>
                    <a:pt x="2263" y="3187"/>
                    <a:pt x="2213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8">
              <a:extLst>
                <a:ext uri="{FF2B5EF4-FFF2-40B4-BE49-F238E27FC236}">
                  <a16:creationId xmlns:a16="http://schemas.microsoft.com/office/drawing/2014/main" id="{3B2CC6B5-B870-C4B2-01C0-9263276A281A}"/>
                </a:ext>
              </a:extLst>
            </p:cNvPr>
            <p:cNvSpPr/>
            <p:nvPr/>
          </p:nvSpPr>
          <p:spPr>
            <a:xfrm>
              <a:off x="6867625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588" y="1175"/>
                  </a:moveTo>
                  <a:cubicBezTo>
                    <a:pt x="613" y="950"/>
                    <a:pt x="563" y="725"/>
                    <a:pt x="450" y="525"/>
                  </a:cubicBezTo>
                  <a:cubicBezTo>
                    <a:pt x="375" y="325"/>
                    <a:pt x="250" y="150"/>
                    <a:pt x="88" y="25"/>
                  </a:cubicBezTo>
                  <a:cubicBezTo>
                    <a:pt x="50" y="0"/>
                    <a:pt x="0" y="63"/>
                    <a:pt x="38" y="100"/>
                  </a:cubicBezTo>
                  <a:cubicBezTo>
                    <a:pt x="313" y="388"/>
                    <a:pt x="488" y="775"/>
                    <a:pt x="500" y="1175"/>
                  </a:cubicBezTo>
                  <a:cubicBezTo>
                    <a:pt x="500" y="1237"/>
                    <a:pt x="588" y="1237"/>
                    <a:pt x="600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8">
              <a:extLst>
                <a:ext uri="{FF2B5EF4-FFF2-40B4-BE49-F238E27FC236}">
                  <a16:creationId xmlns:a16="http://schemas.microsoft.com/office/drawing/2014/main" id="{F0BFE70F-1EAF-04A1-071D-6E829A4A6E3C}"/>
                </a:ext>
              </a:extLst>
            </p:cNvPr>
            <p:cNvSpPr/>
            <p:nvPr/>
          </p:nvSpPr>
          <p:spPr>
            <a:xfrm>
              <a:off x="6861375" y="3101625"/>
              <a:ext cx="21900" cy="34075"/>
            </a:xfrm>
            <a:custGeom>
              <a:avLst/>
              <a:gdLst/>
              <a:ahLst/>
              <a:cxnLst/>
              <a:rect l="l" t="t" r="r" b="b"/>
              <a:pathLst>
                <a:path w="876" h="1363" extrusionOk="0">
                  <a:moveTo>
                    <a:pt x="238" y="51"/>
                  </a:moveTo>
                  <a:cubicBezTo>
                    <a:pt x="0" y="538"/>
                    <a:pt x="300" y="1150"/>
                    <a:pt x="775" y="1350"/>
                  </a:cubicBezTo>
                  <a:cubicBezTo>
                    <a:pt x="838" y="1363"/>
                    <a:pt x="875" y="1275"/>
                    <a:pt x="825" y="1250"/>
                  </a:cubicBezTo>
                  <a:cubicBezTo>
                    <a:pt x="413" y="1050"/>
                    <a:pt x="113" y="551"/>
                    <a:pt x="325" y="101"/>
                  </a:cubicBezTo>
                  <a:cubicBezTo>
                    <a:pt x="350" y="51"/>
                    <a:pt x="275" y="1"/>
                    <a:pt x="238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8">
              <a:extLst>
                <a:ext uri="{FF2B5EF4-FFF2-40B4-BE49-F238E27FC236}">
                  <a16:creationId xmlns:a16="http://schemas.microsoft.com/office/drawing/2014/main" id="{BC26361B-4421-A726-ABCF-09469E20038A}"/>
                </a:ext>
              </a:extLst>
            </p:cNvPr>
            <p:cNvSpPr/>
            <p:nvPr/>
          </p:nvSpPr>
          <p:spPr>
            <a:xfrm>
              <a:off x="6864175" y="3338125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1738" y="63"/>
                  </a:moveTo>
                  <a:cubicBezTo>
                    <a:pt x="2038" y="1600"/>
                    <a:pt x="2350" y="4912"/>
                    <a:pt x="51" y="5212"/>
                  </a:cubicBezTo>
                  <a:cubicBezTo>
                    <a:pt x="1" y="5212"/>
                    <a:pt x="1" y="5287"/>
                    <a:pt x="51" y="5287"/>
                  </a:cubicBezTo>
                  <a:cubicBezTo>
                    <a:pt x="2388" y="5074"/>
                    <a:pt x="2125" y="1638"/>
                    <a:pt x="1813" y="51"/>
                  </a:cubicBezTo>
                  <a:cubicBezTo>
                    <a:pt x="1813" y="1"/>
                    <a:pt x="1738" y="26"/>
                    <a:pt x="17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8">
              <a:extLst>
                <a:ext uri="{FF2B5EF4-FFF2-40B4-BE49-F238E27FC236}">
                  <a16:creationId xmlns:a16="http://schemas.microsoft.com/office/drawing/2014/main" id="{05329D57-752C-6F7C-9BEA-7A22A4F4EA86}"/>
                </a:ext>
              </a:extLst>
            </p:cNvPr>
            <p:cNvSpPr/>
            <p:nvPr/>
          </p:nvSpPr>
          <p:spPr>
            <a:xfrm>
              <a:off x="6826700" y="3402175"/>
              <a:ext cx="65000" cy="61250"/>
            </a:xfrm>
            <a:custGeom>
              <a:avLst/>
              <a:gdLst/>
              <a:ahLst/>
              <a:cxnLst/>
              <a:rect l="l" t="t" r="r" b="b"/>
              <a:pathLst>
                <a:path w="2600" h="2450" extrusionOk="0">
                  <a:moveTo>
                    <a:pt x="2537" y="1475"/>
                  </a:moveTo>
                  <a:cubicBezTo>
                    <a:pt x="2212" y="2100"/>
                    <a:pt x="1437" y="2362"/>
                    <a:pt x="838" y="1938"/>
                  </a:cubicBezTo>
                  <a:cubicBezTo>
                    <a:pt x="300" y="1563"/>
                    <a:pt x="138" y="588"/>
                    <a:pt x="650" y="125"/>
                  </a:cubicBezTo>
                  <a:cubicBezTo>
                    <a:pt x="700" y="76"/>
                    <a:pt x="638" y="1"/>
                    <a:pt x="575" y="51"/>
                  </a:cubicBezTo>
                  <a:cubicBezTo>
                    <a:pt x="0" y="538"/>
                    <a:pt x="200" y="1613"/>
                    <a:pt x="788" y="2012"/>
                  </a:cubicBezTo>
                  <a:cubicBezTo>
                    <a:pt x="1412" y="2450"/>
                    <a:pt x="2275" y="2200"/>
                    <a:pt x="2587" y="1500"/>
                  </a:cubicBezTo>
                  <a:cubicBezTo>
                    <a:pt x="2600" y="1475"/>
                    <a:pt x="2550" y="1438"/>
                    <a:pt x="2537" y="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8">
              <a:extLst>
                <a:ext uri="{FF2B5EF4-FFF2-40B4-BE49-F238E27FC236}">
                  <a16:creationId xmlns:a16="http://schemas.microsoft.com/office/drawing/2014/main" id="{E3445BBC-554C-BFF7-F147-7D53E05CC7F9}"/>
                </a:ext>
              </a:extLst>
            </p:cNvPr>
            <p:cNvSpPr/>
            <p:nvPr/>
          </p:nvSpPr>
          <p:spPr>
            <a:xfrm>
              <a:off x="6837325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75" y="738"/>
                  </a:moveTo>
                  <a:cubicBezTo>
                    <a:pt x="263" y="326"/>
                    <a:pt x="738" y="138"/>
                    <a:pt x="1150" y="301"/>
                  </a:cubicBezTo>
                  <a:cubicBezTo>
                    <a:pt x="1587" y="488"/>
                    <a:pt x="1712" y="938"/>
                    <a:pt x="1575" y="1363"/>
                  </a:cubicBezTo>
                  <a:cubicBezTo>
                    <a:pt x="1562" y="1413"/>
                    <a:pt x="1637" y="1438"/>
                    <a:pt x="1662" y="1400"/>
                  </a:cubicBezTo>
                  <a:cubicBezTo>
                    <a:pt x="1862" y="938"/>
                    <a:pt x="1650" y="401"/>
                    <a:pt x="1200" y="201"/>
                  </a:cubicBezTo>
                  <a:cubicBezTo>
                    <a:pt x="738" y="1"/>
                    <a:pt x="200" y="226"/>
                    <a:pt x="13" y="700"/>
                  </a:cubicBezTo>
                  <a:cubicBezTo>
                    <a:pt x="0" y="738"/>
                    <a:pt x="50" y="775"/>
                    <a:pt x="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8">
              <a:extLst>
                <a:ext uri="{FF2B5EF4-FFF2-40B4-BE49-F238E27FC236}">
                  <a16:creationId xmlns:a16="http://schemas.microsoft.com/office/drawing/2014/main" id="{6A751884-6760-CF0A-51BE-AD7A466BA039}"/>
                </a:ext>
              </a:extLst>
            </p:cNvPr>
            <p:cNvSpPr/>
            <p:nvPr/>
          </p:nvSpPr>
          <p:spPr>
            <a:xfrm>
              <a:off x="6849500" y="3422475"/>
              <a:ext cx="30950" cy="17525"/>
            </a:xfrm>
            <a:custGeom>
              <a:avLst/>
              <a:gdLst/>
              <a:ahLst/>
              <a:cxnLst/>
              <a:rect l="l" t="t" r="r" b="b"/>
              <a:pathLst>
                <a:path w="1238" h="701" extrusionOk="0">
                  <a:moveTo>
                    <a:pt x="1125" y="51"/>
                  </a:moveTo>
                  <a:cubicBezTo>
                    <a:pt x="1163" y="638"/>
                    <a:pt x="13" y="701"/>
                    <a:pt x="201" y="88"/>
                  </a:cubicBezTo>
                  <a:cubicBezTo>
                    <a:pt x="226" y="26"/>
                    <a:pt x="138" y="13"/>
                    <a:pt x="113" y="63"/>
                  </a:cubicBezTo>
                  <a:cubicBezTo>
                    <a:pt x="1" y="351"/>
                    <a:pt x="263" y="626"/>
                    <a:pt x="550" y="626"/>
                  </a:cubicBezTo>
                  <a:cubicBezTo>
                    <a:pt x="838" y="626"/>
                    <a:pt x="1238" y="388"/>
                    <a:pt x="1200" y="51"/>
                  </a:cubicBezTo>
                  <a:cubicBezTo>
                    <a:pt x="1200" y="1"/>
                    <a:pt x="1125" y="1"/>
                    <a:pt x="1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8">
              <a:extLst>
                <a:ext uri="{FF2B5EF4-FFF2-40B4-BE49-F238E27FC236}">
                  <a16:creationId xmlns:a16="http://schemas.microsoft.com/office/drawing/2014/main" id="{52585D82-42DA-9A24-C91D-6BF7CED8F3E2}"/>
                </a:ext>
              </a:extLst>
            </p:cNvPr>
            <p:cNvSpPr/>
            <p:nvPr/>
          </p:nvSpPr>
          <p:spPr>
            <a:xfrm>
              <a:off x="6819200" y="3138500"/>
              <a:ext cx="71575" cy="55325"/>
            </a:xfrm>
            <a:custGeom>
              <a:avLst/>
              <a:gdLst/>
              <a:ahLst/>
              <a:cxnLst/>
              <a:rect l="l" t="t" r="r" b="b"/>
              <a:pathLst>
                <a:path w="2863" h="2213" extrusionOk="0">
                  <a:moveTo>
                    <a:pt x="2812" y="388"/>
                  </a:moveTo>
                  <a:cubicBezTo>
                    <a:pt x="1538" y="0"/>
                    <a:pt x="100" y="788"/>
                    <a:pt x="0" y="2175"/>
                  </a:cubicBezTo>
                  <a:cubicBezTo>
                    <a:pt x="0" y="2212"/>
                    <a:pt x="50" y="2212"/>
                    <a:pt x="50" y="2187"/>
                  </a:cubicBezTo>
                  <a:cubicBezTo>
                    <a:pt x="375" y="925"/>
                    <a:pt x="1463" y="113"/>
                    <a:pt x="2787" y="463"/>
                  </a:cubicBezTo>
                  <a:cubicBezTo>
                    <a:pt x="2837" y="475"/>
                    <a:pt x="2862" y="400"/>
                    <a:pt x="2800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8">
              <a:extLst>
                <a:ext uri="{FF2B5EF4-FFF2-40B4-BE49-F238E27FC236}">
                  <a16:creationId xmlns:a16="http://schemas.microsoft.com/office/drawing/2014/main" id="{5852BE83-FC92-01C9-FFB1-37C12F3C7571}"/>
                </a:ext>
              </a:extLst>
            </p:cNvPr>
            <p:cNvSpPr/>
            <p:nvPr/>
          </p:nvSpPr>
          <p:spPr>
            <a:xfrm>
              <a:off x="6798275" y="2819200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550" y="688"/>
                  </a:moveTo>
                  <a:cubicBezTo>
                    <a:pt x="325" y="538"/>
                    <a:pt x="163" y="313"/>
                    <a:pt x="100" y="51"/>
                  </a:cubicBezTo>
                  <a:cubicBezTo>
                    <a:pt x="88" y="1"/>
                    <a:pt x="0" y="1"/>
                    <a:pt x="0" y="63"/>
                  </a:cubicBezTo>
                  <a:cubicBezTo>
                    <a:pt x="50" y="363"/>
                    <a:pt x="238" y="625"/>
                    <a:pt x="513" y="775"/>
                  </a:cubicBezTo>
                  <a:cubicBezTo>
                    <a:pt x="562" y="800"/>
                    <a:pt x="612" y="713"/>
                    <a:pt x="550" y="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8">
              <a:extLst>
                <a:ext uri="{FF2B5EF4-FFF2-40B4-BE49-F238E27FC236}">
                  <a16:creationId xmlns:a16="http://schemas.microsoft.com/office/drawing/2014/main" id="{76802D6F-64E4-3D22-9A59-EF98B323D362}"/>
                </a:ext>
              </a:extLst>
            </p:cNvPr>
            <p:cNvSpPr/>
            <p:nvPr/>
          </p:nvSpPr>
          <p:spPr>
            <a:xfrm>
              <a:off x="6794825" y="2818575"/>
              <a:ext cx="5975" cy="16900"/>
            </a:xfrm>
            <a:custGeom>
              <a:avLst/>
              <a:gdLst/>
              <a:ahLst/>
              <a:cxnLst/>
              <a:rect l="l" t="t" r="r" b="b"/>
              <a:pathLst>
                <a:path w="239" h="676" extrusionOk="0">
                  <a:moveTo>
                    <a:pt x="101" y="76"/>
                  </a:moveTo>
                  <a:cubicBezTo>
                    <a:pt x="26" y="238"/>
                    <a:pt x="1" y="426"/>
                    <a:pt x="26" y="613"/>
                  </a:cubicBezTo>
                  <a:cubicBezTo>
                    <a:pt x="38" y="675"/>
                    <a:pt x="138" y="663"/>
                    <a:pt x="138" y="601"/>
                  </a:cubicBezTo>
                  <a:cubicBezTo>
                    <a:pt x="138" y="426"/>
                    <a:pt x="163" y="263"/>
                    <a:pt x="213" y="101"/>
                  </a:cubicBezTo>
                  <a:cubicBezTo>
                    <a:pt x="238" y="26"/>
                    <a:pt x="126" y="1"/>
                    <a:pt x="10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8">
              <a:extLst>
                <a:ext uri="{FF2B5EF4-FFF2-40B4-BE49-F238E27FC236}">
                  <a16:creationId xmlns:a16="http://schemas.microsoft.com/office/drawing/2014/main" id="{51A336F0-05F2-AFB2-26FF-C987936B2934}"/>
                </a:ext>
              </a:extLst>
            </p:cNvPr>
            <p:cNvSpPr/>
            <p:nvPr/>
          </p:nvSpPr>
          <p:spPr>
            <a:xfrm>
              <a:off x="6810775" y="2837625"/>
              <a:ext cx="7500" cy="9400"/>
            </a:xfrm>
            <a:custGeom>
              <a:avLst/>
              <a:gdLst/>
              <a:ahLst/>
              <a:cxnLst/>
              <a:rect l="l" t="t" r="r" b="b"/>
              <a:pathLst>
                <a:path w="300" h="376" extrusionOk="0">
                  <a:moveTo>
                    <a:pt x="75" y="101"/>
                  </a:moveTo>
                  <a:cubicBezTo>
                    <a:pt x="112" y="163"/>
                    <a:pt x="87" y="226"/>
                    <a:pt x="38" y="263"/>
                  </a:cubicBezTo>
                  <a:cubicBezTo>
                    <a:pt x="0" y="301"/>
                    <a:pt x="38" y="376"/>
                    <a:pt x="87" y="351"/>
                  </a:cubicBezTo>
                  <a:cubicBezTo>
                    <a:pt x="237" y="288"/>
                    <a:pt x="300" y="113"/>
                    <a:pt x="137" y="26"/>
                  </a:cubicBezTo>
                  <a:cubicBezTo>
                    <a:pt x="87" y="1"/>
                    <a:pt x="38" y="63"/>
                    <a:pt x="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8">
              <a:extLst>
                <a:ext uri="{FF2B5EF4-FFF2-40B4-BE49-F238E27FC236}">
                  <a16:creationId xmlns:a16="http://schemas.microsoft.com/office/drawing/2014/main" id="{E8F19EFD-8454-D621-9038-44DF33A1EDB5}"/>
                </a:ext>
              </a:extLst>
            </p:cNvPr>
            <p:cNvSpPr/>
            <p:nvPr/>
          </p:nvSpPr>
          <p:spPr>
            <a:xfrm>
              <a:off x="6797325" y="2844825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526" y="25"/>
                  </a:moveTo>
                  <a:cubicBezTo>
                    <a:pt x="288" y="188"/>
                    <a:pt x="1" y="450"/>
                    <a:pt x="63" y="763"/>
                  </a:cubicBezTo>
                  <a:cubicBezTo>
                    <a:pt x="76" y="813"/>
                    <a:pt x="138" y="813"/>
                    <a:pt x="151" y="763"/>
                  </a:cubicBezTo>
                  <a:cubicBezTo>
                    <a:pt x="201" y="500"/>
                    <a:pt x="363" y="263"/>
                    <a:pt x="588" y="100"/>
                  </a:cubicBezTo>
                  <a:cubicBezTo>
                    <a:pt x="625" y="63"/>
                    <a:pt x="576" y="0"/>
                    <a:pt x="526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8">
              <a:extLst>
                <a:ext uri="{FF2B5EF4-FFF2-40B4-BE49-F238E27FC236}">
                  <a16:creationId xmlns:a16="http://schemas.microsoft.com/office/drawing/2014/main" id="{3F9EF79D-D183-AC43-946C-326FE79CA7FF}"/>
                </a:ext>
              </a:extLst>
            </p:cNvPr>
            <p:cNvSpPr/>
            <p:nvPr/>
          </p:nvSpPr>
          <p:spPr>
            <a:xfrm>
              <a:off x="6792950" y="2840450"/>
              <a:ext cx="10025" cy="24075"/>
            </a:xfrm>
            <a:custGeom>
              <a:avLst/>
              <a:gdLst/>
              <a:ahLst/>
              <a:cxnLst/>
              <a:rect l="l" t="t" r="r" b="b"/>
              <a:pathLst>
                <a:path w="401" h="963" extrusionOk="0">
                  <a:moveTo>
                    <a:pt x="288" y="850"/>
                  </a:moveTo>
                  <a:cubicBezTo>
                    <a:pt x="113" y="613"/>
                    <a:pt x="188" y="350"/>
                    <a:pt x="351" y="138"/>
                  </a:cubicBezTo>
                  <a:cubicBezTo>
                    <a:pt x="401" y="75"/>
                    <a:pt x="326" y="0"/>
                    <a:pt x="276" y="50"/>
                  </a:cubicBezTo>
                  <a:cubicBezTo>
                    <a:pt x="26" y="275"/>
                    <a:pt x="1" y="663"/>
                    <a:pt x="201" y="925"/>
                  </a:cubicBezTo>
                  <a:cubicBezTo>
                    <a:pt x="238" y="963"/>
                    <a:pt x="326" y="900"/>
                    <a:pt x="2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8">
              <a:extLst>
                <a:ext uri="{FF2B5EF4-FFF2-40B4-BE49-F238E27FC236}">
                  <a16:creationId xmlns:a16="http://schemas.microsoft.com/office/drawing/2014/main" id="{A3041C75-104A-504A-66DB-3FB531F81166}"/>
                </a:ext>
              </a:extLst>
            </p:cNvPr>
            <p:cNvSpPr/>
            <p:nvPr/>
          </p:nvSpPr>
          <p:spPr>
            <a:xfrm>
              <a:off x="6795150" y="2829825"/>
              <a:ext cx="8150" cy="14075"/>
            </a:xfrm>
            <a:custGeom>
              <a:avLst/>
              <a:gdLst/>
              <a:ahLst/>
              <a:cxnLst/>
              <a:rect l="l" t="t" r="r" b="b"/>
              <a:pathLst>
                <a:path w="326" h="563" extrusionOk="0">
                  <a:moveTo>
                    <a:pt x="263" y="425"/>
                  </a:moveTo>
                  <a:cubicBezTo>
                    <a:pt x="175" y="325"/>
                    <a:pt x="125" y="200"/>
                    <a:pt x="113" y="63"/>
                  </a:cubicBezTo>
                  <a:cubicBezTo>
                    <a:pt x="100" y="1"/>
                    <a:pt x="13" y="26"/>
                    <a:pt x="13" y="76"/>
                  </a:cubicBezTo>
                  <a:cubicBezTo>
                    <a:pt x="0" y="238"/>
                    <a:pt x="63" y="400"/>
                    <a:pt x="188" y="500"/>
                  </a:cubicBezTo>
                  <a:cubicBezTo>
                    <a:pt x="238" y="563"/>
                    <a:pt x="325" y="475"/>
                    <a:pt x="263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8">
              <a:extLst>
                <a:ext uri="{FF2B5EF4-FFF2-40B4-BE49-F238E27FC236}">
                  <a16:creationId xmlns:a16="http://schemas.microsoft.com/office/drawing/2014/main" id="{82AE306D-C61E-4351-C900-C9944A540EEB}"/>
                </a:ext>
              </a:extLst>
            </p:cNvPr>
            <p:cNvSpPr/>
            <p:nvPr/>
          </p:nvSpPr>
          <p:spPr>
            <a:xfrm>
              <a:off x="6781075" y="2835125"/>
              <a:ext cx="12525" cy="14400"/>
            </a:xfrm>
            <a:custGeom>
              <a:avLst/>
              <a:gdLst/>
              <a:ahLst/>
              <a:cxnLst/>
              <a:rect l="l" t="t" r="r" b="b"/>
              <a:pathLst>
                <a:path w="501" h="576" extrusionOk="0">
                  <a:moveTo>
                    <a:pt x="476" y="288"/>
                  </a:moveTo>
                  <a:cubicBezTo>
                    <a:pt x="463" y="163"/>
                    <a:pt x="426" y="38"/>
                    <a:pt x="288" y="13"/>
                  </a:cubicBezTo>
                  <a:cubicBezTo>
                    <a:pt x="163" y="1"/>
                    <a:pt x="63" y="88"/>
                    <a:pt x="63" y="213"/>
                  </a:cubicBezTo>
                  <a:cubicBezTo>
                    <a:pt x="1" y="501"/>
                    <a:pt x="463" y="576"/>
                    <a:pt x="488" y="263"/>
                  </a:cubicBezTo>
                  <a:cubicBezTo>
                    <a:pt x="501" y="188"/>
                    <a:pt x="376" y="176"/>
                    <a:pt x="363" y="251"/>
                  </a:cubicBezTo>
                  <a:cubicBezTo>
                    <a:pt x="363" y="263"/>
                    <a:pt x="363" y="276"/>
                    <a:pt x="351" y="288"/>
                  </a:cubicBezTo>
                  <a:cubicBezTo>
                    <a:pt x="351" y="376"/>
                    <a:pt x="488" y="376"/>
                    <a:pt x="476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8">
              <a:extLst>
                <a:ext uri="{FF2B5EF4-FFF2-40B4-BE49-F238E27FC236}">
                  <a16:creationId xmlns:a16="http://schemas.microsoft.com/office/drawing/2014/main" id="{9C34DD85-E596-8922-6ABB-58FBEF23B0FF}"/>
                </a:ext>
              </a:extLst>
            </p:cNvPr>
            <p:cNvSpPr/>
            <p:nvPr/>
          </p:nvSpPr>
          <p:spPr>
            <a:xfrm>
              <a:off x="695500" y="2835450"/>
              <a:ext cx="104675" cy="111250"/>
            </a:xfrm>
            <a:custGeom>
              <a:avLst/>
              <a:gdLst/>
              <a:ahLst/>
              <a:cxnLst/>
              <a:rect l="l" t="t" r="r" b="b"/>
              <a:pathLst>
                <a:path w="4187" h="4450" extrusionOk="0">
                  <a:moveTo>
                    <a:pt x="288" y="2650"/>
                  </a:moveTo>
                  <a:cubicBezTo>
                    <a:pt x="100" y="1075"/>
                    <a:pt x="1912" y="0"/>
                    <a:pt x="3124" y="1125"/>
                  </a:cubicBezTo>
                  <a:cubicBezTo>
                    <a:pt x="4062" y="2000"/>
                    <a:pt x="3624" y="3475"/>
                    <a:pt x="2974" y="4374"/>
                  </a:cubicBezTo>
                  <a:cubicBezTo>
                    <a:pt x="2949" y="4412"/>
                    <a:pt x="2999" y="4449"/>
                    <a:pt x="3037" y="4424"/>
                  </a:cubicBezTo>
                  <a:cubicBezTo>
                    <a:pt x="3974" y="3412"/>
                    <a:pt x="4187" y="1475"/>
                    <a:pt x="2799" y="738"/>
                  </a:cubicBezTo>
                  <a:cubicBezTo>
                    <a:pt x="1450" y="25"/>
                    <a:pt x="0" y="1213"/>
                    <a:pt x="188" y="2650"/>
                  </a:cubicBezTo>
                  <a:cubicBezTo>
                    <a:pt x="188" y="2712"/>
                    <a:pt x="300" y="2725"/>
                    <a:pt x="2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8">
              <a:extLst>
                <a:ext uri="{FF2B5EF4-FFF2-40B4-BE49-F238E27FC236}">
                  <a16:creationId xmlns:a16="http://schemas.microsoft.com/office/drawing/2014/main" id="{FA09E8DA-8C3C-1F5B-42A8-640451A5824E}"/>
                </a:ext>
              </a:extLst>
            </p:cNvPr>
            <p:cNvSpPr/>
            <p:nvPr/>
          </p:nvSpPr>
          <p:spPr>
            <a:xfrm>
              <a:off x="628000" y="2941675"/>
              <a:ext cx="146875" cy="263700"/>
            </a:xfrm>
            <a:custGeom>
              <a:avLst/>
              <a:gdLst/>
              <a:ahLst/>
              <a:cxnLst/>
              <a:rect l="l" t="t" r="r" b="b"/>
              <a:pathLst>
                <a:path w="5875" h="10548" extrusionOk="0">
                  <a:moveTo>
                    <a:pt x="5812" y="25"/>
                  </a:moveTo>
                  <a:cubicBezTo>
                    <a:pt x="3937" y="1350"/>
                    <a:pt x="1513" y="2550"/>
                    <a:pt x="738" y="4862"/>
                  </a:cubicBezTo>
                  <a:cubicBezTo>
                    <a:pt x="151" y="6599"/>
                    <a:pt x="1" y="9073"/>
                    <a:pt x="1263" y="10523"/>
                  </a:cubicBezTo>
                  <a:cubicBezTo>
                    <a:pt x="1288" y="10548"/>
                    <a:pt x="1338" y="10510"/>
                    <a:pt x="1313" y="10485"/>
                  </a:cubicBezTo>
                  <a:cubicBezTo>
                    <a:pt x="113" y="8848"/>
                    <a:pt x="288" y="6086"/>
                    <a:pt x="1138" y="4324"/>
                  </a:cubicBezTo>
                  <a:cubicBezTo>
                    <a:pt x="2063" y="2412"/>
                    <a:pt x="4175" y="1300"/>
                    <a:pt x="5837" y="100"/>
                  </a:cubicBezTo>
                  <a:cubicBezTo>
                    <a:pt x="5874" y="63"/>
                    <a:pt x="5837" y="0"/>
                    <a:pt x="5799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8">
              <a:extLst>
                <a:ext uri="{FF2B5EF4-FFF2-40B4-BE49-F238E27FC236}">
                  <a16:creationId xmlns:a16="http://schemas.microsoft.com/office/drawing/2014/main" id="{D469D041-1473-99CF-CA0D-0F14CBC6157E}"/>
                </a:ext>
              </a:extLst>
            </p:cNvPr>
            <p:cNvSpPr/>
            <p:nvPr/>
          </p:nvSpPr>
          <p:spPr>
            <a:xfrm>
              <a:off x="668000" y="31378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8" y="2925"/>
                  </a:moveTo>
                  <a:cubicBezTo>
                    <a:pt x="900" y="3424"/>
                    <a:pt x="2075" y="3624"/>
                    <a:pt x="2812" y="2787"/>
                  </a:cubicBezTo>
                  <a:cubicBezTo>
                    <a:pt x="3237" y="2312"/>
                    <a:pt x="3400" y="1175"/>
                    <a:pt x="2975" y="625"/>
                  </a:cubicBezTo>
                  <a:cubicBezTo>
                    <a:pt x="2500" y="0"/>
                    <a:pt x="1350" y="88"/>
                    <a:pt x="1025" y="825"/>
                  </a:cubicBezTo>
                  <a:cubicBezTo>
                    <a:pt x="813" y="1262"/>
                    <a:pt x="838" y="1775"/>
                    <a:pt x="1088" y="2200"/>
                  </a:cubicBezTo>
                  <a:cubicBezTo>
                    <a:pt x="1450" y="2837"/>
                    <a:pt x="2425" y="3237"/>
                    <a:pt x="2537" y="3987"/>
                  </a:cubicBezTo>
                  <a:cubicBezTo>
                    <a:pt x="2537" y="4012"/>
                    <a:pt x="2575" y="4012"/>
                    <a:pt x="2575" y="3987"/>
                  </a:cubicBezTo>
                  <a:cubicBezTo>
                    <a:pt x="2562" y="3574"/>
                    <a:pt x="2287" y="3337"/>
                    <a:pt x="2000" y="3062"/>
                  </a:cubicBezTo>
                  <a:cubicBezTo>
                    <a:pt x="1713" y="2787"/>
                    <a:pt x="1350" y="2500"/>
                    <a:pt x="1188" y="2150"/>
                  </a:cubicBezTo>
                  <a:cubicBezTo>
                    <a:pt x="825" y="1287"/>
                    <a:pt x="1075" y="288"/>
                    <a:pt x="2200" y="425"/>
                  </a:cubicBezTo>
                  <a:cubicBezTo>
                    <a:pt x="2550" y="350"/>
                    <a:pt x="2762" y="488"/>
                    <a:pt x="2837" y="838"/>
                  </a:cubicBezTo>
                  <a:cubicBezTo>
                    <a:pt x="2975" y="913"/>
                    <a:pt x="3050" y="1063"/>
                    <a:pt x="3050" y="1212"/>
                  </a:cubicBezTo>
                  <a:cubicBezTo>
                    <a:pt x="3062" y="1275"/>
                    <a:pt x="3062" y="1337"/>
                    <a:pt x="3050" y="1400"/>
                  </a:cubicBezTo>
                  <a:cubicBezTo>
                    <a:pt x="3087" y="1650"/>
                    <a:pt x="3075" y="1912"/>
                    <a:pt x="3025" y="2162"/>
                  </a:cubicBezTo>
                  <a:cubicBezTo>
                    <a:pt x="2687" y="3524"/>
                    <a:pt x="1025" y="3399"/>
                    <a:pt x="75" y="2862"/>
                  </a:cubicBezTo>
                  <a:cubicBezTo>
                    <a:pt x="38" y="2837"/>
                    <a:pt x="0" y="2900"/>
                    <a:pt x="38" y="2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8">
              <a:extLst>
                <a:ext uri="{FF2B5EF4-FFF2-40B4-BE49-F238E27FC236}">
                  <a16:creationId xmlns:a16="http://schemas.microsoft.com/office/drawing/2014/main" id="{5E90C7D5-F20D-83CB-6872-F4BBE6929A36}"/>
                </a:ext>
              </a:extLst>
            </p:cNvPr>
            <p:cNvSpPr/>
            <p:nvPr/>
          </p:nvSpPr>
          <p:spPr>
            <a:xfrm>
              <a:off x="722350" y="3245025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01" y="51"/>
                  </a:moveTo>
                  <a:cubicBezTo>
                    <a:pt x="476" y="825"/>
                    <a:pt x="238" y="1438"/>
                    <a:pt x="13" y="2163"/>
                  </a:cubicBezTo>
                  <a:cubicBezTo>
                    <a:pt x="1" y="2200"/>
                    <a:pt x="51" y="2213"/>
                    <a:pt x="76" y="2188"/>
                  </a:cubicBezTo>
                  <a:cubicBezTo>
                    <a:pt x="488" y="1588"/>
                    <a:pt x="551" y="738"/>
                    <a:pt x="476" y="51"/>
                  </a:cubicBezTo>
                  <a:cubicBezTo>
                    <a:pt x="476" y="1"/>
                    <a:pt x="388" y="1"/>
                    <a:pt x="4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8">
              <a:extLst>
                <a:ext uri="{FF2B5EF4-FFF2-40B4-BE49-F238E27FC236}">
                  <a16:creationId xmlns:a16="http://schemas.microsoft.com/office/drawing/2014/main" id="{7E33D958-CC9B-E689-4D3D-2EB4414610A4}"/>
                </a:ext>
              </a:extLst>
            </p:cNvPr>
            <p:cNvSpPr/>
            <p:nvPr/>
          </p:nvSpPr>
          <p:spPr>
            <a:xfrm>
              <a:off x="692050" y="2972300"/>
              <a:ext cx="96575" cy="82175"/>
            </a:xfrm>
            <a:custGeom>
              <a:avLst/>
              <a:gdLst/>
              <a:ahLst/>
              <a:cxnLst/>
              <a:rect l="l" t="t" r="r" b="b"/>
              <a:pathLst>
                <a:path w="3863" h="3287" extrusionOk="0">
                  <a:moveTo>
                    <a:pt x="63" y="1100"/>
                  </a:moveTo>
                  <a:cubicBezTo>
                    <a:pt x="738" y="575"/>
                    <a:pt x="1563" y="113"/>
                    <a:pt x="2450" y="350"/>
                  </a:cubicBezTo>
                  <a:cubicBezTo>
                    <a:pt x="2900" y="487"/>
                    <a:pt x="3287" y="812"/>
                    <a:pt x="3500" y="1250"/>
                  </a:cubicBezTo>
                  <a:cubicBezTo>
                    <a:pt x="3650" y="1525"/>
                    <a:pt x="3737" y="1837"/>
                    <a:pt x="3737" y="2149"/>
                  </a:cubicBezTo>
                  <a:cubicBezTo>
                    <a:pt x="3725" y="2887"/>
                    <a:pt x="3300" y="3037"/>
                    <a:pt x="2463" y="2612"/>
                  </a:cubicBezTo>
                  <a:cubicBezTo>
                    <a:pt x="2500" y="2574"/>
                    <a:pt x="2463" y="2512"/>
                    <a:pt x="2425" y="2537"/>
                  </a:cubicBezTo>
                  <a:cubicBezTo>
                    <a:pt x="2050" y="2824"/>
                    <a:pt x="2463" y="3162"/>
                    <a:pt x="2812" y="3212"/>
                  </a:cubicBezTo>
                  <a:cubicBezTo>
                    <a:pt x="3475" y="3287"/>
                    <a:pt x="3862" y="2612"/>
                    <a:pt x="3837" y="2037"/>
                  </a:cubicBezTo>
                  <a:cubicBezTo>
                    <a:pt x="3812" y="1237"/>
                    <a:pt x="3250" y="450"/>
                    <a:pt x="2475" y="250"/>
                  </a:cubicBezTo>
                  <a:cubicBezTo>
                    <a:pt x="1550" y="0"/>
                    <a:pt x="701" y="475"/>
                    <a:pt x="26" y="1050"/>
                  </a:cubicBezTo>
                  <a:cubicBezTo>
                    <a:pt x="1" y="1075"/>
                    <a:pt x="38" y="1112"/>
                    <a:pt x="63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8">
              <a:extLst>
                <a:ext uri="{FF2B5EF4-FFF2-40B4-BE49-F238E27FC236}">
                  <a16:creationId xmlns:a16="http://schemas.microsoft.com/office/drawing/2014/main" id="{E9930E9B-EFC9-83EE-9C25-6F03B1C6DEAB}"/>
                </a:ext>
              </a:extLst>
            </p:cNvPr>
            <p:cNvSpPr/>
            <p:nvPr/>
          </p:nvSpPr>
          <p:spPr>
            <a:xfrm>
              <a:off x="720175" y="2958850"/>
              <a:ext cx="110625" cy="22825"/>
            </a:xfrm>
            <a:custGeom>
              <a:avLst/>
              <a:gdLst/>
              <a:ahLst/>
              <a:cxnLst/>
              <a:rect l="l" t="t" r="r" b="b"/>
              <a:pathLst>
                <a:path w="4425" h="913" extrusionOk="0">
                  <a:moveTo>
                    <a:pt x="100" y="875"/>
                  </a:moveTo>
                  <a:cubicBezTo>
                    <a:pt x="1100" y="38"/>
                    <a:pt x="3250" y="1"/>
                    <a:pt x="4362" y="588"/>
                  </a:cubicBezTo>
                  <a:cubicBezTo>
                    <a:pt x="4399" y="601"/>
                    <a:pt x="4424" y="551"/>
                    <a:pt x="4399" y="526"/>
                  </a:cubicBezTo>
                  <a:cubicBezTo>
                    <a:pt x="3712" y="1"/>
                    <a:pt x="2725" y="88"/>
                    <a:pt x="1912" y="176"/>
                  </a:cubicBezTo>
                  <a:cubicBezTo>
                    <a:pt x="1250" y="251"/>
                    <a:pt x="563" y="376"/>
                    <a:pt x="38" y="825"/>
                  </a:cubicBezTo>
                  <a:cubicBezTo>
                    <a:pt x="0" y="863"/>
                    <a:pt x="63" y="913"/>
                    <a:pt x="100" y="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8">
              <a:extLst>
                <a:ext uri="{FF2B5EF4-FFF2-40B4-BE49-F238E27FC236}">
                  <a16:creationId xmlns:a16="http://schemas.microsoft.com/office/drawing/2014/main" id="{5E845AFE-EF69-CB3A-795A-B92DB9D7EB68}"/>
                </a:ext>
              </a:extLst>
            </p:cNvPr>
            <p:cNvSpPr/>
            <p:nvPr/>
          </p:nvSpPr>
          <p:spPr>
            <a:xfrm>
              <a:off x="83015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126"/>
                  </a:moveTo>
                  <a:cubicBezTo>
                    <a:pt x="0" y="213"/>
                    <a:pt x="25" y="325"/>
                    <a:pt x="88" y="388"/>
                  </a:cubicBezTo>
                  <a:cubicBezTo>
                    <a:pt x="163" y="450"/>
                    <a:pt x="250" y="475"/>
                    <a:pt x="338" y="463"/>
                  </a:cubicBezTo>
                  <a:cubicBezTo>
                    <a:pt x="375" y="450"/>
                    <a:pt x="400" y="438"/>
                    <a:pt x="425" y="425"/>
                  </a:cubicBezTo>
                  <a:cubicBezTo>
                    <a:pt x="450" y="388"/>
                    <a:pt x="463" y="350"/>
                    <a:pt x="463" y="313"/>
                  </a:cubicBezTo>
                  <a:cubicBezTo>
                    <a:pt x="488" y="188"/>
                    <a:pt x="425" y="63"/>
                    <a:pt x="300" y="13"/>
                  </a:cubicBezTo>
                  <a:cubicBezTo>
                    <a:pt x="175" y="1"/>
                    <a:pt x="50" y="101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8">
              <a:extLst>
                <a:ext uri="{FF2B5EF4-FFF2-40B4-BE49-F238E27FC236}">
                  <a16:creationId xmlns:a16="http://schemas.microsoft.com/office/drawing/2014/main" id="{37858DB8-5845-5E19-6AD9-A379A01CE98C}"/>
                </a:ext>
              </a:extLst>
            </p:cNvPr>
            <p:cNvSpPr/>
            <p:nvPr/>
          </p:nvSpPr>
          <p:spPr>
            <a:xfrm>
              <a:off x="828275" y="296542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63" y="275"/>
                  </a:moveTo>
                  <a:cubicBezTo>
                    <a:pt x="0" y="438"/>
                    <a:pt x="88" y="625"/>
                    <a:pt x="263" y="675"/>
                  </a:cubicBezTo>
                  <a:cubicBezTo>
                    <a:pt x="425" y="712"/>
                    <a:pt x="575" y="650"/>
                    <a:pt x="588" y="487"/>
                  </a:cubicBezTo>
                  <a:cubicBezTo>
                    <a:pt x="650" y="88"/>
                    <a:pt x="88" y="0"/>
                    <a:pt x="88" y="400"/>
                  </a:cubicBezTo>
                  <a:cubicBezTo>
                    <a:pt x="88" y="438"/>
                    <a:pt x="163" y="450"/>
                    <a:pt x="163" y="413"/>
                  </a:cubicBezTo>
                  <a:cubicBezTo>
                    <a:pt x="488" y="288"/>
                    <a:pt x="563" y="313"/>
                    <a:pt x="388" y="462"/>
                  </a:cubicBezTo>
                  <a:cubicBezTo>
                    <a:pt x="275" y="637"/>
                    <a:pt x="213" y="587"/>
                    <a:pt x="175" y="300"/>
                  </a:cubicBezTo>
                  <a:cubicBezTo>
                    <a:pt x="188" y="238"/>
                    <a:pt x="88" y="200"/>
                    <a:pt x="63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8">
              <a:extLst>
                <a:ext uri="{FF2B5EF4-FFF2-40B4-BE49-F238E27FC236}">
                  <a16:creationId xmlns:a16="http://schemas.microsoft.com/office/drawing/2014/main" id="{A59F5348-C3B4-FA6E-5FBF-6E0382DA4647}"/>
                </a:ext>
              </a:extLst>
            </p:cNvPr>
            <p:cNvSpPr/>
            <p:nvPr/>
          </p:nvSpPr>
          <p:spPr>
            <a:xfrm>
              <a:off x="662375" y="3207225"/>
              <a:ext cx="3150" cy="2850"/>
            </a:xfrm>
            <a:custGeom>
              <a:avLst/>
              <a:gdLst/>
              <a:ahLst/>
              <a:cxnLst/>
              <a:rect l="l" t="t" r="r" b="b"/>
              <a:pathLst>
                <a:path w="126" h="114" extrusionOk="0">
                  <a:moveTo>
                    <a:pt x="63" y="101"/>
                  </a:moveTo>
                  <a:lnTo>
                    <a:pt x="88" y="88"/>
                  </a:lnTo>
                  <a:cubicBezTo>
                    <a:pt x="126" y="76"/>
                    <a:pt x="126" y="38"/>
                    <a:pt x="88" y="26"/>
                  </a:cubicBezTo>
                  <a:lnTo>
                    <a:pt x="63" y="13"/>
                  </a:lnTo>
                  <a:cubicBezTo>
                    <a:pt x="1" y="1"/>
                    <a:pt x="1" y="113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8">
              <a:extLst>
                <a:ext uri="{FF2B5EF4-FFF2-40B4-BE49-F238E27FC236}">
                  <a16:creationId xmlns:a16="http://schemas.microsoft.com/office/drawing/2014/main" id="{0AF38BC0-CA93-D5D3-7A39-A4B70C20E9BF}"/>
                </a:ext>
              </a:extLst>
            </p:cNvPr>
            <p:cNvSpPr/>
            <p:nvPr/>
          </p:nvSpPr>
          <p:spPr>
            <a:xfrm>
              <a:off x="705800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13" y="25"/>
                  </a:moveTo>
                  <a:cubicBezTo>
                    <a:pt x="76" y="225"/>
                    <a:pt x="1" y="1175"/>
                    <a:pt x="138" y="1637"/>
                  </a:cubicBezTo>
                  <a:cubicBezTo>
                    <a:pt x="163" y="1687"/>
                    <a:pt x="251" y="1675"/>
                    <a:pt x="238" y="1612"/>
                  </a:cubicBezTo>
                  <a:cubicBezTo>
                    <a:pt x="201" y="1375"/>
                    <a:pt x="188" y="1125"/>
                    <a:pt x="226" y="887"/>
                  </a:cubicBezTo>
                  <a:cubicBezTo>
                    <a:pt x="263" y="650"/>
                    <a:pt x="375" y="225"/>
                    <a:pt x="638" y="125"/>
                  </a:cubicBezTo>
                  <a:cubicBezTo>
                    <a:pt x="700" y="100"/>
                    <a:pt x="675" y="0"/>
                    <a:pt x="60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8">
              <a:extLst>
                <a:ext uri="{FF2B5EF4-FFF2-40B4-BE49-F238E27FC236}">
                  <a16:creationId xmlns:a16="http://schemas.microsoft.com/office/drawing/2014/main" id="{83D61922-8BE4-F867-E0CD-A777B582B4AD}"/>
                </a:ext>
              </a:extLst>
            </p:cNvPr>
            <p:cNvSpPr/>
            <p:nvPr/>
          </p:nvSpPr>
          <p:spPr>
            <a:xfrm>
              <a:off x="708300" y="32978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113" y="1638"/>
                  </a:moveTo>
                  <a:cubicBezTo>
                    <a:pt x="475" y="1288"/>
                    <a:pt x="788" y="563"/>
                    <a:pt x="638" y="63"/>
                  </a:cubicBezTo>
                  <a:cubicBezTo>
                    <a:pt x="625" y="1"/>
                    <a:pt x="538" y="26"/>
                    <a:pt x="550" y="88"/>
                  </a:cubicBezTo>
                  <a:cubicBezTo>
                    <a:pt x="600" y="625"/>
                    <a:pt x="413" y="1175"/>
                    <a:pt x="38" y="1575"/>
                  </a:cubicBezTo>
                  <a:cubicBezTo>
                    <a:pt x="1" y="1613"/>
                    <a:pt x="63" y="1688"/>
                    <a:pt x="113" y="1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8">
              <a:extLst>
                <a:ext uri="{FF2B5EF4-FFF2-40B4-BE49-F238E27FC236}">
                  <a16:creationId xmlns:a16="http://schemas.microsoft.com/office/drawing/2014/main" id="{D824E208-7351-623B-B8C3-159D0247B8C4}"/>
                </a:ext>
              </a:extLst>
            </p:cNvPr>
            <p:cNvSpPr/>
            <p:nvPr/>
          </p:nvSpPr>
          <p:spPr>
            <a:xfrm>
              <a:off x="732050" y="323752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25" y="51"/>
                  </a:moveTo>
                  <a:cubicBezTo>
                    <a:pt x="0" y="388"/>
                    <a:pt x="175" y="663"/>
                    <a:pt x="388" y="913"/>
                  </a:cubicBezTo>
                  <a:cubicBezTo>
                    <a:pt x="563" y="1163"/>
                    <a:pt x="850" y="1313"/>
                    <a:pt x="1150" y="1325"/>
                  </a:cubicBezTo>
                  <a:cubicBezTo>
                    <a:pt x="1200" y="1325"/>
                    <a:pt x="1200" y="1250"/>
                    <a:pt x="1163" y="1250"/>
                  </a:cubicBezTo>
                  <a:cubicBezTo>
                    <a:pt x="875" y="1225"/>
                    <a:pt x="613" y="1088"/>
                    <a:pt x="450" y="863"/>
                  </a:cubicBezTo>
                  <a:cubicBezTo>
                    <a:pt x="263" y="613"/>
                    <a:pt x="88" y="363"/>
                    <a:pt x="100" y="51"/>
                  </a:cubicBezTo>
                  <a:cubicBezTo>
                    <a:pt x="100" y="1"/>
                    <a:pt x="25" y="1"/>
                    <a:pt x="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>
              <a:extLst>
                <a:ext uri="{FF2B5EF4-FFF2-40B4-BE49-F238E27FC236}">
                  <a16:creationId xmlns:a16="http://schemas.microsoft.com/office/drawing/2014/main" id="{BAABFEE4-14B5-789B-2743-FE5EC8E130DF}"/>
                </a:ext>
              </a:extLst>
            </p:cNvPr>
            <p:cNvSpPr/>
            <p:nvPr/>
          </p:nvSpPr>
          <p:spPr>
            <a:xfrm>
              <a:off x="732675" y="3237850"/>
              <a:ext cx="29375" cy="33125"/>
            </a:xfrm>
            <a:custGeom>
              <a:avLst/>
              <a:gdLst/>
              <a:ahLst/>
              <a:cxnLst/>
              <a:rect l="l" t="t" r="r" b="b"/>
              <a:pathLst>
                <a:path w="1175" h="1325" extrusionOk="0">
                  <a:moveTo>
                    <a:pt x="1163" y="1262"/>
                  </a:moveTo>
                  <a:cubicBezTo>
                    <a:pt x="1088" y="700"/>
                    <a:pt x="675" y="125"/>
                    <a:pt x="100" y="13"/>
                  </a:cubicBezTo>
                  <a:cubicBezTo>
                    <a:pt x="38" y="0"/>
                    <a:pt x="0" y="75"/>
                    <a:pt x="50" y="113"/>
                  </a:cubicBezTo>
                  <a:cubicBezTo>
                    <a:pt x="288" y="250"/>
                    <a:pt x="525" y="313"/>
                    <a:pt x="700" y="550"/>
                  </a:cubicBezTo>
                  <a:cubicBezTo>
                    <a:pt x="875" y="763"/>
                    <a:pt x="1013" y="1012"/>
                    <a:pt x="1100" y="1287"/>
                  </a:cubicBezTo>
                  <a:cubicBezTo>
                    <a:pt x="1113" y="1325"/>
                    <a:pt x="1175" y="1312"/>
                    <a:pt x="1163" y="1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>
              <a:extLst>
                <a:ext uri="{FF2B5EF4-FFF2-40B4-BE49-F238E27FC236}">
                  <a16:creationId xmlns:a16="http://schemas.microsoft.com/office/drawing/2014/main" id="{A60075CD-67C1-5A60-AD80-523EBFA9FE37}"/>
                </a:ext>
              </a:extLst>
            </p:cNvPr>
            <p:cNvSpPr/>
            <p:nvPr/>
          </p:nvSpPr>
          <p:spPr>
            <a:xfrm>
              <a:off x="739850" y="2929475"/>
              <a:ext cx="86875" cy="38475"/>
            </a:xfrm>
            <a:custGeom>
              <a:avLst/>
              <a:gdLst/>
              <a:ahLst/>
              <a:cxnLst/>
              <a:rect l="l" t="t" r="r" b="b"/>
              <a:pathLst>
                <a:path w="3475" h="1539" extrusionOk="0">
                  <a:moveTo>
                    <a:pt x="76" y="1513"/>
                  </a:moveTo>
                  <a:cubicBezTo>
                    <a:pt x="1075" y="801"/>
                    <a:pt x="2213" y="326"/>
                    <a:pt x="3412" y="101"/>
                  </a:cubicBezTo>
                  <a:cubicBezTo>
                    <a:pt x="3475" y="88"/>
                    <a:pt x="3450" y="1"/>
                    <a:pt x="3387" y="13"/>
                  </a:cubicBezTo>
                  <a:cubicBezTo>
                    <a:pt x="2175" y="226"/>
                    <a:pt x="1025" y="726"/>
                    <a:pt x="38" y="1451"/>
                  </a:cubicBezTo>
                  <a:cubicBezTo>
                    <a:pt x="1" y="1476"/>
                    <a:pt x="38" y="1538"/>
                    <a:pt x="76" y="1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>
              <a:extLst>
                <a:ext uri="{FF2B5EF4-FFF2-40B4-BE49-F238E27FC236}">
                  <a16:creationId xmlns:a16="http://schemas.microsoft.com/office/drawing/2014/main" id="{96BE6BC9-92CF-6DA6-7CB7-6E70EE394F2A}"/>
                </a:ext>
              </a:extLst>
            </p:cNvPr>
            <p:cNvSpPr/>
            <p:nvPr/>
          </p:nvSpPr>
          <p:spPr>
            <a:xfrm>
              <a:off x="824200" y="291917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88" y="525"/>
                  </a:moveTo>
                  <a:cubicBezTo>
                    <a:pt x="288" y="713"/>
                    <a:pt x="651" y="475"/>
                    <a:pt x="451" y="238"/>
                  </a:cubicBezTo>
                  <a:cubicBezTo>
                    <a:pt x="238" y="1"/>
                    <a:pt x="1" y="338"/>
                    <a:pt x="101" y="563"/>
                  </a:cubicBezTo>
                  <a:cubicBezTo>
                    <a:pt x="113" y="600"/>
                    <a:pt x="176" y="575"/>
                    <a:pt x="176" y="538"/>
                  </a:cubicBezTo>
                  <a:cubicBezTo>
                    <a:pt x="163" y="500"/>
                    <a:pt x="163" y="463"/>
                    <a:pt x="176" y="425"/>
                  </a:cubicBezTo>
                  <a:cubicBezTo>
                    <a:pt x="176" y="351"/>
                    <a:pt x="176" y="351"/>
                    <a:pt x="151" y="463"/>
                  </a:cubicBezTo>
                  <a:cubicBezTo>
                    <a:pt x="101" y="425"/>
                    <a:pt x="38" y="488"/>
                    <a:pt x="88" y="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>
              <a:extLst>
                <a:ext uri="{FF2B5EF4-FFF2-40B4-BE49-F238E27FC236}">
                  <a16:creationId xmlns:a16="http://schemas.microsoft.com/office/drawing/2014/main" id="{FEC8DD88-BED3-3632-5B0D-5CDD154EAB28}"/>
                </a:ext>
              </a:extLst>
            </p:cNvPr>
            <p:cNvSpPr/>
            <p:nvPr/>
          </p:nvSpPr>
          <p:spPr>
            <a:xfrm>
              <a:off x="728300" y="2974800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225"/>
                  </a:moveTo>
                  <a:cubicBezTo>
                    <a:pt x="1288" y="87"/>
                    <a:pt x="2287" y="425"/>
                    <a:pt x="3225" y="1200"/>
                  </a:cubicBezTo>
                  <a:cubicBezTo>
                    <a:pt x="3250" y="1225"/>
                    <a:pt x="3287" y="1187"/>
                    <a:pt x="3262" y="1150"/>
                  </a:cubicBezTo>
                  <a:cubicBezTo>
                    <a:pt x="2537" y="212"/>
                    <a:pt x="1163" y="0"/>
                    <a:pt x="63" y="137"/>
                  </a:cubicBezTo>
                  <a:cubicBezTo>
                    <a:pt x="0" y="137"/>
                    <a:pt x="0" y="237"/>
                    <a:pt x="6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>
              <a:extLst>
                <a:ext uri="{FF2B5EF4-FFF2-40B4-BE49-F238E27FC236}">
                  <a16:creationId xmlns:a16="http://schemas.microsoft.com/office/drawing/2014/main" id="{AFAB1CC8-3D5C-6329-8A20-48FF66B9F8DA}"/>
                </a:ext>
              </a:extLst>
            </p:cNvPr>
            <p:cNvSpPr/>
            <p:nvPr/>
          </p:nvSpPr>
          <p:spPr>
            <a:xfrm>
              <a:off x="805150" y="3001975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475"/>
                  </a:moveTo>
                  <a:cubicBezTo>
                    <a:pt x="550" y="513"/>
                    <a:pt x="600" y="50"/>
                    <a:pt x="288" y="25"/>
                  </a:cubicBezTo>
                  <a:cubicBezTo>
                    <a:pt x="1" y="0"/>
                    <a:pt x="26" y="425"/>
                    <a:pt x="313" y="425"/>
                  </a:cubicBezTo>
                  <a:cubicBezTo>
                    <a:pt x="350" y="425"/>
                    <a:pt x="363" y="375"/>
                    <a:pt x="325" y="363"/>
                  </a:cubicBezTo>
                  <a:cubicBezTo>
                    <a:pt x="275" y="300"/>
                    <a:pt x="250" y="325"/>
                    <a:pt x="250" y="413"/>
                  </a:cubicBezTo>
                  <a:cubicBezTo>
                    <a:pt x="213" y="413"/>
                    <a:pt x="213" y="475"/>
                    <a:pt x="25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>
              <a:extLst>
                <a:ext uri="{FF2B5EF4-FFF2-40B4-BE49-F238E27FC236}">
                  <a16:creationId xmlns:a16="http://schemas.microsoft.com/office/drawing/2014/main" id="{37B1192A-5A52-D1E4-3918-157E5374FA25}"/>
                </a:ext>
              </a:extLst>
            </p:cNvPr>
            <p:cNvSpPr/>
            <p:nvPr/>
          </p:nvSpPr>
          <p:spPr>
            <a:xfrm>
              <a:off x="644875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6" y="51"/>
                  </a:moveTo>
                  <a:cubicBezTo>
                    <a:pt x="1275" y="3362"/>
                    <a:pt x="2413" y="6049"/>
                    <a:pt x="388" y="9373"/>
                  </a:cubicBezTo>
                  <a:cubicBezTo>
                    <a:pt x="338" y="9448"/>
                    <a:pt x="451" y="9498"/>
                    <a:pt x="488" y="9436"/>
                  </a:cubicBezTo>
                  <a:cubicBezTo>
                    <a:pt x="1438" y="8024"/>
                    <a:pt x="1838" y="6749"/>
                    <a:pt x="1675" y="5050"/>
                  </a:cubicBezTo>
                  <a:cubicBezTo>
                    <a:pt x="1488" y="3113"/>
                    <a:pt x="776" y="1813"/>
                    <a:pt x="76" y="38"/>
                  </a:cubicBezTo>
                  <a:cubicBezTo>
                    <a:pt x="63" y="1"/>
                    <a:pt x="1" y="13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>
              <a:extLst>
                <a:ext uri="{FF2B5EF4-FFF2-40B4-BE49-F238E27FC236}">
                  <a16:creationId xmlns:a16="http://schemas.microsoft.com/office/drawing/2014/main" id="{9AAD9B70-DABB-338E-2F1E-7B797124D3E6}"/>
                </a:ext>
              </a:extLst>
            </p:cNvPr>
            <p:cNvSpPr/>
            <p:nvPr/>
          </p:nvSpPr>
          <p:spPr>
            <a:xfrm>
              <a:off x="699875" y="2899175"/>
              <a:ext cx="49375" cy="31900"/>
            </a:xfrm>
            <a:custGeom>
              <a:avLst/>
              <a:gdLst/>
              <a:ahLst/>
              <a:cxnLst/>
              <a:rect l="l" t="t" r="r" b="b"/>
              <a:pathLst>
                <a:path w="1975" h="1276" extrusionOk="0">
                  <a:moveTo>
                    <a:pt x="13" y="63"/>
                  </a:moveTo>
                  <a:cubicBezTo>
                    <a:pt x="100" y="613"/>
                    <a:pt x="450" y="1151"/>
                    <a:pt x="1062" y="1213"/>
                  </a:cubicBezTo>
                  <a:cubicBezTo>
                    <a:pt x="1550" y="1275"/>
                    <a:pt x="1975" y="888"/>
                    <a:pt x="1975" y="401"/>
                  </a:cubicBezTo>
                  <a:cubicBezTo>
                    <a:pt x="1975" y="326"/>
                    <a:pt x="1862" y="326"/>
                    <a:pt x="1862" y="401"/>
                  </a:cubicBezTo>
                  <a:cubicBezTo>
                    <a:pt x="1850" y="976"/>
                    <a:pt x="1275" y="1263"/>
                    <a:pt x="775" y="1026"/>
                  </a:cubicBezTo>
                  <a:cubicBezTo>
                    <a:pt x="363" y="838"/>
                    <a:pt x="163" y="463"/>
                    <a:pt x="75" y="38"/>
                  </a:cubicBezTo>
                  <a:cubicBezTo>
                    <a:pt x="63" y="1"/>
                    <a:pt x="0" y="13"/>
                    <a:pt x="13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>
              <a:extLst>
                <a:ext uri="{FF2B5EF4-FFF2-40B4-BE49-F238E27FC236}">
                  <a16:creationId xmlns:a16="http://schemas.microsoft.com/office/drawing/2014/main" id="{5A51F1DA-0F11-3056-9E52-882C86A1469B}"/>
                </a:ext>
              </a:extLst>
            </p:cNvPr>
            <p:cNvSpPr/>
            <p:nvPr/>
          </p:nvSpPr>
          <p:spPr>
            <a:xfrm>
              <a:off x="674550" y="3113825"/>
              <a:ext cx="31600" cy="62800"/>
            </a:xfrm>
            <a:custGeom>
              <a:avLst/>
              <a:gdLst/>
              <a:ahLst/>
              <a:cxnLst/>
              <a:rect l="l" t="t" r="r" b="b"/>
              <a:pathLst>
                <a:path w="1264" h="2512" extrusionOk="0">
                  <a:moveTo>
                    <a:pt x="726" y="2449"/>
                  </a:moveTo>
                  <a:cubicBezTo>
                    <a:pt x="713" y="1825"/>
                    <a:pt x="1263" y="1325"/>
                    <a:pt x="1038" y="687"/>
                  </a:cubicBezTo>
                  <a:cubicBezTo>
                    <a:pt x="888" y="275"/>
                    <a:pt x="488" y="0"/>
                    <a:pt x="51" y="13"/>
                  </a:cubicBezTo>
                  <a:cubicBezTo>
                    <a:pt x="13" y="13"/>
                    <a:pt x="1" y="75"/>
                    <a:pt x="38" y="88"/>
                  </a:cubicBezTo>
                  <a:cubicBezTo>
                    <a:pt x="838" y="200"/>
                    <a:pt x="1138" y="875"/>
                    <a:pt x="838" y="1575"/>
                  </a:cubicBezTo>
                  <a:cubicBezTo>
                    <a:pt x="701" y="1850"/>
                    <a:pt x="638" y="2149"/>
                    <a:pt x="651" y="2449"/>
                  </a:cubicBezTo>
                  <a:cubicBezTo>
                    <a:pt x="651" y="2499"/>
                    <a:pt x="726" y="2512"/>
                    <a:pt x="7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>
              <a:extLst>
                <a:ext uri="{FF2B5EF4-FFF2-40B4-BE49-F238E27FC236}">
                  <a16:creationId xmlns:a16="http://schemas.microsoft.com/office/drawing/2014/main" id="{A9CA80F4-61DD-D4DC-2D0E-8100C795B5D6}"/>
                </a:ext>
              </a:extLst>
            </p:cNvPr>
            <p:cNvSpPr/>
            <p:nvPr/>
          </p:nvSpPr>
          <p:spPr>
            <a:xfrm>
              <a:off x="658950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25" y="113"/>
                  </a:moveTo>
                  <a:cubicBezTo>
                    <a:pt x="525" y="0"/>
                    <a:pt x="275" y="163"/>
                    <a:pt x="163" y="437"/>
                  </a:cubicBezTo>
                  <a:cubicBezTo>
                    <a:pt x="75" y="675"/>
                    <a:pt x="0" y="1062"/>
                    <a:pt x="250" y="1212"/>
                  </a:cubicBezTo>
                  <a:cubicBezTo>
                    <a:pt x="275" y="1225"/>
                    <a:pt x="313" y="1200"/>
                    <a:pt x="300" y="1162"/>
                  </a:cubicBezTo>
                  <a:cubicBezTo>
                    <a:pt x="50" y="837"/>
                    <a:pt x="275" y="0"/>
                    <a:pt x="800" y="175"/>
                  </a:cubicBezTo>
                  <a:cubicBezTo>
                    <a:pt x="850" y="200"/>
                    <a:pt x="862" y="125"/>
                    <a:pt x="825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>
              <a:extLst>
                <a:ext uri="{FF2B5EF4-FFF2-40B4-BE49-F238E27FC236}">
                  <a16:creationId xmlns:a16="http://schemas.microsoft.com/office/drawing/2014/main" id="{531D15A7-23F3-D376-BA53-860BE65CF63E}"/>
                </a:ext>
              </a:extLst>
            </p:cNvPr>
            <p:cNvSpPr/>
            <p:nvPr/>
          </p:nvSpPr>
          <p:spPr>
            <a:xfrm>
              <a:off x="762050" y="2872625"/>
              <a:ext cx="56250" cy="81250"/>
            </a:xfrm>
            <a:custGeom>
              <a:avLst/>
              <a:gdLst/>
              <a:ahLst/>
              <a:cxnLst/>
              <a:rect l="l" t="t" r="r" b="b"/>
              <a:pathLst>
                <a:path w="2250" h="3250" extrusionOk="0">
                  <a:moveTo>
                    <a:pt x="87" y="3212"/>
                  </a:moveTo>
                  <a:cubicBezTo>
                    <a:pt x="1037" y="2425"/>
                    <a:pt x="2249" y="1450"/>
                    <a:pt x="1962" y="51"/>
                  </a:cubicBezTo>
                  <a:cubicBezTo>
                    <a:pt x="1949" y="1"/>
                    <a:pt x="1862" y="26"/>
                    <a:pt x="1875" y="76"/>
                  </a:cubicBezTo>
                  <a:cubicBezTo>
                    <a:pt x="2062" y="1463"/>
                    <a:pt x="987" y="2350"/>
                    <a:pt x="37" y="3162"/>
                  </a:cubicBezTo>
                  <a:cubicBezTo>
                    <a:pt x="0" y="3187"/>
                    <a:pt x="62" y="3250"/>
                    <a:pt x="100" y="32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>
              <a:extLst>
                <a:ext uri="{FF2B5EF4-FFF2-40B4-BE49-F238E27FC236}">
                  <a16:creationId xmlns:a16="http://schemas.microsoft.com/office/drawing/2014/main" id="{CC4EC9AD-E032-3733-2075-6AC4FA711429}"/>
                </a:ext>
              </a:extLst>
            </p:cNvPr>
            <p:cNvSpPr/>
            <p:nvPr/>
          </p:nvSpPr>
          <p:spPr>
            <a:xfrm>
              <a:off x="710800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101" y="1175"/>
                  </a:moveTo>
                  <a:cubicBezTo>
                    <a:pt x="126" y="775"/>
                    <a:pt x="288" y="388"/>
                    <a:pt x="575" y="100"/>
                  </a:cubicBezTo>
                  <a:cubicBezTo>
                    <a:pt x="613" y="63"/>
                    <a:pt x="563" y="0"/>
                    <a:pt x="525" y="25"/>
                  </a:cubicBezTo>
                  <a:cubicBezTo>
                    <a:pt x="350" y="150"/>
                    <a:pt x="225" y="325"/>
                    <a:pt x="163" y="525"/>
                  </a:cubicBezTo>
                  <a:cubicBezTo>
                    <a:pt x="51" y="725"/>
                    <a:pt x="1" y="950"/>
                    <a:pt x="13" y="1175"/>
                  </a:cubicBezTo>
                  <a:cubicBezTo>
                    <a:pt x="13" y="1237"/>
                    <a:pt x="113" y="1237"/>
                    <a:pt x="11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>
              <a:extLst>
                <a:ext uri="{FF2B5EF4-FFF2-40B4-BE49-F238E27FC236}">
                  <a16:creationId xmlns:a16="http://schemas.microsoft.com/office/drawing/2014/main" id="{B542CFA1-F342-AE8C-B497-D3A76D568E0F}"/>
                </a:ext>
              </a:extLst>
            </p:cNvPr>
            <p:cNvSpPr/>
            <p:nvPr/>
          </p:nvSpPr>
          <p:spPr>
            <a:xfrm>
              <a:off x="710175" y="31016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550" y="101"/>
                  </a:moveTo>
                  <a:cubicBezTo>
                    <a:pt x="763" y="538"/>
                    <a:pt x="475" y="1050"/>
                    <a:pt x="51" y="1250"/>
                  </a:cubicBezTo>
                  <a:cubicBezTo>
                    <a:pt x="1" y="1275"/>
                    <a:pt x="38" y="1375"/>
                    <a:pt x="101" y="1350"/>
                  </a:cubicBezTo>
                  <a:cubicBezTo>
                    <a:pt x="575" y="1138"/>
                    <a:pt x="875" y="538"/>
                    <a:pt x="638" y="51"/>
                  </a:cubicBezTo>
                  <a:cubicBezTo>
                    <a:pt x="613" y="1"/>
                    <a:pt x="525" y="51"/>
                    <a:pt x="550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>
              <a:extLst>
                <a:ext uri="{FF2B5EF4-FFF2-40B4-BE49-F238E27FC236}">
                  <a16:creationId xmlns:a16="http://schemas.microsoft.com/office/drawing/2014/main" id="{BD7467C8-BC2C-5FFB-C7D8-3176C8E85CA0}"/>
                </a:ext>
              </a:extLst>
            </p:cNvPr>
            <p:cNvSpPr/>
            <p:nvPr/>
          </p:nvSpPr>
          <p:spPr>
            <a:xfrm>
              <a:off x="669550" y="3338125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576" y="51"/>
                  </a:moveTo>
                  <a:cubicBezTo>
                    <a:pt x="263" y="1638"/>
                    <a:pt x="1" y="5074"/>
                    <a:pt x="2350" y="5287"/>
                  </a:cubicBezTo>
                  <a:cubicBezTo>
                    <a:pt x="2400" y="5287"/>
                    <a:pt x="2388" y="5224"/>
                    <a:pt x="2350" y="5212"/>
                  </a:cubicBezTo>
                  <a:cubicBezTo>
                    <a:pt x="63" y="4912"/>
                    <a:pt x="363" y="1600"/>
                    <a:pt x="651" y="63"/>
                  </a:cubicBezTo>
                  <a:cubicBezTo>
                    <a:pt x="663" y="13"/>
                    <a:pt x="588" y="1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>
              <a:extLst>
                <a:ext uri="{FF2B5EF4-FFF2-40B4-BE49-F238E27FC236}">
                  <a16:creationId xmlns:a16="http://schemas.microsoft.com/office/drawing/2014/main" id="{436FD3C2-7BC5-9CFD-E896-E17982A079C9}"/>
                </a:ext>
              </a:extLst>
            </p:cNvPr>
            <p:cNvSpPr/>
            <p:nvPr/>
          </p:nvSpPr>
          <p:spPr>
            <a:xfrm>
              <a:off x="701750" y="3402175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13" y="1500"/>
                  </a:moveTo>
                  <a:cubicBezTo>
                    <a:pt x="350" y="2175"/>
                    <a:pt x="1175" y="2462"/>
                    <a:pt x="1825" y="2012"/>
                  </a:cubicBezTo>
                  <a:cubicBezTo>
                    <a:pt x="2400" y="1600"/>
                    <a:pt x="2599" y="538"/>
                    <a:pt x="2025" y="38"/>
                  </a:cubicBezTo>
                  <a:cubicBezTo>
                    <a:pt x="1975" y="1"/>
                    <a:pt x="1900" y="76"/>
                    <a:pt x="1950" y="113"/>
                  </a:cubicBezTo>
                  <a:cubicBezTo>
                    <a:pt x="2462" y="588"/>
                    <a:pt x="2300" y="1563"/>
                    <a:pt x="1762" y="1938"/>
                  </a:cubicBezTo>
                  <a:cubicBezTo>
                    <a:pt x="1150" y="2350"/>
                    <a:pt x="400" y="2112"/>
                    <a:pt x="75" y="1463"/>
                  </a:cubicBezTo>
                  <a:cubicBezTo>
                    <a:pt x="50" y="1425"/>
                    <a:pt x="0" y="1463"/>
                    <a:pt x="13" y="1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>
              <a:extLst>
                <a:ext uri="{FF2B5EF4-FFF2-40B4-BE49-F238E27FC236}">
                  <a16:creationId xmlns:a16="http://schemas.microsoft.com/office/drawing/2014/main" id="{257DA47E-8E5F-2A24-6D33-C18719263A8B}"/>
                </a:ext>
              </a:extLst>
            </p:cNvPr>
            <p:cNvSpPr/>
            <p:nvPr/>
          </p:nvSpPr>
          <p:spPr>
            <a:xfrm>
              <a:off x="709550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1850" y="700"/>
                  </a:moveTo>
                  <a:cubicBezTo>
                    <a:pt x="1663" y="226"/>
                    <a:pt x="1125" y="1"/>
                    <a:pt x="663" y="201"/>
                  </a:cubicBezTo>
                  <a:cubicBezTo>
                    <a:pt x="200" y="401"/>
                    <a:pt x="1" y="938"/>
                    <a:pt x="200" y="1400"/>
                  </a:cubicBezTo>
                  <a:cubicBezTo>
                    <a:pt x="225" y="1438"/>
                    <a:pt x="300" y="1413"/>
                    <a:pt x="288" y="1363"/>
                  </a:cubicBezTo>
                  <a:cubicBezTo>
                    <a:pt x="163" y="938"/>
                    <a:pt x="275" y="488"/>
                    <a:pt x="713" y="301"/>
                  </a:cubicBezTo>
                  <a:cubicBezTo>
                    <a:pt x="1125" y="138"/>
                    <a:pt x="1600" y="326"/>
                    <a:pt x="1788" y="738"/>
                  </a:cubicBezTo>
                  <a:cubicBezTo>
                    <a:pt x="1800" y="775"/>
                    <a:pt x="1863" y="738"/>
                    <a:pt x="1838" y="7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>
              <a:extLst>
                <a:ext uri="{FF2B5EF4-FFF2-40B4-BE49-F238E27FC236}">
                  <a16:creationId xmlns:a16="http://schemas.microsoft.com/office/drawing/2014/main" id="{6D8F122C-8C47-1C9F-4F06-7F79E5D401B4}"/>
                </a:ext>
              </a:extLst>
            </p:cNvPr>
            <p:cNvSpPr/>
            <p:nvPr/>
          </p:nvSpPr>
          <p:spPr>
            <a:xfrm>
              <a:off x="713300" y="3422475"/>
              <a:ext cx="30950" cy="17225"/>
            </a:xfrm>
            <a:custGeom>
              <a:avLst/>
              <a:gdLst/>
              <a:ahLst/>
              <a:cxnLst/>
              <a:rect l="l" t="t" r="r" b="b"/>
              <a:pathLst>
                <a:path w="1238" h="689" extrusionOk="0">
                  <a:moveTo>
                    <a:pt x="26" y="51"/>
                  </a:moveTo>
                  <a:cubicBezTo>
                    <a:pt x="1" y="388"/>
                    <a:pt x="375" y="638"/>
                    <a:pt x="688" y="626"/>
                  </a:cubicBezTo>
                  <a:cubicBezTo>
                    <a:pt x="1000" y="626"/>
                    <a:pt x="1238" y="351"/>
                    <a:pt x="1113" y="63"/>
                  </a:cubicBezTo>
                  <a:cubicBezTo>
                    <a:pt x="1100" y="13"/>
                    <a:pt x="1013" y="26"/>
                    <a:pt x="1025" y="88"/>
                  </a:cubicBezTo>
                  <a:cubicBezTo>
                    <a:pt x="1213" y="688"/>
                    <a:pt x="75" y="638"/>
                    <a:pt x="100" y="51"/>
                  </a:cubicBezTo>
                  <a:cubicBezTo>
                    <a:pt x="100" y="1"/>
                    <a:pt x="38" y="1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>
              <a:extLst>
                <a:ext uri="{FF2B5EF4-FFF2-40B4-BE49-F238E27FC236}">
                  <a16:creationId xmlns:a16="http://schemas.microsoft.com/office/drawing/2014/main" id="{753226AD-D022-F2F9-C1AA-46E6A75A99AE}"/>
                </a:ext>
              </a:extLst>
            </p:cNvPr>
            <p:cNvSpPr/>
            <p:nvPr/>
          </p:nvSpPr>
          <p:spPr>
            <a:xfrm>
              <a:off x="702675" y="3138500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88" y="463"/>
                  </a:moveTo>
                  <a:cubicBezTo>
                    <a:pt x="1400" y="113"/>
                    <a:pt x="2487" y="925"/>
                    <a:pt x="2812" y="2187"/>
                  </a:cubicBezTo>
                  <a:cubicBezTo>
                    <a:pt x="2812" y="2212"/>
                    <a:pt x="2875" y="2212"/>
                    <a:pt x="2862" y="2175"/>
                  </a:cubicBezTo>
                  <a:cubicBezTo>
                    <a:pt x="2762" y="788"/>
                    <a:pt x="1325" y="0"/>
                    <a:pt x="51" y="388"/>
                  </a:cubicBezTo>
                  <a:cubicBezTo>
                    <a:pt x="1" y="400"/>
                    <a:pt x="26" y="475"/>
                    <a:pt x="76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>
              <a:extLst>
                <a:ext uri="{FF2B5EF4-FFF2-40B4-BE49-F238E27FC236}">
                  <a16:creationId xmlns:a16="http://schemas.microsoft.com/office/drawing/2014/main" id="{7DFD254D-D85C-8C2D-19FD-67BD526BEEBC}"/>
                </a:ext>
              </a:extLst>
            </p:cNvPr>
            <p:cNvSpPr/>
            <p:nvPr/>
          </p:nvSpPr>
          <p:spPr>
            <a:xfrm>
              <a:off x="695500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188" y="1800"/>
                  </a:moveTo>
                  <a:cubicBezTo>
                    <a:pt x="0" y="3250"/>
                    <a:pt x="1450" y="4424"/>
                    <a:pt x="2799" y="3712"/>
                  </a:cubicBezTo>
                  <a:cubicBezTo>
                    <a:pt x="4187" y="2975"/>
                    <a:pt x="3962" y="1038"/>
                    <a:pt x="3024" y="25"/>
                  </a:cubicBezTo>
                  <a:cubicBezTo>
                    <a:pt x="2999" y="0"/>
                    <a:pt x="2949" y="38"/>
                    <a:pt x="2974" y="75"/>
                  </a:cubicBezTo>
                  <a:cubicBezTo>
                    <a:pt x="3624" y="975"/>
                    <a:pt x="4074" y="2450"/>
                    <a:pt x="3124" y="3325"/>
                  </a:cubicBezTo>
                  <a:cubicBezTo>
                    <a:pt x="1912" y="4462"/>
                    <a:pt x="100" y="3375"/>
                    <a:pt x="288" y="1800"/>
                  </a:cubicBezTo>
                  <a:cubicBezTo>
                    <a:pt x="300" y="1738"/>
                    <a:pt x="188" y="1738"/>
                    <a:pt x="175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>
              <a:extLst>
                <a:ext uri="{FF2B5EF4-FFF2-40B4-BE49-F238E27FC236}">
                  <a16:creationId xmlns:a16="http://schemas.microsoft.com/office/drawing/2014/main" id="{B3D96DAF-FF93-7965-E585-4A8EE811406B}"/>
                </a:ext>
              </a:extLst>
            </p:cNvPr>
            <p:cNvSpPr/>
            <p:nvPr/>
          </p:nvSpPr>
          <p:spPr>
            <a:xfrm>
              <a:off x="62832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5836" y="10448"/>
                  </a:moveTo>
                  <a:cubicBezTo>
                    <a:pt x="4162" y="9236"/>
                    <a:pt x="2050" y="8124"/>
                    <a:pt x="1125" y="6224"/>
                  </a:cubicBezTo>
                  <a:cubicBezTo>
                    <a:pt x="275" y="4462"/>
                    <a:pt x="100" y="1688"/>
                    <a:pt x="1300" y="63"/>
                  </a:cubicBezTo>
                  <a:cubicBezTo>
                    <a:pt x="1325" y="38"/>
                    <a:pt x="1275" y="1"/>
                    <a:pt x="1250" y="26"/>
                  </a:cubicBezTo>
                  <a:cubicBezTo>
                    <a:pt x="0" y="1463"/>
                    <a:pt x="138" y="3950"/>
                    <a:pt x="725" y="5674"/>
                  </a:cubicBezTo>
                  <a:cubicBezTo>
                    <a:pt x="1513" y="7986"/>
                    <a:pt x="3912" y="9186"/>
                    <a:pt x="5799" y="10510"/>
                  </a:cubicBezTo>
                  <a:cubicBezTo>
                    <a:pt x="5836" y="10535"/>
                    <a:pt x="5874" y="10473"/>
                    <a:pt x="5836" y="10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>
              <a:extLst>
                <a:ext uri="{FF2B5EF4-FFF2-40B4-BE49-F238E27FC236}">
                  <a16:creationId xmlns:a16="http://schemas.microsoft.com/office/drawing/2014/main" id="{15AFFCA2-BD9F-22CE-1258-CD245D2A3358}"/>
                </a:ext>
              </a:extLst>
            </p:cNvPr>
            <p:cNvSpPr/>
            <p:nvPr/>
          </p:nvSpPr>
          <p:spPr>
            <a:xfrm>
              <a:off x="667675" y="2448375"/>
              <a:ext cx="84700" cy="100925"/>
            </a:xfrm>
            <a:custGeom>
              <a:avLst/>
              <a:gdLst/>
              <a:ahLst/>
              <a:cxnLst/>
              <a:rect l="l" t="t" r="r" b="b"/>
              <a:pathLst>
                <a:path w="3388" h="4037" extrusionOk="0">
                  <a:moveTo>
                    <a:pt x="88" y="1150"/>
                  </a:moveTo>
                  <a:cubicBezTo>
                    <a:pt x="1026" y="625"/>
                    <a:pt x="2413" y="500"/>
                    <a:pt x="2950" y="1662"/>
                  </a:cubicBezTo>
                  <a:cubicBezTo>
                    <a:pt x="3075" y="1937"/>
                    <a:pt x="3113" y="2249"/>
                    <a:pt x="3075" y="2549"/>
                  </a:cubicBezTo>
                  <a:cubicBezTo>
                    <a:pt x="3063" y="2624"/>
                    <a:pt x="3075" y="2712"/>
                    <a:pt x="3075" y="2774"/>
                  </a:cubicBezTo>
                  <a:cubicBezTo>
                    <a:pt x="2938" y="3549"/>
                    <a:pt x="2738" y="3524"/>
                    <a:pt x="2213" y="3587"/>
                  </a:cubicBezTo>
                  <a:cubicBezTo>
                    <a:pt x="1313" y="3699"/>
                    <a:pt x="976" y="3087"/>
                    <a:pt x="1113" y="2312"/>
                  </a:cubicBezTo>
                  <a:cubicBezTo>
                    <a:pt x="1226" y="1737"/>
                    <a:pt x="1526" y="1425"/>
                    <a:pt x="1938" y="1037"/>
                  </a:cubicBezTo>
                  <a:cubicBezTo>
                    <a:pt x="2250" y="737"/>
                    <a:pt x="2575" y="487"/>
                    <a:pt x="2588" y="25"/>
                  </a:cubicBezTo>
                  <a:cubicBezTo>
                    <a:pt x="2588" y="0"/>
                    <a:pt x="2550" y="0"/>
                    <a:pt x="2538" y="25"/>
                  </a:cubicBezTo>
                  <a:cubicBezTo>
                    <a:pt x="2438" y="750"/>
                    <a:pt x="1538" y="1137"/>
                    <a:pt x="1163" y="1725"/>
                  </a:cubicBezTo>
                  <a:cubicBezTo>
                    <a:pt x="863" y="2149"/>
                    <a:pt x="813" y="2712"/>
                    <a:pt x="1026" y="3187"/>
                  </a:cubicBezTo>
                  <a:cubicBezTo>
                    <a:pt x="1363" y="3912"/>
                    <a:pt x="2500" y="4036"/>
                    <a:pt x="2988" y="3387"/>
                  </a:cubicBezTo>
                  <a:cubicBezTo>
                    <a:pt x="3388" y="2874"/>
                    <a:pt x="3263" y="1800"/>
                    <a:pt x="2900" y="1312"/>
                  </a:cubicBezTo>
                  <a:cubicBezTo>
                    <a:pt x="2200" y="387"/>
                    <a:pt x="938" y="575"/>
                    <a:pt x="51" y="1087"/>
                  </a:cubicBezTo>
                  <a:cubicBezTo>
                    <a:pt x="1" y="1112"/>
                    <a:pt x="51" y="1187"/>
                    <a:pt x="88" y="1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>
              <a:extLst>
                <a:ext uri="{FF2B5EF4-FFF2-40B4-BE49-F238E27FC236}">
                  <a16:creationId xmlns:a16="http://schemas.microsoft.com/office/drawing/2014/main" id="{BB8A4A76-06AA-FD29-E105-B4146217463F}"/>
                </a:ext>
              </a:extLst>
            </p:cNvPr>
            <p:cNvSpPr/>
            <p:nvPr/>
          </p:nvSpPr>
          <p:spPr>
            <a:xfrm>
              <a:off x="722350" y="2386200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76" y="2162"/>
                  </a:moveTo>
                  <a:cubicBezTo>
                    <a:pt x="551" y="1475"/>
                    <a:pt x="488" y="625"/>
                    <a:pt x="76" y="25"/>
                  </a:cubicBezTo>
                  <a:cubicBezTo>
                    <a:pt x="51" y="0"/>
                    <a:pt x="1" y="13"/>
                    <a:pt x="13" y="50"/>
                  </a:cubicBezTo>
                  <a:cubicBezTo>
                    <a:pt x="251" y="775"/>
                    <a:pt x="476" y="1387"/>
                    <a:pt x="401" y="2162"/>
                  </a:cubicBezTo>
                  <a:cubicBezTo>
                    <a:pt x="401" y="2212"/>
                    <a:pt x="476" y="2212"/>
                    <a:pt x="476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>
              <a:extLst>
                <a:ext uri="{FF2B5EF4-FFF2-40B4-BE49-F238E27FC236}">
                  <a16:creationId xmlns:a16="http://schemas.microsoft.com/office/drawing/2014/main" id="{8402C968-1D1C-84D7-C60D-31347B60B354}"/>
                </a:ext>
              </a:extLst>
            </p:cNvPr>
            <p:cNvSpPr/>
            <p:nvPr/>
          </p:nvSpPr>
          <p:spPr>
            <a:xfrm>
              <a:off x="691750" y="2632075"/>
              <a:ext cx="96875" cy="81550"/>
            </a:xfrm>
            <a:custGeom>
              <a:avLst/>
              <a:gdLst/>
              <a:ahLst/>
              <a:cxnLst/>
              <a:rect l="l" t="t" r="r" b="b"/>
              <a:pathLst>
                <a:path w="3875" h="3262" extrusionOk="0">
                  <a:moveTo>
                    <a:pt x="38" y="2237"/>
                  </a:moveTo>
                  <a:cubicBezTo>
                    <a:pt x="688" y="2787"/>
                    <a:pt x="1500" y="3262"/>
                    <a:pt x="2375" y="3074"/>
                  </a:cubicBezTo>
                  <a:cubicBezTo>
                    <a:pt x="3212" y="2887"/>
                    <a:pt x="3812" y="2087"/>
                    <a:pt x="3849" y="1250"/>
                  </a:cubicBezTo>
                  <a:cubicBezTo>
                    <a:pt x="3874" y="675"/>
                    <a:pt x="3487" y="0"/>
                    <a:pt x="2824" y="75"/>
                  </a:cubicBezTo>
                  <a:cubicBezTo>
                    <a:pt x="2475" y="113"/>
                    <a:pt x="2062" y="463"/>
                    <a:pt x="2437" y="750"/>
                  </a:cubicBezTo>
                  <a:cubicBezTo>
                    <a:pt x="2475" y="775"/>
                    <a:pt x="2512" y="712"/>
                    <a:pt x="2475" y="675"/>
                  </a:cubicBezTo>
                  <a:cubicBezTo>
                    <a:pt x="3299" y="250"/>
                    <a:pt x="3724" y="400"/>
                    <a:pt x="3749" y="1137"/>
                  </a:cubicBezTo>
                  <a:cubicBezTo>
                    <a:pt x="3737" y="1450"/>
                    <a:pt x="3662" y="1762"/>
                    <a:pt x="3499" y="2037"/>
                  </a:cubicBezTo>
                  <a:cubicBezTo>
                    <a:pt x="3299" y="2474"/>
                    <a:pt x="2912" y="2799"/>
                    <a:pt x="2450" y="2937"/>
                  </a:cubicBezTo>
                  <a:cubicBezTo>
                    <a:pt x="1562" y="3174"/>
                    <a:pt x="750" y="2712"/>
                    <a:pt x="75" y="2187"/>
                  </a:cubicBezTo>
                  <a:cubicBezTo>
                    <a:pt x="50" y="2162"/>
                    <a:pt x="0" y="2212"/>
                    <a:pt x="38" y="2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>
              <a:extLst>
                <a:ext uri="{FF2B5EF4-FFF2-40B4-BE49-F238E27FC236}">
                  <a16:creationId xmlns:a16="http://schemas.microsoft.com/office/drawing/2014/main" id="{CE205E98-E858-7E13-EA94-1443C5297B23}"/>
                </a:ext>
              </a:extLst>
            </p:cNvPr>
            <p:cNvSpPr/>
            <p:nvPr/>
          </p:nvSpPr>
          <p:spPr>
            <a:xfrm>
              <a:off x="720475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38" y="88"/>
                  </a:moveTo>
                  <a:cubicBezTo>
                    <a:pt x="551" y="538"/>
                    <a:pt x="1238" y="663"/>
                    <a:pt x="1913" y="738"/>
                  </a:cubicBezTo>
                  <a:cubicBezTo>
                    <a:pt x="2725" y="826"/>
                    <a:pt x="3712" y="913"/>
                    <a:pt x="4400" y="388"/>
                  </a:cubicBezTo>
                  <a:cubicBezTo>
                    <a:pt x="4425" y="363"/>
                    <a:pt x="4400" y="313"/>
                    <a:pt x="4362" y="326"/>
                  </a:cubicBezTo>
                  <a:cubicBezTo>
                    <a:pt x="3238" y="913"/>
                    <a:pt x="1101" y="876"/>
                    <a:pt x="101" y="26"/>
                  </a:cubicBezTo>
                  <a:cubicBezTo>
                    <a:pt x="63" y="1"/>
                    <a:pt x="1" y="51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>
              <a:extLst>
                <a:ext uri="{FF2B5EF4-FFF2-40B4-BE49-F238E27FC236}">
                  <a16:creationId xmlns:a16="http://schemas.microsoft.com/office/drawing/2014/main" id="{18D20EAC-986F-CBB7-1DB2-BA5EAA807270}"/>
                </a:ext>
              </a:extLst>
            </p:cNvPr>
            <p:cNvSpPr/>
            <p:nvPr/>
          </p:nvSpPr>
          <p:spPr>
            <a:xfrm>
              <a:off x="83015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350"/>
                  </a:moveTo>
                  <a:cubicBezTo>
                    <a:pt x="0" y="263"/>
                    <a:pt x="25" y="150"/>
                    <a:pt x="88" y="88"/>
                  </a:cubicBezTo>
                  <a:cubicBezTo>
                    <a:pt x="163" y="25"/>
                    <a:pt x="250" y="0"/>
                    <a:pt x="338" y="13"/>
                  </a:cubicBezTo>
                  <a:cubicBezTo>
                    <a:pt x="375" y="13"/>
                    <a:pt x="400" y="25"/>
                    <a:pt x="425" y="50"/>
                  </a:cubicBezTo>
                  <a:cubicBezTo>
                    <a:pt x="450" y="88"/>
                    <a:pt x="463" y="125"/>
                    <a:pt x="463" y="163"/>
                  </a:cubicBezTo>
                  <a:cubicBezTo>
                    <a:pt x="488" y="288"/>
                    <a:pt x="425" y="413"/>
                    <a:pt x="300" y="463"/>
                  </a:cubicBezTo>
                  <a:cubicBezTo>
                    <a:pt x="175" y="475"/>
                    <a:pt x="50" y="375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>
              <a:extLst>
                <a:ext uri="{FF2B5EF4-FFF2-40B4-BE49-F238E27FC236}">
                  <a16:creationId xmlns:a16="http://schemas.microsoft.com/office/drawing/2014/main" id="{0D07BFE3-98FE-5B62-3414-D35984DE3C95}"/>
                </a:ext>
              </a:extLst>
            </p:cNvPr>
            <p:cNvSpPr/>
            <p:nvPr/>
          </p:nvSpPr>
          <p:spPr>
            <a:xfrm>
              <a:off x="827325" y="2698925"/>
              <a:ext cx="17225" cy="22200"/>
            </a:xfrm>
            <a:custGeom>
              <a:avLst/>
              <a:gdLst/>
              <a:ahLst/>
              <a:cxnLst/>
              <a:rect l="l" t="t" r="r" b="b"/>
              <a:pathLst>
                <a:path w="689" h="888" extrusionOk="0">
                  <a:moveTo>
                    <a:pt x="213" y="588"/>
                  </a:moveTo>
                  <a:cubicBezTo>
                    <a:pt x="251" y="300"/>
                    <a:pt x="313" y="250"/>
                    <a:pt x="426" y="425"/>
                  </a:cubicBezTo>
                  <a:cubicBezTo>
                    <a:pt x="601" y="575"/>
                    <a:pt x="526" y="588"/>
                    <a:pt x="201" y="475"/>
                  </a:cubicBezTo>
                  <a:cubicBezTo>
                    <a:pt x="201" y="438"/>
                    <a:pt x="126" y="450"/>
                    <a:pt x="126" y="488"/>
                  </a:cubicBezTo>
                  <a:cubicBezTo>
                    <a:pt x="126" y="888"/>
                    <a:pt x="688" y="800"/>
                    <a:pt x="626" y="400"/>
                  </a:cubicBezTo>
                  <a:cubicBezTo>
                    <a:pt x="576" y="0"/>
                    <a:pt x="1" y="238"/>
                    <a:pt x="101" y="613"/>
                  </a:cubicBezTo>
                  <a:cubicBezTo>
                    <a:pt x="113" y="700"/>
                    <a:pt x="238" y="663"/>
                    <a:pt x="213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>
              <a:extLst>
                <a:ext uri="{FF2B5EF4-FFF2-40B4-BE49-F238E27FC236}">
                  <a16:creationId xmlns:a16="http://schemas.microsoft.com/office/drawing/2014/main" id="{CC85ED89-DF3B-3978-C89B-F8AB1B3FF92D}"/>
                </a:ext>
              </a:extLst>
            </p:cNvPr>
            <p:cNvSpPr/>
            <p:nvPr/>
          </p:nvSpPr>
          <p:spPr>
            <a:xfrm>
              <a:off x="662375" y="24764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88"/>
                  </a:moveTo>
                  <a:lnTo>
                    <a:pt x="88" y="88"/>
                  </a:lnTo>
                  <a:cubicBezTo>
                    <a:pt x="126" y="88"/>
                    <a:pt x="126" y="38"/>
                    <a:pt x="88" y="26"/>
                  </a:cubicBezTo>
                  <a:lnTo>
                    <a:pt x="63" y="26"/>
                  </a:lnTo>
                  <a:cubicBezTo>
                    <a:pt x="1" y="1"/>
                    <a:pt x="1" y="126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>
              <a:extLst>
                <a:ext uri="{FF2B5EF4-FFF2-40B4-BE49-F238E27FC236}">
                  <a16:creationId xmlns:a16="http://schemas.microsoft.com/office/drawing/2014/main" id="{51AB0EEE-5D7B-1F2C-981D-383FC5D4C609}"/>
                </a:ext>
              </a:extLst>
            </p:cNvPr>
            <p:cNvSpPr/>
            <p:nvPr/>
          </p:nvSpPr>
          <p:spPr>
            <a:xfrm>
              <a:off x="705800" y="23468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8" y="1550"/>
                  </a:moveTo>
                  <a:cubicBezTo>
                    <a:pt x="388" y="1463"/>
                    <a:pt x="276" y="1025"/>
                    <a:pt x="226" y="800"/>
                  </a:cubicBezTo>
                  <a:cubicBezTo>
                    <a:pt x="188" y="563"/>
                    <a:pt x="201" y="313"/>
                    <a:pt x="238" y="63"/>
                  </a:cubicBezTo>
                  <a:cubicBezTo>
                    <a:pt x="238" y="13"/>
                    <a:pt x="163" y="1"/>
                    <a:pt x="138" y="51"/>
                  </a:cubicBezTo>
                  <a:cubicBezTo>
                    <a:pt x="1" y="513"/>
                    <a:pt x="76" y="1463"/>
                    <a:pt x="613" y="1663"/>
                  </a:cubicBezTo>
                  <a:cubicBezTo>
                    <a:pt x="675" y="1688"/>
                    <a:pt x="700" y="1575"/>
                    <a:pt x="638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>
              <a:extLst>
                <a:ext uri="{FF2B5EF4-FFF2-40B4-BE49-F238E27FC236}">
                  <a16:creationId xmlns:a16="http://schemas.microsoft.com/office/drawing/2014/main" id="{77EDEC3B-5DEF-CEE9-C08F-DA0922491266}"/>
                </a:ext>
              </a:extLst>
            </p:cNvPr>
            <p:cNvSpPr/>
            <p:nvPr/>
          </p:nvSpPr>
          <p:spPr>
            <a:xfrm>
              <a:off x="708300" y="23465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38" y="113"/>
                  </a:moveTo>
                  <a:cubicBezTo>
                    <a:pt x="413" y="513"/>
                    <a:pt x="600" y="1062"/>
                    <a:pt x="550" y="1600"/>
                  </a:cubicBezTo>
                  <a:cubicBezTo>
                    <a:pt x="550" y="1662"/>
                    <a:pt x="625" y="1687"/>
                    <a:pt x="638" y="1625"/>
                  </a:cubicBezTo>
                  <a:cubicBezTo>
                    <a:pt x="788" y="1125"/>
                    <a:pt x="475" y="400"/>
                    <a:pt x="113" y="50"/>
                  </a:cubicBezTo>
                  <a:cubicBezTo>
                    <a:pt x="63" y="0"/>
                    <a:pt x="1" y="63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>
              <a:extLst>
                <a:ext uri="{FF2B5EF4-FFF2-40B4-BE49-F238E27FC236}">
                  <a16:creationId xmlns:a16="http://schemas.microsoft.com/office/drawing/2014/main" id="{67045E34-C30A-BBF4-F27C-456874CC07A7}"/>
                </a:ext>
              </a:extLst>
            </p:cNvPr>
            <p:cNvSpPr/>
            <p:nvPr/>
          </p:nvSpPr>
          <p:spPr>
            <a:xfrm>
              <a:off x="732050" y="241587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100" y="1275"/>
                  </a:moveTo>
                  <a:cubicBezTo>
                    <a:pt x="88" y="963"/>
                    <a:pt x="250" y="713"/>
                    <a:pt x="450" y="463"/>
                  </a:cubicBezTo>
                  <a:cubicBezTo>
                    <a:pt x="613" y="238"/>
                    <a:pt x="875" y="100"/>
                    <a:pt x="1163" y="75"/>
                  </a:cubicBezTo>
                  <a:cubicBezTo>
                    <a:pt x="1200" y="75"/>
                    <a:pt x="1200" y="0"/>
                    <a:pt x="1150" y="0"/>
                  </a:cubicBezTo>
                  <a:cubicBezTo>
                    <a:pt x="850" y="13"/>
                    <a:pt x="563" y="163"/>
                    <a:pt x="388" y="413"/>
                  </a:cubicBezTo>
                  <a:cubicBezTo>
                    <a:pt x="188" y="663"/>
                    <a:pt x="0" y="938"/>
                    <a:pt x="25" y="1275"/>
                  </a:cubicBezTo>
                  <a:cubicBezTo>
                    <a:pt x="25" y="1325"/>
                    <a:pt x="100" y="1325"/>
                    <a:pt x="100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>
              <a:extLst>
                <a:ext uri="{FF2B5EF4-FFF2-40B4-BE49-F238E27FC236}">
                  <a16:creationId xmlns:a16="http://schemas.microsoft.com/office/drawing/2014/main" id="{65D561D7-031A-B271-4CCA-CEDB933C7F2E}"/>
                </a:ext>
              </a:extLst>
            </p:cNvPr>
            <p:cNvSpPr/>
            <p:nvPr/>
          </p:nvSpPr>
          <p:spPr>
            <a:xfrm>
              <a:off x="732675" y="2415550"/>
              <a:ext cx="29075" cy="33475"/>
            </a:xfrm>
            <a:custGeom>
              <a:avLst/>
              <a:gdLst/>
              <a:ahLst/>
              <a:cxnLst/>
              <a:rect l="l" t="t" r="r" b="b"/>
              <a:pathLst>
                <a:path w="1163" h="1339" extrusionOk="0">
                  <a:moveTo>
                    <a:pt x="1100" y="51"/>
                  </a:moveTo>
                  <a:cubicBezTo>
                    <a:pt x="1013" y="313"/>
                    <a:pt x="875" y="563"/>
                    <a:pt x="700" y="788"/>
                  </a:cubicBezTo>
                  <a:cubicBezTo>
                    <a:pt x="525" y="1013"/>
                    <a:pt x="288" y="1076"/>
                    <a:pt x="50" y="1213"/>
                  </a:cubicBezTo>
                  <a:cubicBezTo>
                    <a:pt x="0" y="1251"/>
                    <a:pt x="38" y="1338"/>
                    <a:pt x="100" y="1313"/>
                  </a:cubicBezTo>
                  <a:cubicBezTo>
                    <a:pt x="675" y="1201"/>
                    <a:pt x="1088" y="626"/>
                    <a:pt x="1163" y="63"/>
                  </a:cubicBezTo>
                  <a:cubicBezTo>
                    <a:pt x="1163" y="26"/>
                    <a:pt x="1113" y="1"/>
                    <a:pt x="110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>
              <a:extLst>
                <a:ext uri="{FF2B5EF4-FFF2-40B4-BE49-F238E27FC236}">
                  <a16:creationId xmlns:a16="http://schemas.microsoft.com/office/drawing/2014/main" id="{4A805ECB-B3BF-CF96-F249-7B56CB72A0A5}"/>
                </a:ext>
              </a:extLst>
            </p:cNvPr>
            <p:cNvSpPr/>
            <p:nvPr/>
          </p:nvSpPr>
          <p:spPr>
            <a:xfrm>
              <a:off x="739850" y="2718600"/>
              <a:ext cx="86875" cy="38450"/>
            </a:xfrm>
            <a:custGeom>
              <a:avLst/>
              <a:gdLst/>
              <a:ahLst/>
              <a:cxnLst/>
              <a:rect l="l" t="t" r="r" b="b"/>
              <a:pathLst>
                <a:path w="3475" h="1538" extrusionOk="0">
                  <a:moveTo>
                    <a:pt x="38" y="88"/>
                  </a:moveTo>
                  <a:cubicBezTo>
                    <a:pt x="1025" y="813"/>
                    <a:pt x="2175" y="1313"/>
                    <a:pt x="3387" y="1525"/>
                  </a:cubicBezTo>
                  <a:cubicBezTo>
                    <a:pt x="3450" y="1538"/>
                    <a:pt x="3475" y="1450"/>
                    <a:pt x="3412" y="1438"/>
                  </a:cubicBezTo>
                  <a:cubicBezTo>
                    <a:pt x="2213" y="1213"/>
                    <a:pt x="1075" y="738"/>
                    <a:pt x="76" y="26"/>
                  </a:cubicBezTo>
                  <a:cubicBezTo>
                    <a:pt x="38" y="1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>
              <a:extLst>
                <a:ext uri="{FF2B5EF4-FFF2-40B4-BE49-F238E27FC236}">
                  <a16:creationId xmlns:a16="http://schemas.microsoft.com/office/drawing/2014/main" id="{9C155CA7-ACBA-4824-ADF9-0DBA1F22DDF8}"/>
                </a:ext>
              </a:extLst>
            </p:cNvPr>
            <p:cNvSpPr/>
            <p:nvPr/>
          </p:nvSpPr>
          <p:spPr>
            <a:xfrm>
              <a:off x="824200" y="2749525"/>
              <a:ext cx="16600" cy="17850"/>
            </a:xfrm>
            <a:custGeom>
              <a:avLst/>
              <a:gdLst/>
              <a:ahLst/>
              <a:cxnLst/>
              <a:rect l="l" t="t" r="r" b="b"/>
              <a:pathLst>
                <a:path w="664" h="714" extrusionOk="0">
                  <a:moveTo>
                    <a:pt x="151" y="251"/>
                  </a:moveTo>
                  <a:cubicBezTo>
                    <a:pt x="176" y="351"/>
                    <a:pt x="188" y="363"/>
                    <a:pt x="176" y="288"/>
                  </a:cubicBezTo>
                  <a:cubicBezTo>
                    <a:pt x="163" y="251"/>
                    <a:pt x="163" y="213"/>
                    <a:pt x="176" y="176"/>
                  </a:cubicBezTo>
                  <a:cubicBezTo>
                    <a:pt x="176" y="138"/>
                    <a:pt x="113" y="113"/>
                    <a:pt x="101" y="151"/>
                  </a:cubicBezTo>
                  <a:cubicBezTo>
                    <a:pt x="1" y="376"/>
                    <a:pt x="238" y="713"/>
                    <a:pt x="451" y="463"/>
                  </a:cubicBezTo>
                  <a:cubicBezTo>
                    <a:pt x="663" y="213"/>
                    <a:pt x="288" y="1"/>
                    <a:pt x="88" y="176"/>
                  </a:cubicBezTo>
                  <a:cubicBezTo>
                    <a:pt x="38" y="213"/>
                    <a:pt x="101" y="276"/>
                    <a:pt x="151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>
              <a:extLst>
                <a:ext uri="{FF2B5EF4-FFF2-40B4-BE49-F238E27FC236}">
                  <a16:creationId xmlns:a16="http://schemas.microsoft.com/office/drawing/2014/main" id="{D9E7F3A4-998D-FF3E-C0B9-0CC9EA3EDEE4}"/>
                </a:ext>
              </a:extLst>
            </p:cNvPr>
            <p:cNvSpPr/>
            <p:nvPr/>
          </p:nvSpPr>
          <p:spPr>
            <a:xfrm>
              <a:off x="728300" y="2681125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1087"/>
                  </a:moveTo>
                  <a:cubicBezTo>
                    <a:pt x="1163" y="1225"/>
                    <a:pt x="2537" y="1000"/>
                    <a:pt x="3262" y="75"/>
                  </a:cubicBezTo>
                  <a:cubicBezTo>
                    <a:pt x="3287" y="38"/>
                    <a:pt x="3250" y="0"/>
                    <a:pt x="3225" y="25"/>
                  </a:cubicBezTo>
                  <a:cubicBezTo>
                    <a:pt x="2287" y="812"/>
                    <a:pt x="1288" y="1137"/>
                    <a:pt x="63" y="1000"/>
                  </a:cubicBezTo>
                  <a:cubicBezTo>
                    <a:pt x="0" y="987"/>
                    <a:pt x="0" y="1087"/>
                    <a:pt x="63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>
              <a:extLst>
                <a:ext uri="{FF2B5EF4-FFF2-40B4-BE49-F238E27FC236}">
                  <a16:creationId xmlns:a16="http://schemas.microsoft.com/office/drawing/2014/main" id="{D1CA92CE-5D56-AA93-4ED8-2C56147B9D91}"/>
                </a:ext>
              </a:extLst>
            </p:cNvPr>
            <p:cNvSpPr/>
            <p:nvPr/>
          </p:nvSpPr>
          <p:spPr>
            <a:xfrm>
              <a:off x="805150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100"/>
                  </a:moveTo>
                  <a:cubicBezTo>
                    <a:pt x="250" y="188"/>
                    <a:pt x="275" y="213"/>
                    <a:pt x="325" y="150"/>
                  </a:cubicBezTo>
                  <a:cubicBezTo>
                    <a:pt x="363" y="138"/>
                    <a:pt x="350" y="88"/>
                    <a:pt x="313" y="88"/>
                  </a:cubicBezTo>
                  <a:cubicBezTo>
                    <a:pt x="26" y="88"/>
                    <a:pt x="1" y="513"/>
                    <a:pt x="288" y="488"/>
                  </a:cubicBezTo>
                  <a:cubicBezTo>
                    <a:pt x="600" y="450"/>
                    <a:pt x="550" y="0"/>
                    <a:pt x="250" y="25"/>
                  </a:cubicBezTo>
                  <a:cubicBezTo>
                    <a:pt x="213" y="25"/>
                    <a:pt x="213" y="100"/>
                    <a:pt x="2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>
              <a:extLst>
                <a:ext uri="{FF2B5EF4-FFF2-40B4-BE49-F238E27FC236}">
                  <a16:creationId xmlns:a16="http://schemas.microsoft.com/office/drawing/2014/main" id="{C7DA619A-D4D3-5153-56E8-5A1939F3B64B}"/>
                </a:ext>
              </a:extLst>
            </p:cNvPr>
            <p:cNvSpPr/>
            <p:nvPr/>
          </p:nvSpPr>
          <p:spPr>
            <a:xfrm>
              <a:off x="644875" y="2270600"/>
              <a:ext cx="60325" cy="237450"/>
            </a:xfrm>
            <a:custGeom>
              <a:avLst/>
              <a:gdLst/>
              <a:ahLst/>
              <a:cxnLst/>
              <a:rect l="l" t="t" r="r" b="b"/>
              <a:pathLst>
                <a:path w="2413" h="9498" extrusionOk="0">
                  <a:moveTo>
                    <a:pt x="76" y="9473"/>
                  </a:moveTo>
                  <a:cubicBezTo>
                    <a:pt x="776" y="7698"/>
                    <a:pt x="1488" y="6374"/>
                    <a:pt x="1675" y="4462"/>
                  </a:cubicBezTo>
                  <a:cubicBezTo>
                    <a:pt x="1838" y="2737"/>
                    <a:pt x="1438" y="1488"/>
                    <a:pt x="488" y="63"/>
                  </a:cubicBezTo>
                  <a:cubicBezTo>
                    <a:pt x="451" y="0"/>
                    <a:pt x="338" y="63"/>
                    <a:pt x="388" y="125"/>
                  </a:cubicBezTo>
                  <a:cubicBezTo>
                    <a:pt x="2413" y="3450"/>
                    <a:pt x="1275" y="6124"/>
                    <a:pt x="26" y="9448"/>
                  </a:cubicBezTo>
                  <a:cubicBezTo>
                    <a:pt x="1" y="9485"/>
                    <a:pt x="63" y="9498"/>
                    <a:pt x="76" y="94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>
              <a:extLst>
                <a:ext uri="{FF2B5EF4-FFF2-40B4-BE49-F238E27FC236}">
                  <a16:creationId xmlns:a16="http://schemas.microsoft.com/office/drawing/2014/main" id="{FD99309C-4D7C-E9B4-CFF7-9DAA0900A979}"/>
                </a:ext>
              </a:extLst>
            </p:cNvPr>
            <p:cNvSpPr/>
            <p:nvPr/>
          </p:nvSpPr>
          <p:spPr>
            <a:xfrm>
              <a:off x="699875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75" y="1238"/>
                  </a:moveTo>
                  <a:cubicBezTo>
                    <a:pt x="163" y="813"/>
                    <a:pt x="363" y="425"/>
                    <a:pt x="775" y="238"/>
                  </a:cubicBezTo>
                  <a:cubicBezTo>
                    <a:pt x="1262" y="25"/>
                    <a:pt x="1850" y="288"/>
                    <a:pt x="1862" y="863"/>
                  </a:cubicBezTo>
                  <a:cubicBezTo>
                    <a:pt x="1862" y="938"/>
                    <a:pt x="1975" y="938"/>
                    <a:pt x="1975" y="863"/>
                  </a:cubicBezTo>
                  <a:cubicBezTo>
                    <a:pt x="1975" y="375"/>
                    <a:pt x="1550" y="0"/>
                    <a:pt x="1062" y="50"/>
                  </a:cubicBezTo>
                  <a:cubicBezTo>
                    <a:pt x="450" y="113"/>
                    <a:pt x="100" y="663"/>
                    <a:pt x="13" y="1213"/>
                  </a:cubicBezTo>
                  <a:cubicBezTo>
                    <a:pt x="0" y="1250"/>
                    <a:pt x="63" y="1275"/>
                    <a:pt x="75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>
              <a:extLst>
                <a:ext uri="{FF2B5EF4-FFF2-40B4-BE49-F238E27FC236}">
                  <a16:creationId xmlns:a16="http://schemas.microsoft.com/office/drawing/2014/main" id="{3B15709E-5F72-7FA6-1E86-35DA5EE2747F}"/>
                </a:ext>
              </a:extLst>
            </p:cNvPr>
            <p:cNvSpPr/>
            <p:nvPr/>
          </p:nvSpPr>
          <p:spPr>
            <a:xfrm>
              <a:off x="674550" y="2510225"/>
              <a:ext cx="31600" cy="62500"/>
            </a:xfrm>
            <a:custGeom>
              <a:avLst/>
              <a:gdLst/>
              <a:ahLst/>
              <a:cxnLst/>
              <a:rect l="l" t="t" r="r" b="b"/>
              <a:pathLst>
                <a:path w="1264" h="2500" extrusionOk="0">
                  <a:moveTo>
                    <a:pt x="651" y="50"/>
                  </a:moveTo>
                  <a:cubicBezTo>
                    <a:pt x="638" y="350"/>
                    <a:pt x="701" y="650"/>
                    <a:pt x="838" y="925"/>
                  </a:cubicBezTo>
                  <a:cubicBezTo>
                    <a:pt x="1138" y="1625"/>
                    <a:pt x="838" y="2312"/>
                    <a:pt x="38" y="2412"/>
                  </a:cubicBezTo>
                  <a:cubicBezTo>
                    <a:pt x="1" y="2412"/>
                    <a:pt x="13" y="2487"/>
                    <a:pt x="51" y="2487"/>
                  </a:cubicBezTo>
                  <a:cubicBezTo>
                    <a:pt x="488" y="2500"/>
                    <a:pt x="888" y="2225"/>
                    <a:pt x="1038" y="1812"/>
                  </a:cubicBezTo>
                  <a:cubicBezTo>
                    <a:pt x="1263" y="1175"/>
                    <a:pt x="713" y="675"/>
                    <a:pt x="726" y="50"/>
                  </a:cubicBezTo>
                  <a:cubicBezTo>
                    <a:pt x="726" y="0"/>
                    <a:pt x="651" y="0"/>
                    <a:pt x="651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>
              <a:extLst>
                <a:ext uri="{FF2B5EF4-FFF2-40B4-BE49-F238E27FC236}">
                  <a16:creationId xmlns:a16="http://schemas.microsoft.com/office/drawing/2014/main" id="{4E788ED3-C9BF-83FA-B6E1-08AC3407BE95}"/>
                </a:ext>
              </a:extLst>
            </p:cNvPr>
            <p:cNvSpPr/>
            <p:nvPr/>
          </p:nvSpPr>
          <p:spPr>
            <a:xfrm>
              <a:off x="658950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00" y="1050"/>
                  </a:moveTo>
                  <a:cubicBezTo>
                    <a:pt x="288" y="1225"/>
                    <a:pt x="38" y="387"/>
                    <a:pt x="300" y="63"/>
                  </a:cubicBezTo>
                  <a:cubicBezTo>
                    <a:pt x="313" y="25"/>
                    <a:pt x="275" y="0"/>
                    <a:pt x="250" y="13"/>
                  </a:cubicBezTo>
                  <a:cubicBezTo>
                    <a:pt x="0" y="163"/>
                    <a:pt x="75" y="550"/>
                    <a:pt x="163" y="775"/>
                  </a:cubicBezTo>
                  <a:cubicBezTo>
                    <a:pt x="275" y="1062"/>
                    <a:pt x="525" y="1225"/>
                    <a:pt x="825" y="1112"/>
                  </a:cubicBezTo>
                  <a:cubicBezTo>
                    <a:pt x="862" y="1100"/>
                    <a:pt x="850" y="1025"/>
                    <a:pt x="800" y="1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>
              <a:extLst>
                <a:ext uri="{FF2B5EF4-FFF2-40B4-BE49-F238E27FC236}">
                  <a16:creationId xmlns:a16="http://schemas.microsoft.com/office/drawing/2014/main" id="{51DDCF5B-9186-F667-1D84-DFA16B39ED52}"/>
                </a:ext>
              </a:extLst>
            </p:cNvPr>
            <p:cNvSpPr/>
            <p:nvPr/>
          </p:nvSpPr>
          <p:spPr>
            <a:xfrm>
              <a:off x="761725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50" y="88"/>
                  </a:moveTo>
                  <a:cubicBezTo>
                    <a:pt x="988" y="900"/>
                    <a:pt x="2062" y="1787"/>
                    <a:pt x="1875" y="3174"/>
                  </a:cubicBezTo>
                  <a:cubicBezTo>
                    <a:pt x="1875" y="3224"/>
                    <a:pt x="1950" y="3249"/>
                    <a:pt x="1962" y="3199"/>
                  </a:cubicBezTo>
                  <a:cubicBezTo>
                    <a:pt x="2262" y="1800"/>
                    <a:pt x="1050" y="825"/>
                    <a:pt x="88" y="38"/>
                  </a:cubicBezTo>
                  <a:cubicBezTo>
                    <a:pt x="50" y="0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>
              <a:extLst>
                <a:ext uri="{FF2B5EF4-FFF2-40B4-BE49-F238E27FC236}">
                  <a16:creationId xmlns:a16="http://schemas.microsoft.com/office/drawing/2014/main" id="{0E5B08F6-DDD3-53FE-B8EE-A03F8DF55B19}"/>
                </a:ext>
              </a:extLst>
            </p:cNvPr>
            <p:cNvSpPr/>
            <p:nvPr/>
          </p:nvSpPr>
          <p:spPr>
            <a:xfrm>
              <a:off x="710500" y="25536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25" y="63"/>
                  </a:moveTo>
                  <a:cubicBezTo>
                    <a:pt x="0" y="288"/>
                    <a:pt x="50" y="513"/>
                    <a:pt x="162" y="713"/>
                  </a:cubicBezTo>
                  <a:cubicBezTo>
                    <a:pt x="237" y="900"/>
                    <a:pt x="362" y="1075"/>
                    <a:pt x="525" y="1213"/>
                  </a:cubicBezTo>
                  <a:cubicBezTo>
                    <a:pt x="575" y="1238"/>
                    <a:pt x="612" y="1175"/>
                    <a:pt x="587" y="1138"/>
                  </a:cubicBezTo>
                  <a:cubicBezTo>
                    <a:pt x="300" y="850"/>
                    <a:pt x="125" y="463"/>
                    <a:pt x="113" y="63"/>
                  </a:cubicBezTo>
                  <a:cubicBezTo>
                    <a:pt x="113" y="0"/>
                    <a:pt x="25" y="0"/>
                    <a:pt x="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>
              <a:extLst>
                <a:ext uri="{FF2B5EF4-FFF2-40B4-BE49-F238E27FC236}">
                  <a16:creationId xmlns:a16="http://schemas.microsoft.com/office/drawing/2014/main" id="{835D5417-ED3E-5880-EE5C-41733C4328E1}"/>
                </a:ext>
              </a:extLst>
            </p:cNvPr>
            <p:cNvSpPr/>
            <p:nvPr/>
          </p:nvSpPr>
          <p:spPr>
            <a:xfrm>
              <a:off x="7101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638" y="1325"/>
                  </a:moveTo>
                  <a:cubicBezTo>
                    <a:pt x="875" y="838"/>
                    <a:pt x="575" y="225"/>
                    <a:pt x="101" y="25"/>
                  </a:cubicBezTo>
                  <a:cubicBezTo>
                    <a:pt x="38" y="0"/>
                    <a:pt x="1" y="100"/>
                    <a:pt x="51" y="125"/>
                  </a:cubicBezTo>
                  <a:cubicBezTo>
                    <a:pt x="475" y="313"/>
                    <a:pt x="763" y="825"/>
                    <a:pt x="550" y="1275"/>
                  </a:cubicBezTo>
                  <a:cubicBezTo>
                    <a:pt x="525" y="1325"/>
                    <a:pt x="613" y="1375"/>
                    <a:pt x="638" y="1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>
              <a:extLst>
                <a:ext uri="{FF2B5EF4-FFF2-40B4-BE49-F238E27FC236}">
                  <a16:creationId xmlns:a16="http://schemas.microsoft.com/office/drawing/2014/main" id="{69F18F8C-BD00-0165-AD86-4970DD445F70}"/>
                </a:ext>
              </a:extLst>
            </p:cNvPr>
            <p:cNvSpPr/>
            <p:nvPr/>
          </p:nvSpPr>
          <p:spPr>
            <a:xfrm>
              <a:off x="669550" y="2216250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651" y="5211"/>
                  </a:moveTo>
                  <a:cubicBezTo>
                    <a:pt x="363" y="3674"/>
                    <a:pt x="51" y="375"/>
                    <a:pt x="2338" y="75"/>
                  </a:cubicBezTo>
                  <a:cubicBezTo>
                    <a:pt x="2388" y="75"/>
                    <a:pt x="2388" y="0"/>
                    <a:pt x="2338" y="0"/>
                  </a:cubicBezTo>
                  <a:cubicBezTo>
                    <a:pt x="1" y="212"/>
                    <a:pt x="263" y="3649"/>
                    <a:pt x="576" y="5236"/>
                  </a:cubicBezTo>
                  <a:cubicBezTo>
                    <a:pt x="588" y="5286"/>
                    <a:pt x="663" y="5261"/>
                    <a:pt x="651" y="5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>
              <a:extLst>
                <a:ext uri="{FF2B5EF4-FFF2-40B4-BE49-F238E27FC236}">
                  <a16:creationId xmlns:a16="http://schemas.microsoft.com/office/drawing/2014/main" id="{46C4CAA9-52F0-1062-2755-0CDE1B644A2C}"/>
                </a:ext>
              </a:extLst>
            </p:cNvPr>
            <p:cNvSpPr/>
            <p:nvPr/>
          </p:nvSpPr>
          <p:spPr>
            <a:xfrm>
              <a:off x="701750" y="2223100"/>
              <a:ext cx="65000" cy="61275"/>
            </a:xfrm>
            <a:custGeom>
              <a:avLst/>
              <a:gdLst/>
              <a:ahLst/>
              <a:cxnLst/>
              <a:rect l="l" t="t" r="r" b="b"/>
              <a:pathLst>
                <a:path w="2600" h="2451" extrusionOk="0">
                  <a:moveTo>
                    <a:pt x="75" y="976"/>
                  </a:moveTo>
                  <a:cubicBezTo>
                    <a:pt x="400" y="351"/>
                    <a:pt x="1162" y="88"/>
                    <a:pt x="1762" y="513"/>
                  </a:cubicBezTo>
                  <a:cubicBezTo>
                    <a:pt x="2300" y="888"/>
                    <a:pt x="2474" y="1863"/>
                    <a:pt x="1950" y="2325"/>
                  </a:cubicBezTo>
                  <a:cubicBezTo>
                    <a:pt x="1900" y="2375"/>
                    <a:pt x="1975" y="2450"/>
                    <a:pt x="2025" y="2400"/>
                  </a:cubicBezTo>
                  <a:cubicBezTo>
                    <a:pt x="2599" y="1913"/>
                    <a:pt x="2412" y="838"/>
                    <a:pt x="1825" y="438"/>
                  </a:cubicBezTo>
                  <a:cubicBezTo>
                    <a:pt x="1187" y="1"/>
                    <a:pt x="325" y="251"/>
                    <a:pt x="13" y="938"/>
                  </a:cubicBezTo>
                  <a:cubicBezTo>
                    <a:pt x="0" y="976"/>
                    <a:pt x="50" y="1013"/>
                    <a:pt x="7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>
              <a:extLst>
                <a:ext uri="{FF2B5EF4-FFF2-40B4-BE49-F238E27FC236}">
                  <a16:creationId xmlns:a16="http://schemas.microsoft.com/office/drawing/2014/main" id="{D52BE623-2A3C-BF10-80DA-EABCA7FE115A}"/>
                </a:ext>
              </a:extLst>
            </p:cNvPr>
            <p:cNvSpPr/>
            <p:nvPr/>
          </p:nvSpPr>
          <p:spPr>
            <a:xfrm>
              <a:off x="709550" y="2258100"/>
              <a:ext cx="46900" cy="35950"/>
            </a:xfrm>
            <a:custGeom>
              <a:avLst/>
              <a:gdLst/>
              <a:ahLst/>
              <a:cxnLst/>
              <a:rect l="l" t="t" r="r" b="b"/>
              <a:pathLst>
                <a:path w="1876" h="1438" extrusionOk="0">
                  <a:moveTo>
                    <a:pt x="1788" y="713"/>
                  </a:moveTo>
                  <a:cubicBezTo>
                    <a:pt x="1600" y="1125"/>
                    <a:pt x="1138" y="1313"/>
                    <a:pt x="725" y="1150"/>
                  </a:cubicBezTo>
                  <a:cubicBezTo>
                    <a:pt x="288" y="963"/>
                    <a:pt x="163" y="513"/>
                    <a:pt x="288" y="88"/>
                  </a:cubicBezTo>
                  <a:cubicBezTo>
                    <a:pt x="300" y="38"/>
                    <a:pt x="225" y="1"/>
                    <a:pt x="213" y="51"/>
                  </a:cubicBezTo>
                  <a:cubicBezTo>
                    <a:pt x="1" y="513"/>
                    <a:pt x="213" y="1050"/>
                    <a:pt x="675" y="1250"/>
                  </a:cubicBezTo>
                  <a:cubicBezTo>
                    <a:pt x="1138" y="1438"/>
                    <a:pt x="1675" y="1225"/>
                    <a:pt x="1850" y="750"/>
                  </a:cubicBezTo>
                  <a:cubicBezTo>
                    <a:pt x="1875" y="713"/>
                    <a:pt x="1813" y="675"/>
                    <a:pt x="1800" y="7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>
              <a:extLst>
                <a:ext uri="{FF2B5EF4-FFF2-40B4-BE49-F238E27FC236}">
                  <a16:creationId xmlns:a16="http://schemas.microsoft.com/office/drawing/2014/main" id="{4D3A0018-598A-CDCC-15CD-55812E67DD53}"/>
                </a:ext>
              </a:extLst>
            </p:cNvPr>
            <p:cNvSpPr/>
            <p:nvPr/>
          </p:nvSpPr>
          <p:spPr>
            <a:xfrm>
              <a:off x="713300" y="2246550"/>
              <a:ext cx="30950" cy="17500"/>
            </a:xfrm>
            <a:custGeom>
              <a:avLst/>
              <a:gdLst/>
              <a:ahLst/>
              <a:cxnLst/>
              <a:rect l="l" t="t" r="r" b="b"/>
              <a:pathLst>
                <a:path w="1238" h="700" extrusionOk="0">
                  <a:moveTo>
                    <a:pt x="100" y="650"/>
                  </a:moveTo>
                  <a:cubicBezTo>
                    <a:pt x="75" y="63"/>
                    <a:pt x="1213" y="0"/>
                    <a:pt x="1025" y="613"/>
                  </a:cubicBezTo>
                  <a:cubicBezTo>
                    <a:pt x="1013" y="675"/>
                    <a:pt x="1100" y="688"/>
                    <a:pt x="1113" y="638"/>
                  </a:cubicBezTo>
                  <a:cubicBezTo>
                    <a:pt x="1238" y="350"/>
                    <a:pt x="975" y="75"/>
                    <a:pt x="688" y="75"/>
                  </a:cubicBezTo>
                  <a:cubicBezTo>
                    <a:pt x="388" y="75"/>
                    <a:pt x="1" y="313"/>
                    <a:pt x="26" y="650"/>
                  </a:cubicBezTo>
                  <a:cubicBezTo>
                    <a:pt x="26" y="700"/>
                    <a:pt x="113" y="700"/>
                    <a:pt x="10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>
              <a:extLst>
                <a:ext uri="{FF2B5EF4-FFF2-40B4-BE49-F238E27FC236}">
                  <a16:creationId xmlns:a16="http://schemas.microsoft.com/office/drawing/2014/main" id="{C5F16ABE-9436-2032-4C98-43EB11C334A6}"/>
                </a:ext>
              </a:extLst>
            </p:cNvPr>
            <p:cNvSpPr/>
            <p:nvPr/>
          </p:nvSpPr>
          <p:spPr>
            <a:xfrm>
              <a:off x="703000" y="2492725"/>
              <a:ext cx="71550" cy="55325"/>
            </a:xfrm>
            <a:custGeom>
              <a:avLst/>
              <a:gdLst/>
              <a:ahLst/>
              <a:cxnLst/>
              <a:rect l="l" t="t" r="r" b="b"/>
              <a:pathLst>
                <a:path w="2862" h="2213" extrusionOk="0">
                  <a:moveTo>
                    <a:pt x="50" y="1838"/>
                  </a:moveTo>
                  <a:cubicBezTo>
                    <a:pt x="1312" y="2213"/>
                    <a:pt x="2749" y="1438"/>
                    <a:pt x="2862" y="38"/>
                  </a:cubicBezTo>
                  <a:cubicBezTo>
                    <a:pt x="2862" y="13"/>
                    <a:pt x="2812" y="1"/>
                    <a:pt x="2799" y="38"/>
                  </a:cubicBezTo>
                  <a:cubicBezTo>
                    <a:pt x="2474" y="1300"/>
                    <a:pt x="1400" y="2113"/>
                    <a:pt x="75" y="1763"/>
                  </a:cubicBezTo>
                  <a:cubicBezTo>
                    <a:pt x="25" y="1750"/>
                    <a:pt x="0" y="1825"/>
                    <a:pt x="50" y="1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>
              <a:extLst>
                <a:ext uri="{FF2B5EF4-FFF2-40B4-BE49-F238E27FC236}">
                  <a16:creationId xmlns:a16="http://schemas.microsoft.com/office/drawing/2014/main" id="{D2BA26F3-700F-FCA7-7D97-3AD12BB6A15B}"/>
                </a:ext>
              </a:extLst>
            </p:cNvPr>
            <p:cNvSpPr/>
            <p:nvPr/>
          </p:nvSpPr>
          <p:spPr>
            <a:xfrm>
              <a:off x="779850" y="2847325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63" y="113"/>
                  </a:moveTo>
                  <a:cubicBezTo>
                    <a:pt x="288" y="263"/>
                    <a:pt x="450" y="488"/>
                    <a:pt x="513" y="750"/>
                  </a:cubicBezTo>
                  <a:cubicBezTo>
                    <a:pt x="525" y="800"/>
                    <a:pt x="613" y="800"/>
                    <a:pt x="613" y="738"/>
                  </a:cubicBezTo>
                  <a:cubicBezTo>
                    <a:pt x="575" y="438"/>
                    <a:pt x="388" y="163"/>
                    <a:pt x="113" y="25"/>
                  </a:cubicBezTo>
                  <a:cubicBezTo>
                    <a:pt x="50" y="0"/>
                    <a:pt x="0" y="88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>
              <a:extLst>
                <a:ext uri="{FF2B5EF4-FFF2-40B4-BE49-F238E27FC236}">
                  <a16:creationId xmlns:a16="http://schemas.microsoft.com/office/drawing/2014/main" id="{B1554C66-56EE-3585-BC62-7181CC602355}"/>
                </a:ext>
              </a:extLst>
            </p:cNvPr>
            <p:cNvSpPr/>
            <p:nvPr/>
          </p:nvSpPr>
          <p:spPr>
            <a:xfrm>
              <a:off x="792975" y="2850750"/>
              <a:ext cx="5950" cy="16900"/>
            </a:xfrm>
            <a:custGeom>
              <a:avLst/>
              <a:gdLst/>
              <a:ahLst/>
              <a:cxnLst/>
              <a:rect l="l" t="t" r="r" b="b"/>
              <a:pathLst>
                <a:path w="238" h="676" extrusionOk="0">
                  <a:moveTo>
                    <a:pt x="125" y="613"/>
                  </a:moveTo>
                  <a:cubicBezTo>
                    <a:pt x="200" y="451"/>
                    <a:pt x="238" y="251"/>
                    <a:pt x="200" y="76"/>
                  </a:cubicBezTo>
                  <a:cubicBezTo>
                    <a:pt x="188" y="1"/>
                    <a:pt x="100" y="26"/>
                    <a:pt x="88" y="88"/>
                  </a:cubicBezTo>
                  <a:cubicBezTo>
                    <a:pt x="100" y="251"/>
                    <a:pt x="63" y="426"/>
                    <a:pt x="13" y="588"/>
                  </a:cubicBezTo>
                  <a:cubicBezTo>
                    <a:pt x="0" y="651"/>
                    <a:pt x="100" y="676"/>
                    <a:pt x="125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>
              <a:extLst>
                <a:ext uri="{FF2B5EF4-FFF2-40B4-BE49-F238E27FC236}">
                  <a16:creationId xmlns:a16="http://schemas.microsoft.com/office/drawing/2014/main" id="{9A3853BF-15A6-0932-85E2-317D4CB9DC39}"/>
                </a:ext>
              </a:extLst>
            </p:cNvPr>
            <p:cNvSpPr/>
            <p:nvPr/>
          </p:nvSpPr>
          <p:spPr>
            <a:xfrm>
              <a:off x="775150" y="2839500"/>
              <a:ext cx="7525" cy="9400"/>
            </a:xfrm>
            <a:custGeom>
              <a:avLst/>
              <a:gdLst/>
              <a:ahLst/>
              <a:cxnLst/>
              <a:rect l="l" t="t" r="r" b="b"/>
              <a:pathLst>
                <a:path w="301" h="376" extrusionOk="0">
                  <a:moveTo>
                    <a:pt x="226" y="276"/>
                  </a:moveTo>
                  <a:cubicBezTo>
                    <a:pt x="201" y="213"/>
                    <a:pt x="213" y="151"/>
                    <a:pt x="263" y="113"/>
                  </a:cubicBezTo>
                  <a:cubicBezTo>
                    <a:pt x="301" y="76"/>
                    <a:pt x="263" y="1"/>
                    <a:pt x="213" y="26"/>
                  </a:cubicBezTo>
                  <a:cubicBezTo>
                    <a:pt x="76" y="76"/>
                    <a:pt x="1" y="263"/>
                    <a:pt x="163" y="351"/>
                  </a:cubicBezTo>
                  <a:cubicBezTo>
                    <a:pt x="213" y="376"/>
                    <a:pt x="276" y="313"/>
                    <a:pt x="226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>
              <a:extLst>
                <a:ext uri="{FF2B5EF4-FFF2-40B4-BE49-F238E27FC236}">
                  <a16:creationId xmlns:a16="http://schemas.microsoft.com/office/drawing/2014/main" id="{700E7290-4E29-67EE-7891-0A2529232DE2}"/>
                </a:ext>
              </a:extLst>
            </p:cNvPr>
            <p:cNvSpPr/>
            <p:nvPr/>
          </p:nvSpPr>
          <p:spPr>
            <a:xfrm>
              <a:off x="780775" y="2821400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88" y="787"/>
                  </a:moveTo>
                  <a:cubicBezTo>
                    <a:pt x="338" y="625"/>
                    <a:pt x="626" y="363"/>
                    <a:pt x="563" y="50"/>
                  </a:cubicBezTo>
                  <a:cubicBezTo>
                    <a:pt x="538" y="0"/>
                    <a:pt x="488" y="0"/>
                    <a:pt x="463" y="50"/>
                  </a:cubicBezTo>
                  <a:cubicBezTo>
                    <a:pt x="413" y="313"/>
                    <a:pt x="263" y="550"/>
                    <a:pt x="38" y="712"/>
                  </a:cubicBezTo>
                  <a:cubicBezTo>
                    <a:pt x="1" y="750"/>
                    <a:pt x="51" y="812"/>
                    <a:pt x="8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>
              <a:extLst>
                <a:ext uri="{FF2B5EF4-FFF2-40B4-BE49-F238E27FC236}">
                  <a16:creationId xmlns:a16="http://schemas.microsoft.com/office/drawing/2014/main" id="{60A903F9-F9B5-F1C6-5F34-2618547AB6D5}"/>
                </a:ext>
              </a:extLst>
            </p:cNvPr>
            <p:cNvSpPr/>
            <p:nvPr/>
          </p:nvSpPr>
          <p:spPr>
            <a:xfrm>
              <a:off x="790475" y="2821700"/>
              <a:ext cx="10325" cy="24400"/>
            </a:xfrm>
            <a:custGeom>
              <a:avLst/>
              <a:gdLst/>
              <a:ahLst/>
              <a:cxnLst/>
              <a:rect l="l" t="t" r="r" b="b"/>
              <a:pathLst>
                <a:path w="413" h="976" extrusionOk="0">
                  <a:moveTo>
                    <a:pt x="113" y="126"/>
                  </a:moveTo>
                  <a:cubicBezTo>
                    <a:pt x="288" y="363"/>
                    <a:pt x="225" y="625"/>
                    <a:pt x="50" y="838"/>
                  </a:cubicBezTo>
                  <a:cubicBezTo>
                    <a:pt x="0" y="900"/>
                    <a:pt x="75" y="975"/>
                    <a:pt x="138" y="925"/>
                  </a:cubicBezTo>
                  <a:cubicBezTo>
                    <a:pt x="375" y="700"/>
                    <a:pt x="413" y="313"/>
                    <a:pt x="200" y="51"/>
                  </a:cubicBezTo>
                  <a:cubicBezTo>
                    <a:pt x="163" y="1"/>
                    <a:pt x="75" y="76"/>
                    <a:pt x="1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>
              <a:extLst>
                <a:ext uri="{FF2B5EF4-FFF2-40B4-BE49-F238E27FC236}">
                  <a16:creationId xmlns:a16="http://schemas.microsoft.com/office/drawing/2014/main" id="{63FA665A-B5AD-0221-E904-8939AAE08DBB}"/>
                </a:ext>
              </a:extLst>
            </p:cNvPr>
            <p:cNvSpPr/>
            <p:nvPr/>
          </p:nvSpPr>
          <p:spPr>
            <a:xfrm>
              <a:off x="790150" y="2842625"/>
              <a:ext cx="8150" cy="14100"/>
            </a:xfrm>
            <a:custGeom>
              <a:avLst/>
              <a:gdLst/>
              <a:ahLst/>
              <a:cxnLst/>
              <a:rect l="l" t="t" r="r" b="b"/>
              <a:pathLst>
                <a:path w="326" h="564" extrusionOk="0">
                  <a:moveTo>
                    <a:pt x="63" y="138"/>
                  </a:moveTo>
                  <a:cubicBezTo>
                    <a:pt x="151" y="238"/>
                    <a:pt x="201" y="363"/>
                    <a:pt x="213" y="501"/>
                  </a:cubicBezTo>
                  <a:cubicBezTo>
                    <a:pt x="226" y="563"/>
                    <a:pt x="313" y="538"/>
                    <a:pt x="313" y="488"/>
                  </a:cubicBezTo>
                  <a:cubicBezTo>
                    <a:pt x="326" y="326"/>
                    <a:pt x="263" y="163"/>
                    <a:pt x="138" y="63"/>
                  </a:cubicBezTo>
                  <a:cubicBezTo>
                    <a:pt x="88" y="1"/>
                    <a:pt x="1" y="88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>
              <a:extLst>
                <a:ext uri="{FF2B5EF4-FFF2-40B4-BE49-F238E27FC236}">
                  <a16:creationId xmlns:a16="http://schemas.microsoft.com/office/drawing/2014/main" id="{20F8B99C-8127-BE1D-49DE-01343E8FEFE8}"/>
                </a:ext>
              </a:extLst>
            </p:cNvPr>
            <p:cNvSpPr/>
            <p:nvPr/>
          </p:nvSpPr>
          <p:spPr>
            <a:xfrm>
              <a:off x="799850" y="2837000"/>
              <a:ext cx="12500" cy="14400"/>
            </a:xfrm>
            <a:custGeom>
              <a:avLst/>
              <a:gdLst/>
              <a:ahLst/>
              <a:cxnLst/>
              <a:rect l="l" t="t" r="r" b="b"/>
              <a:pathLst>
                <a:path w="500" h="576" extrusionOk="0">
                  <a:moveTo>
                    <a:pt x="25" y="288"/>
                  </a:moveTo>
                  <a:cubicBezTo>
                    <a:pt x="38" y="413"/>
                    <a:pt x="75" y="538"/>
                    <a:pt x="225" y="563"/>
                  </a:cubicBezTo>
                  <a:cubicBezTo>
                    <a:pt x="338" y="576"/>
                    <a:pt x="437" y="488"/>
                    <a:pt x="437" y="363"/>
                  </a:cubicBezTo>
                  <a:cubicBezTo>
                    <a:pt x="500" y="63"/>
                    <a:pt x="38" y="1"/>
                    <a:pt x="13" y="313"/>
                  </a:cubicBezTo>
                  <a:cubicBezTo>
                    <a:pt x="0" y="388"/>
                    <a:pt x="125" y="401"/>
                    <a:pt x="150" y="326"/>
                  </a:cubicBezTo>
                  <a:cubicBezTo>
                    <a:pt x="150" y="313"/>
                    <a:pt x="150" y="301"/>
                    <a:pt x="163" y="288"/>
                  </a:cubicBezTo>
                  <a:cubicBezTo>
                    <a:pt x="163" y="201"/>
                    <a:pt x="25" y="201"/>
                    <a:pt x="25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86158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929761B-660E-EF78-CC7F-4C76B5CF5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03 – Wirtschaftswunder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89A73CF-F112-044F-CC0F-980A9C9E5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de-DE" sz="1600" dirty="0"/>
              <a:t>❖    Starkes Wirtschaftswachstum in den 1950er Jahren</a:t>
            </a:r>
          </a:p>
          <a:p>
            <a:pPr marL="139700" indent="0">
              <a:buNone/>
            </a:pPr>
            <a:r>
              <a:rPr lang="de-DE" sz="1600" dirty="0"/>
              <a:t>❖    Viele neue Arbeitsplätze</a:t>
            </a:r>
          </a:p>
          <a:p>
            <a:pPr marL="139700" indent="0">
              <a:buNone/>
            </a:pPr>
            <a:r>
              <a:rPr lang="de-DE" sz="1600" dirty="0"/>
              <a:t>❖    Löhne stiegen deutlich</a:t>
            </a:r>
          </a:p>
          <a:p>
            <a:pPr marL="139700" indent="0">
              <a:buNone/>
            </a:pPr>
            <a:r>
              <a:rPr lang="de-DE" sz="1600" dirty="0"/>
              <a:t>❖    Deutschland wurde wirtschaftlich stabil</a:t>
            </a:r>
          </a:p>
          <a:p>
            <a:endParaRPr lang="de-DE" sz="1600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sz="900" dirty="0"/>
          </a:p>
          <a:p>
            <a:pPr marL="139700" indent="0">
              <a:buNone/>
            </a:pPr>
            <a:endParaRPr lang="de-DE" sz="900" dirty="0"/>
          </a:p>
          <a:p>
            <a:pPr marL="139700" indent="0">
              <a:buNone/>
            </a:pPr>
            <a:r>
              <a:rPr lang="de-DE" sz="900" dirty="0"/>
              <a:t>      Supermärkte zeigten den steigenden Wohlstand der Bevölkerung.                                 Die steigende Autoproduktion zeigte den wirtschaftlichen Aufschwung.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F1ADEB-23AF-E1F2-862B-F97A44BC8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00" y="2722670"/>
            <a:ext cx="3430448" cy="15891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833FA1-D2A4-E1B0-3B27-8F18CD4E8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091" y="2722670"/>
            <a:ext cx="3360938" cy="158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430BD-9F55-4CAB-1ED5-C8CE96EA6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2919B5C-412D-E404-F90E-12D6E9BE9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03 – Besserer Lebensstandard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9B65D67-DE1B-BC3D-0F2B-A540F5A40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3378" y="1291938"/>
            <a:ext cx="7580621" cy="3049243"/>
          </a:xfrm>
        </p:spPr>
        <p:txBody>
          <a:bodyPr/>
          <a:lstStyle/>
          <a:p>
            <a:pPr marL="139700" indent="0">
              <a:buNone/>
            </a:pPr>
            <a:r>
              <a:rPr lang="de-DE" sz="1600" dirty="0"/>
              <a:t>❖    Mehr Autos (z.B. VW Käfer)</a:t>
            </a:r>
          </a:p>
          <a:p>
            <a:pPr marL="139700" indent="0">
              <a:buNone/>
            </a:pPr>
            <a:r>
              <a:rPr lang="de-DE" sz="1600" dirty="0"/>
              <a:t>❖    Fernseher und Kühlschränke wurden normal</a:t>
            </a:r>
          </a:p>
          <a:p>
            <a:pPr marL="139700" indent="0">
              <a:buNone/>
            </a:pPr>
            <a:r>
              <a:rPr lang="de-DE" sz="1600" dirty="0"/>
              <a:t>❖    Menschen konnten sich mehr leisten</a:t>
            </a:r>
          </a:p>
          <a:p>
            <a:pPr marL="139700" indent="0">
              <a:buNone/>
            </a:pPr>
            <a:r>
              <a:rPr lang="de-DE" sz="1600" dirty="0"/>
              <a:t>❖    Wohnsituation verbesserte sich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139700" indent="0">
              <a:buNone/>
            </a:pPr>
            <a:r>
              <a:rPr lang="de-DE" sz="900" dirty="0"/>
              <a:t>Viele Familien konnten sich mehr leisten und lebten komfortabler.                              Fernseher wurden zum Symbol des steigenden Wohlstands.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54102-0FE2-897E-C1A5-08045A177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0" y="2686384"/>
            <a:ext cx="3169920" cy="1541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DA497C-2404-05BA-F061-AD78296B4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686384"/>
            <a:ext cx="3047314" cy="154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3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>
          <a:extLst>
            <a:ext uri="{FF2B5EF4-FFF2-40B4-BE49-F238E27FC236}">
              <a16:creationId xmlns:a16="http://schemas.microsoft.com/office/drawing/2014/main" id="{B705314D-19B2-4F1D-6F83-3D1159164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38">
            <a:extLst>
              <a:ext uri="{FF2B5EF4-FFF2-40B4-BE49-F238E27FC236}">
                <a16:creationId xmlns:a16="http://schemas.microsoft.com/office/drawing/2014/main" id="{EFAB1719-CCC6-E431-33DE-178461B4F1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3994" y="2457175"/>
            <a:ext cx="6996011" cy="9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Arbeit und </a:t>
            </a:r>
            <a:r>
              <a:rPr lang="en" dirty="0" err="1"/>
              <a:t>Freizeit</a:t>
            </a:r>
            <a:endParaRPr dirty="0"/>
          </a:p>
        </p:txBody>
      </p:sp>
      <p:sp>
        <p:nvSpPr>
          <p:cNvPr id="1874" name="Google Shape;1874;p38">
            <a:extLst>
              <a:ext uri="{FF2B5EF4-FFF2-40B4-BE49-F238E27FC236}">
                <a16:creationId xmlns:a16="http://schemas.microsoft.com/office/drawing/2014/main" id="{39AD241D-7ABE-330C-C716-AD9C7C3DD6AF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745949" y="1111621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875" name="Google Shape;1875;p38">
            <a:extLst>
              <a:ext uri="{FF2B5EF4-FFF2-40B4-BE49-F238E27FC236}">
                <a16:creationId xmlns:a16="http://schemas.microsoft.com/office/drawing/2014/main" id="{233617A1-FD20-60F4-626A-A12FBE12666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77400" y="3418375"/>
            <a:ext cx="4189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Weg zur modernen Arbeitskultur</a:t>
            </a:r>
            <a:endParaRPr dirty="0"/>
          </a:p>
        </p:txBody>
      </p:sp>
      <p:grpSp>
        <p:nvGrpSpPr>
          <p:cNvPr id="1876" name="Google Shape;1876;p38">
            <a:extLst>
              <a:ext uri="{FF2B5EF4-FFF2-40B4-BE49-F238E27FC236}">
                <a16:creationId xmlns:a16="http://schemas.microsoft.com/office/drawing/2014/main" id="{F17B3E78-8358-56AC-D874-A916E97E6C3B}"/>
              </a:ext>
            </a:extLst>
          </p:cNvPr>
          <p:cNvGrpSpPr/>
          <p:nvPr/>
        </p:nvGrpSpPr>
        <p:grpSpPr>
          <a:xfrm>
            <a:off x="2361225" y="3355496"/>
            <a:ext cx="4421400" cy="589250"/>
            <a:chOff x="2361225" y="3521900"/>
            <a:chExt cx="4421400" cy="589250"/>
          </a:xfrm>
        </p:grpSpPr>
        <p:cxnSp>
          <p:nvCxnSpPr>
            <p:cNvPr id="1877" name="Google Shape;1877;p38">
              <a:extLst>
                <a:ext uri="{FF2B5EF4-FFF2-40B4-BE49-F238E27FC236}">
                  <a16:creationId xmlns:a16="http://schemas.microsoft.com/office/drawing/2014/main" id="{3F697437-2991-F6CD-7E54-8B4C591A6602}"/>
                </a:ext>
              </a:extLst>
            </p:cNvPr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8" name="Google Shape;1878;p38">
              <a:extLst>
                <a:ext uri="{FF2B5EF4-FFF2-40B4-BE49-F238E27FC236}">
                  <a16:creationId xmlns:a16="http://schemas.microsoft.com/office/drawing/2014/main" id="{FE6DC8D0-ECEC-98F1-3C1C-22C5C32AB0FF}"/>
                </a:ext>
              </a:extLst>
            </p:cNvPr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79" name="Google Shape;1879;p38">
            <a:extLst>
              <a:ext uri="{FF2B5EF4-FFF2-40B4-BE49-F238E27FC236}">
                <a16:creationId xmlns:a16="http://schemas.microsoft.com/office/drawing/2014/main" id="{4AAA7E46-9F90-3A57-5912-1B931B22C335}"/>
              </a:ext>
            </a:extLst>
          </p:cNvPr>
          <p:cNvGrpSpPr/>
          <p:nvPr/>
        </p:nvGrpSpPr>
        <p:grpSpPr>
          <a:xfrm>
            <a:off x="565056" y="519563"/>
            <a:ext cx="8012737" cy="4104778"/>
            <a:chOff x="585525" y="1202450"/>
            <a:chExt cx="6436450" cy="3297275"/>
          </a:xfrm>
        </p:grpSpPr>
        <p:sp>
          <p:nvSpPr>
            <p:cNvPr id="1880" name="Google Shape;1880;p38">
              <a:extLst>
                <a:ext uri="{FF2B5EF4-FFF2-40B4-BE49-F238E27FC236}">
                  <a16:creationId xmlns:a16="http://schemas.microsoft.com/office/drawing/2014/main" id="{A62405B3-7192-7767-5C7B-84BA56E07070}"/>
                </a:ext>
              </a:extLst>
            </p:cNvPr>
            <p:cNvSpPr/>
            <p:nvPr/>
          </p:nvSpPr>
          <p:spPr>
            <a:xfrm>
              <a:off x="83952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1819" y="2949"/>
                  </a:moveTo>
                  <a:cubicBezTo>
                    <a:pt x="16996" y="7611"/>
                    <a:pt x="10597" y="0"/>
                    <a:pt x="4949" y="1300"/>
                  </a:cubicBezTo>
                  <a:cubicBezTo>
                    <a:pt x="1962" y="2000"/>
                    <a:pt x="0" y="4312"/>
                    <a:pt x="100" y="7373"/>
                  </a:cubicBezTo>
                  <a:cubicBezTo>
                    <a:pt x="113" y="7461"/>
                    <a:pt x="225" y="7461"/>
                    <a:pt x="238" y="7373"/>
                  </a:cubicBezTo>
                  <a:cubicBezTo>
                    <a:pt x="513" y="1100"/>
                    <a:pt x="7511" y="887"/>
                    <a:pt x="11872" y="2724"/>
                  </a:cubicBezTo>
                  <a:cubicBezTo>
                    <a:pt x="13597" y="3449"/>
                    <a:pt x="15309" y="4437"/>
                    <a:pt x="17208" y="4661"/>
                  </a:cubicBezTo>
                  <a:cubicBezTo>
                    <a:pt x="19108" y="4886"/>
                    <a:pt x="20620" y="4387"/>
                    <a:pt x="21957" y="3087"/>
                  </a:cubicBezTo>
                  <a:cubicBezTo>
                    <a:pt x="22044" y="2999"/>
                    <a:pt x="21919" y="2874"/>
                    <a:pt x="21832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>
              <a:extLst>
                <a:ext uri="{FF2B5EF4-FFF2-40B4-BE49-F238E27FC236}">
                  <a16:creationId xmlns:a16="http://schemas.microsoft.com/office/drawing/2014/main" id="{9189CFA2-C4E0-D638-8D57-F4E6DEFFA7D4}"/>
                </a:ext>
              </a:extLst>
            </p:cNvPr>
            <p:cNvSpPr/>
            <p:nvPr/>
          </p:nvSpPr>
          <p:spPr>
            <a:xfrm>
              <a:off x="844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13" y="1688"/>
                  </a:moveTo>
                  <a:cubicBezTo>
                    <a:pt x="151" y="3700"/>
                    <a:pt x="2612" y="4862"/>
                    <a:pt x="4412" y="4325"/>
                  </a:cubicBezTo>
                  <a:cubicBezTo>
                    <a:pt x="5924" y="3875"/>
                    <a:pt x="7236" y="1338"/>
                    <a:pt x="5849" y="88"/>
                  </a:cubicBezTo>
                  <a:cubicBezTo>
                    <a:pt x="5774" y="1"/>
                    <a:pt x="5649" y="126"/>
                    <a:pt x="5737" y="201"/>
                  </a:cubicBezTo>
                  <a:cubicBezTo>
                    <a:pt x="7124" y="1725"/>
                    <a:pt x="5474" y="4025"/>
                    <a:pt x="3837" y="4225"/>
                  </a:cubicBezTo>
                  <a:cubicBezTo>
                    <a:pt x="2288" y="4425"/>
                    <a:pt x="326" y="3413"/>
                    <a:pt x="201" y="1688"/>
                  </a:cubicBezTo>
                  <a:cubicBezTo>
                    <a:pt x="201" y="1563"/>
                    <a:pt x="1" y="1563"/>
                    <a:pt x="1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>
              <a:extLst>
                <a:ext uri="{FF2B5EF4-FFF2-40B4-BE49-F238E27FC236}">
                  <a16:creationId xmlns:a16="http://schemas.microsoft.com/office/drawing/2014/main" id="{27CB053F-7858-298A-F3FD-7EE7601AD999}"/>
                </a:ext>
              </a:extLst>
            </p:cNvPr>
            <p:cNvSpPr/>
            <p:nvPr/>
          </p:nvSpPr>
          <p:spPr>
            <a:xfrm>
              <a:off x="898575" y="13480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49" y="488"/>
                  </a:moveTo>
                  <a:cubicBezTo>
                    <a:pt x="2025" y="1"/>
                    <a:pt x="800" y="351"/>
                    <a:pt x="387" y="1238"/>
                  </a:cubicBezTo>
                  <a:cubicBezTo>
                    <a:pt x="0" y="2063"/>
                    <a:pt x="612" y="2987"/>
                    <a:pt x="1487" y="3075"/>
                  </a:cubicBezTo>
                  <a:cubicBezTo>
                    <a:pt x="1600" y="3087"/>
                    <a:pt x="1625" y="2900"/>
                    <a:pt x="1512" y="2887"/>
                  </a:cubicBezTo>
                  <a:cubicBezTo>
                    <a:pt x="700" y="2737"/>
                    <a:pt x="200" y="1913"/>
                    <a:pt x="675" y="1163"/>
                  </a:cubicBezTo>
                  <a:cubicBezTo>
                    <a:pt x="1137" y="476"/>
                    <a:pt x="2037" y="251"/>
                    <a:pt x="2774" y="625"/>
                  </a:cubicBezTo>
                  <a:cubicBezTo>
                    <a:pt x="2862" y="663"/>
                    <a:pt x="2924" y="551"/>
                    <a:pt x="2849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>
              <a:extLst>
                <a:ext uri="{FF2B5EF4-FFF2-40B4-BE49-F238E27FC236}">
                  <a16:creationId xmlns:a16="http://schemas.microsoft.com/office/drawing/2014/main" id="{7F0DE710-1225-7585-3C4D-B3962E17CBFE}"/>
                </a:ext>
              </a:extLst>
            </p:cNvPr>
            <p:cNvSpPr/>
            <p:nvPr/>
          </p:nvSpPr>
          <p:spPr>
            <a:xfrm>
              <a:off x="9448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>
              <a:extLst>
                <a:ext uri="{FF2B5EF4-FFF2-40B4-BE49-F238E27FC236}">
                  <a16:creationId xmlns:a16="http://schemas.microsoft.com/office/drawing/2014/main" id="{9ECFC4D9-6E86-D2CB-18CA-9E9BFAF9F579}"/>
                </a:ext>
              </a:extLst>
            </p:cNvPr>
            <p:cNvSpPr/>
            <p:nvPr/>
          </p:nvSpPr>
          <p:spPr>
            <a:xfrm>
              <a:off x="752350" y="1240875"/>
              <a:ext cx="206850" cy="104050"/>
            </a:xfrm>
            <a:custGeom>
              <a:avLst/>
              <a:gdLst/>
              <a:ahLst/>
              <a:cxnLst/>
              <a:rect l="l" t="t" r="r" b="b"/>
              <a:pathLst>
                <a:path w="8274" h="4162" extrusionOk="0">
                  <a:moveTo>
                    <a:pt x="8123" y="25"/>
                  </a:moveTo>
                  <a:cubicBezTo>
                    <a:pt x="6999" y="263"/>
                    <a:pt x="5937" y="725"/>
                    <a:pt x="4987" y="1375"/>
                  </a:cubicBezTo>
                  <a:cubicBezTo>
                    <a:pt x="3537" y="2387"/>
                    <a:pt x="2063" y="4162"/>
                    <a:pt x="176" y="2875"/>
                  </a:cubicBezTo>
                  <a:cubicBezTo>
                    <a:pt x="101" y="2825"/>
                    <a:pt x="1" y="2950"/>
                    <a:pt x="76" y="3012"/>
                  </a:cubicBezTo>
                  <a:cubicBezTo>
                    <a:pt x="825" y="3699"/>
                    <a:pt x="1775" y="3699"/>
                    <a:pt x="2700" y="3299"/>
                  </a:cubicBezTo>
                  <a:cubicBezTo>
                    <a:pt x="3375" y="2999"/>
                    <a:pt x="3912" y="2475"/>
                    <a:pt x="4474" y="2025"/>
                  </a:cubicBezTo>
                  <a:cubicBezTo>
                    <a:pt x="5549" y="1137"/>
                    <a:pt x="6811" y="500"/>
                    <a:pt x="8173" y="175"/>
                  </a:cubicBezTo>
                  <a:cubicBezTo>
                    <a:pt x="8273" y="150"/>
                    <a:pt x="8223" y="0"/>
                    <a:pt x="812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>
              <a:extLst>
                <a:ext uri="{FF2B5EF4-FFF2-40B4-BE49-F238E27FC236}">
                  <a16:creationId xmlns:a16="http://schemas.microsoft.com/office/drawing/2014/main" id="{03924699-A1B8-1904-4D29-E9ACF3B67DCA}"/>
                </a:ext>
              </a:extLst>
            </p:cNvPr>
            <p:cNvSpPr/>
            <p:nvPr/>
          </p:nvSpPr>
          <p:spPr>
            <a:xfrm>
              <a:off x="1012600" y="1245875"/>
              <a:ext cx="88750" cy="80000"/>
            </a:xfrm>
            <a:custGeom>
              <a:avLst/>
              <a:gdLst/>
              <a:ahLst/>
              <a:cxnLst/>
              <a:rect l="l" t="t" r="r" b="b"/>
              <a:pathLst>
                <a:path w="3550" h="3200" extrusionOk="0">
                  <a:moveTo>
                    <a:pt x="3437" y="313"/>
                  </a:moveTo>
                  <a:cubicBezTo>
                    <a:pt x="2562" y="113"/>
                    <a:pt x="1700" y="0"/>
                    <a:pt x="900" y="488"/>
                  </a:cubicBezTo>
                  <a:cubicBezTo>
                    <a:pt x="363" y="813"/>
                    <a:pt x="0" y="1325"/>
                    <a:pt x="100" y="1975"/>
                  </a:cubicBezTo>
                  <a:cubicBezTo>
                    <a:pt x="200" y="2587"/>
                    <a:pt x="700" y="3062"/>
                    <a:pt x="1325" y="3137"/>
                  </a:cubicBezTo>
                  <a:cubicBezTo>
                    <a:pt x="1787" y="3187"/>
                    <a:pt x="2462" y="3024"/>
                    <a:pt x="2512" y="2475"/>
                  </a:cubicBezTo>
                  <a:cubicBezTo>
                    <a:pt x="2525" y="2387"/>
                    <a:pt x="2400" y="2387"/>
                    <a:pt x="2387" y="2475"/>
                  </a:cubicBezTo>
                  <a:cubicBezTo>
                    <a:pt x="2312" y="3199"/>
                    <a:pt x="1100" y="2937"/>
                    <a:pt x="788" y="2712"/>
                  </a:cubicBezTo>
                  <a:cubicBezTo>
                    <a:pt x="300" y="2362"/>
                    <a:pt x="150" y="1700"/>
                    <a:pt x="450" y="1175"/>
                  </a:cubicBezTo>
                  <a:cubicBezTo>
                    <a:pt x="1063" y="163"/>
                    <a:pt x="2412" y="263"/>
                    <a:pt x="3387" y="488"/>
                  </a:cubicBezTo>
                  <a:cubicBezTo>
                    <a:pt x="3499" y="513"/>
                    <a:pt x="3549" y="338"/>
                    <a:pt x="3437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>
              <a:extLst>
                <a:ext uri="{FF2B5EF4-FFF2-40B4-BE49-F238E27FC236}">
                  <a16:creationId xmlns:a16="http://schemas.microsoft.com/office/drawing/2014/main" id="{F97C1A6D-B145-74B3-761A-BB6662F0EE63}"/>
                </a:ext>
              </a:extLst>
            </p:cNvPr>
            <p:cNvSpPr/>
            <p:nvPr/>
          </p:nvSpPr>
          <p:spPr>
            <a:xfrm>
              <a:off x="1123500" y="1272100"/>
              <a:ext cx="33450" cy="43775"/>
            </a:xfrm>
            <a:custGeom>
              <a:avLst/>
              <a:gdLst/>
              <a:ahLst/>
              <a:cxnLst/>
              <a:rect l="l" t="t" r="r" b="b"/>
              <a:pathLst>
                <a:path w="1338" h="1751" extrusionOk="0">
                  <a:moveTo>
                    <a:pt x="1238" y="188"/>
                  </a:moveTo>
                  <a:cubicBezTo>
                    <a:pt x="688" y="1"/>
                    <a:pt x="1" y="326"/>
                    <a:pt x="76" y="976"/>
                  </a:cubicBezTo>
                  <a:cubicBezTo>
                    <a:pt x="126" y="1413"/>
                    <a:pt x="825" y="1750"/>
                    <a:pt x="1088" y="1326"/>
                  </a:cubicBezTo>
                  <a:cubicBezTo>
                    <a:pt x="1163" y="1213"/>
                    <a:pt x="975" y="1101"/>
                    <a:pt x="900" y="1213"/>
                  </a:cubicBezTo>
                  <a:cubicBezTo>
                    <a:pt x="788" y="1288"/>
                    <a:pt x="651" y="1301"/>
                    <a:pt x="538" y="1263"/>
                  </a:cubicBezTo>
                  <a:cubicBezTo>
                    <a:pt x="263" y="1026"/>
                    <a:pt x="213" y="813"/>
                    <a:pt x="388" y="613"/>
                  </a:cubicBezTo>
                  <a:cubicBezTo>
                    <a:pt x="551" y="301"/>
                    <a:pt x="888" y="263"/>
                    <a:pt x="1188" y="351"/>
                  </a:cubicBezTo>
                  <a:cubicBezTo>
                    <a:pt x="1288" y="376"/>
                    <a:pt x="1338" y="226"/>
                    <a:pt x="123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>
              <a:extLst>
                <a:ext uri="{FF2B5EF4-FFF2-40B4-BE49-F238E27FC236}">
                  <a16:creationId xmlns:a16="http://schemas.microsoft.com/office/drawing/2014/main" id="{040B75BD-B64F-52AC-DB8B-3D42DE2D4591}"/>
                </a:ext>
              </a:extLst>
            </p:cNvPr>
            <p:cNvSpPr/>
            <p:nvPr/>
          </p:nvSpPr>
          <p:spPr>
            <a:xfrm>
              <a:off x="732975" y="129210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51" y="925"/>
                  </a:moveTo>
                  <a:cubicBezTo>
                    <a:pt x="1275" y="563"/>
                    <a:pt x="826" y="1"/>
                    <a:pt x="413" y="326"/>
                  </a:cubicBezTo>
                  <a:cubicBezTo>
                    <a:pt x="1" y="651"/>
                    <a:pt x="476" y="1275"/>
                    <a:pt x="888" y="975"/>
                  </a:cubicBezTo>
                  <a:cubicBezTo>
                    <a:pt x="963" y="925"/>
                    <a:pt x="913" y="813"/>
                    <a:pt x="826" y="826"/>
                  </a:cubicBezTo>
                  <a:lnTo>
                    <a:pt x="826" y="826"/>
                  </a:lnTo>
                  <a:cubicBezTo>
                    <a:pt x="788" y="901"/>
                    <a:pt x="888" y="1000"/>
                    <a:pt x="951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>
              <a:extLst>
                <a:ext uri="{FF2B5EF4-FFF2-40B4-BE49-F238E27FC236}">
                  <a16:creationId xmlns:a16="http://schemas.microsoft.com/office/drawing/2014/main" id="{CA742FE0-4EB0-CCC1-D5C7-9D54250473ED}"/>
                </a:ext>
              </a:extLst>
            </p:cNvPr>
            <p:cNvSpPr/>
            <p:nvPr/>
          </p:nvSpPr>
          <p:spPr>
            <a:xfrm>
              <a:off x="809225" y="1274925"/>
              <a:ext cx="77800" cy="113125"/>
            </a:xfrm>
            <a:custGeom>
              <a:avLst/>
              <a:gdLst/>
              <a:ahLst/>
              <a:cxnLst/>
              <a:rect l="l" t="t" r="r" b="b"/>
              <a:pathLst>
                <a:path w="3112" h="4525" extrusionOk="0">
                  <a:moveTo>
                    <a:pt x="2949" y="63"/>
                  </a:moveTo>
                  <a:cubicBezTo>
                    <a:pt x="1550" y="1163"/>
                    <a:pt x="525" y="2675"/>
                    <a:pt x="25" y="4374"/>
                  </a:cubicBezTo>
                  <a:cubicBezTo>
                    <a:pt x="0" y="4462"/>
                    <a:pt x="125" y="4524"/>
                    <a:pt x="175" y="4437"/>
                  </a:cubicBezTo>
                  <a:cubicBezTo>
                    <a:pt x="925" y="2825"/>
                    <a:pt x="1687" y="1338"/>
                    <a:pt x="3049" y="150"/>
                  </a:cubicBezTo>
                  <a:cubicBezTo>
                    <a:pt x="3112" y="100"/>
                    <a:pt x="3012" y="0"/>
                    <a:pt x="29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>
              <a:extLst>
                <a:ext uri="{FF2B5EF4-FFF2-40B4-BE49-F238E27FC236}">
                  <a16:creationId xmlns:a16="http://schemas.microsoft.com/office/drawing/2014/main" id="{0604C425-AEA2-20FC-1E85-1FB05D15B8CC}"/>
                </a:ext>
              </a:extLst>
            </p:cNvPr>
            <p:cNvSpPr/>
            <p:nvPr/>
          </p:nvSpPr>
          <p:spPr>
            <a:xfrm>
              <a:off x="792650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725" y="500"/>
                  </a:moveTo>
                  <a:lnTo>
                    <a:pt x="725" y="563"/>
                  </a:lnTo>
                  <a:cubicBezTo>
                    <a:pt x="800" y="638"/>
                    <a:pt x="913" y="550"/>
                    <a:pt x="875" y="450"/>
                  </a:cubicBezTo>
                  <a:cubicBezTo>
                    <a:pt x="626" y="0"/>
                    <a:pt x="1" y="550"/>
                    <a:pt x="338" y="925"/>
                  </a:cubicBezTo>
                  <a:cubicBezTo>
                    <a:pt x="688" y="1300"/>
                    <a:pt x="1225" y="750"/>
                    <a:pt x="838" y="388"/>
                  </a:cubicBezTo>
                  <a:cubicBezTo>
                    <a:pt x="763" y="325"/>
                    <a:pt x="663" y="425"/>
                    <a:pt x="725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>
              <a:extLst>
                <a:ext uri="{FF2B5EF4-FFF2-40B4-BE49-F238E27FC236}">
                  <a16:creationId xmlns:a16="http://schemas.microsoft.com/office/drawing/2014/main" id="{5352E614-2E25-A6A9-A534-B4F89F7B821F}"/>
                </a:ext>
              </a:extLst>
            </p:cNvPr>
            <p:cNvSpPr/>
            <p:nvPr/>
          </p:nvSpPr>
          <p:spPr>
            <a:xfrm>
              <a:off x="841400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13" y="126"/>
                  </a:moveTo>
                  <a:cubicBezTo>
                    <a:pt x="0" y="201"/>
                    <a:pt x="13" y="276"/>
                    <a:pt x="63" y="326"/>
                  </a:cubicBezTo>
                  <a:cubicBezTo>
                    <a:pt x="100" y="388"/>
                    <a:pt x="225" y="376"/>
                    <a:pt x="225" y="288"/>
                  </a:cubicBezTo>
                  <a:cubicBezTo>
                    <a:pt x="213" y="238"/>
                    <a:pt x="213" y="176"/>
                    <a:pt x="213" y="126"/>
                  </a:cubicBezTo>
                  <a:cubicBezTo>
                    <a:pt x="200" y="1"/>
                    <a:pt x="13" y="1"/>
                    <a:pt x="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>
              <a:extLst>
                <a:ext uri="{FF2B5EF4-FFF2-40B4-BE49-F238E27FC236}">
                  <a16:creationId xmlns:a16="http://schemas.microsoft.com/office/drawing/2014/main" id="{0917612C-ACE9-960E-8DB2-F59DC7467A2E}"/>
                </a:ext>
              </a:extLst>
            </p:cNvPr>
            <p:cNvSpPr/>
            <p:nvPr/>
          </p:nvSpPr>
          <p:spPr>
            <a:xfrm>
              <a:off x="973550" y="1363650"/>
              <a:ext cx="9700" cy="6900"/>
            </a:xfrm>
            <a:custGeom>
              <a:avLst/>
              <a:gdLst/>
              <a:ahLst/>
              <a:cxnLst/>
              <a:rect l="l" t="t" r="r" b="b"/>
              <a:pathLst>
                <a:path w="388" h="276" extrusionOk="0">
                  <a:moveTo>
                    <a:pt x="75" y="188"/>
                  </a:moveTo>
                  <a:cubicBezTo>
                    <a:pt x="138" y="225"/>
                    <a:pt x="213" y="250"/>
                    <a:pt x="288" y="263"/>
                  </a:cubicBezTo>
                  <a:cubicBezTo>
                    <a:pt x="350" y="275"/>
                    <a:pt x="388" y="213"/>
                    <a:pt x="350" y="163"/>
                  </a:cubicBezTo>
                  <a:cubicBezTo>
                    <a:pt x="300" y="100"/>
                    <a:pt x="225" y="50"/>
                    <a:pt x="138" y="25"/>
                  </a:cubicBezTo>
                  <a:cubicBezTo>
                    <a:pt x="50" y="0"/>
                    <a:pt x="0" y="138"/>
                    <a:pt x="75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>
              <a:extLst>
                <a:ext uri="{FF2B5EF4-FFF2-40B4-BE49-F238E27FC236}">
                  <a16:creationId xmlns:a16="http://schemas.microsoft.com/office/drawing/2014/main" id="{6868F369-311B-C260-1160-F40345F6E074}"/>
                </a:ext>
              </a:extLst>
            </p:cNvPr>
            <p:cNvSpPr/>
            <p:nvPr/>
          </p:nvSpPr>
          <p:spPr>
            <a:xfrm>
              <a:off x="832025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6174" y="13"/>
                  </a:moveTo>
                  <a:cubicBezTo>
                    <a:pt x="5324" y="0"/>
                    <a:pt x="4462" y="75"/>
                    <a:pt x="3624" y="250"/>
                  </a:cubicBezTo>
                  <a:cubicBezTo>
                    <a:pt x="2475" y="488"/>
                    <a:pt x="1350" y="925"/>
                    <a:pt x="163" y="613"/>
                  </a:cubicBezTo>
                  <a:cubicBezTo>
                    <a:pt x="50" y="575"/>
                    <a:pt x="0" y="763"/>
                    <a:pt x="113" y="788"/>
                  </a:cubicBezTo>
                  <a:cubicBezTo>
                    <a:pt x="913" y="1100"/>
                    <a:pt x="1625" y="950"/>
                    <a:pt x="2450" y="775"/>
                  </a:cubicBezTo>
                  <a:cubicBezTo>
                    <a:pt x="3687" y="500"/>
                    <a:pt x="4899" y="250"/>
                    <a:pt x="6174" y="188"/>
                  </a:cubicBezTo>
                  <a:cubicBezTo>
                    <a:pt x="6274" y="175"/>
                    <a:pt x="6274" y="25"/>
                    <a:pt x="6174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>
              <a:extLst>
                <a:ext uri="{FF2B5EF4-FFF2-40B4-BE49-F238E27FC236}">
                  <a16:creationId xmlns:a16="http://schemas.microsoft.com/office/drawing/2014/main" id="{7BC365C2-E9C4-EFC6-73D2-FB64B80C56EC}"/>
                </a:ext>
              </a:extLst>
            </p:cNvPr>
            <p:cNvSpPr/>
            <p:nvPr/>
          </p:nvSpPr>
          <p:spPr>
            <a:xfrm>
              <a:off x="810775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875" y="688"/>
                  </a:moveTo>
                  <a:lnTo>
                    <a:pt x="763" y="651"/>
                  </a:lnTo>
                  <a:cubicBezTo>
                    <a:pt x="700" y="726"/>
                    <a:pt x="763" y="826"/>
                    <a:pt x="850" y="813"/>
                  </a:cubicBezTo>
                  <a:cubicBezTo>
                    <a:pt x="1325" y="651"/>
                    <a:pt x="850" y="1"/>
                    <a:pt x="463" y="226"/>
                  </a:cubicBezTo>
                  <a:cubicBezTo>
                    <a:pt x="0" y="526"/>
                    <a:pt x="550" y="1238"/>
                    <a:pt x="975" y="801"/>
                  </a:cubicBezTo>
                  <a:cubicBezTo>
                    <a:pt x="1038" y="738"/>
                    <a:pt x="950" y="638"/>
                    <a:pt x="875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>
              <a:extLst>
                <a:ext uri="{FF2B5EF4-FFF2-40B4-BE49-F238E27FC236}">
                  <a16:creationId xmlns:a16="http://schemas.microsoft.com/office/drawing/2014/main" id="{4075B5DB-49E1-7055-3CCF-666A9BFEBD81}"/>
                </a:ext>
              </a:extLst>
            </p:cNvPr>
            <p:cNvSpPr/>
            <p:nvPr/>
          </p:nvSpPr>
          <p:spPr>
            <a:xfrm>
              <a:off x="766400" y="1291175"/>
              <a:ext cx="73150" cy="22525"/>
            </a:xfrm>
            <a:custGeom>
              <a:avLst/>
              <a:gdLst/>
              <a:ahLst/>
              <a:cxnLst/>
              <a:rect l="l" t="t" r="r" b="b"/>
              <a:pathLst>
                <a:path w="2926" h="901" extrusionOk="0">
                  <a:moveTo>
                    <a:pt x="2813" y="638"/>
                  </a:moveTo>
                  <a:cubicBezTo>
                    <a:pt x="2500" y="338"/>
                    <a:pt x="2113" y="150"/>
                    <a:pt x="1688" y="100"/>
                  </a:cubicBezTo>
                  <a:cubicBezTo>
                    <a:pt x="1226" y="38"/>
                    <a:pt x="526" y="0"/>
                    <a:pt x="113" y="263"/>
                  </a:cubicBezTo>
                  <a:cubicBezTo>
                    <a:pt x="1" y="325"/>
                    <a:pt x="76" y="488"/>
                    <a:pt x="201" y="463"/>
                  </a:cubicBezTo>
                  <a:cubicBezTo>
                    <a:pt x="976" y="263"/>
                    <a:pt x="2025" y="213"/>
                    <a:pt x="2650" y="800"/>
                  </a:cubicBezTo>
                  <a:cubicBezTo>
                    <a:pt x="2763" y="900"/>
                    <a:pt x="2925" y="738"/>
                    <a:pt x="28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>
              <a:extLst>
                <a:ext uri="{FF2B5EF4-FFF2-40B4-BE49-F238E27FC236}">
                  <a16:creationId xmlns:a16="http://schemas.microsoft.com/office/drawing/2014/main" id="{6DA84E13-26E1-3409-9F31-3754836C7F1B}"/>
                </a:ext>
              </a:extLst>
            </p:cNvPr>
            <p:cNvSpPr/>
            <p:nvPr/>
          </p:nvSpPr>
          <p:spPr>
            <a:xfrm>
              <a:off x="767350" y="12968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63" y="200"/>
                  </a:moveTo>
                  <a:cubicBezTo>
                    <a:pt x="575" y="887"/>
                    <a:pt x="2012" y="937"/>
                    <a:pt x="2712" y="575"/>
                  </a:cubicBezTo>
                  <a:cubicBezTo>
                    <a:pt x="2825" y="513"/>
                    <a:pt x="2737" y="375"/>
                    <a:pt x="2637" y="388"/>
                  </a:cubicBezTo>
                  <a:cubicBezTo>
                    <a:pt x="1925" y="500"/>
                    <a:pt x="763" y="762"/>
                    <a:pt x="213" y="88"/>
                  </a:cubicBezTo>
                  <a:cubicBezTo>
                    <a:pt x="150" y="0"/>
                    <a:pt x="0" y="113"/>
                    <a:pt x="63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>
              <a:extLst>
                <a:ext uri="{FF2B5EF4-FFF2-40B4-BE49-F238E27FC236}">
                  <a16:creationId xmlns:a16="http://schemas.microsoft.com/office/drawing/2014/main" id="{59624428-890E-EBB9-42FC-33F28F2D3640}"/>
                </a:ext>
              </a:extLst>
            </p:cNvPr>
            <p:cNvSpPr/>
            <p:nvPr/>
          </p:nvSpPr>
          <p:spPr>
            <a:xfrm>
              <a:off x="919500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325" y="163"/>
                  </a:moveTo>
                  <a:cubicBezTo>
                    <a:pt x="488" y="800"/>
                    <a:pt x="400" y="1475"/>
                    <a:pt x="75" y="2037"/>
                  </a:cubicBezTo>
                  <a:cubicBezTo>
                    <a:pt x="0" y="2162"/>
                    <a:pt x="188" y="2275"/>
                    <a:pt x="263" y="2150"/>
                  </a:cubicBezTo>
                  <a:cubicBezTo>
                    <a:pt x="638" y="1537"/>
                    <a:pt x="725" y="800"/>
                    <a:pt x="500" y="113"/>
                  </a:cubicBezTo>
                  <a:cubicBezTo>
                    <a:pt x="463" y="0"/>
                    <a:pt x="288" y="50"/>
                    <a:pt x="3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>
              <a:extLst>
                <a:ext uri="{FF2B5EF4-FFF2-40B4-BE49-F238E27FC236}">
                  <a16:creationId xmlns:a16="http://schemas.microsoft.com/office/drawing/2014/main" id="{80D17C9E-28A4-9307-B779-9E098551362F}"/>
                </a:ext>
              </a:extLst>
            </p:cNvPr>
            <p:cNvSpPr/>
            <p:nvPr/>
          </p:nvSpPr>
          <p:spPr>
            <a:xfrm>
              <a:off x="914500" y="1250875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463" y="1987"/>
                  </a:moveTo>
                  <a:cubicBezTo>
                    <a:pt x="338" y="1625"/>
                    <a:pt x="288" y="1225"/>
                    <a:pt x="350" y="850"/>
                  </a:cubicBezTo>
                  <a:cubicBezTo>
                    <a:pt x="400" y="563"/>
                    <a:pt x="538" y="388"/>
                    <a:pt x="638" y="150"/>
                  </a:cubicBezTo>
                  <a:cubicBezTo>
                    <a:pt x="650" y="100"/>
                    <a:pt x="625" y="63"/>
                    <a:pt x="588" y="50"/>
                  </a:cubicBezTo>
                  <a:cubicBezTo>
                    <a:pt x="288" y="0"/>
                    <a:pt x="188" y="325"/>
                    <a:pt x="113" y="563"/>
                  </a:cubicBezTo>
                  <a:cubicBezTo>
                    <a:pt x="0" y="1062"/>
                    <a:pt x="50" y="1575"/>
                    <a:pt x="250" y="2050"/>
                  </a:cubicBezTo>
                  <a:cubicBezTo>
                    <a:pt x="300" y="2175"/>
                    <a:pt x="500" y="2125"/>
                    <a:pt x="463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>
              <a:extLst>
                <a:ext uri="{FF2B5EF4-FFF2-40B4-BE49-F238E27FC236}">
                  <a16:creationId xmlns:a16="http://schemas.microsoft.com/office/drawing/2014/main" id="{F45904AD-1B5D-81E6-D93C-A0CC46692021}"/>
                </a:ext>
              </a:extLst>
            </p:cNvPr>
            <p:cNvSpPr/>
            <p:nvPr/>
          </p:nvSpPr>
          <p:spPr>
            <a:xfrm>
              <a:off x="1186925" y="1310225"/>
              <a:ext cx="83125" cy="26900"/>
            </a:xfrm>
            <a:custGeom>
              <a:avLst/>
              <a:gdLst/>
              <a:ahLst/>
              <a:cxnLst/>
              <a:rect l="l" t="t" r="r" b="b"/>
              <a:pathLst>
                <a:path w="3325" h="1076" extrusionOk="0">
                  <a:moveTo>
                    <a:pt x="3200" y="151"/>
                  </a:moveTo>
                  <a:cubicBezTo>
                    <a:pt x="2187" y="1"/>
                    <a:pt x="813" y="151"/>
                    <a:pt x="63" y="913"/>
                  </a:cubicBezTo>
                  <a:cubicBezTo>
                    <a:pt x="1" y="963"/>
                    <a:pt x="63" y="1075"/>
                    <a:pt x="138" y="1050"/>
                  </a:cubicBezTo>
                  <a:cubicBezTo>
                    <a:pt x="613" y="888"/>
                    <a:pt x="1013" y="600"/>
                    <a:pt x="1500" y="475"/>
                  </a:cubicBezTo>
                  <a:cubicBezTo>
                    <a:pt x="2050" y="338"/>
                    <a:pt x="2612" y="300"/>
                    <a:pt x="3162" y="363"/>
                  </a:cubicBezTo>
                  <a:cubicBezTo>
                    <a:pt x="3287" y="375"/>
                    <a:pt x="3325" y="163"/>
                    <a:pt x="3200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>
              <a:extLst>
                <a:ext uri="{FF2B5EF4-FFF2-40B4-BE49-F238E27FC236}">
                  <a16:creationId xmlns:a16="http://schemas.microsoft.com/office/drawing/2014/main" id="{862FEAE0-5ACD-6111-D32E-167D55D2EF3A}"/>
                </a:ext>
              </a:extLst>
            </p:cNvPr>
            <p:cNvSpPr/>
            <p:nvPr/>
          </p:nvSpPr>
          <p:spPr>
            <a:xfrm>
              <a:off x="1187250" y="1314900"/>
              <a:ext cx="100600" cy="30975"/>
            </a:xfrm>
            <a:custGeom>
              <a:avLst/>
              <a:gdLst/>
              <a:ahLst/>
              <a:cxnLst/>
              <a:rect l="l" t="t" r="r" b="b"/>
              <a:pathLst>
                <a:path w="4024" h="1239" extrusionOk="0">
                  <a:moveTo>
                    <a:pt x="138" y="1001"/>
                  </a:moveTo>
                  <a:cubicBezTo>
                    <a:pt x="762" y="1113"/>
                    <a:pt x="1412" y="1238"/>
                    <a:pt x="2049" y="1151"/>
                  </a:cubicBezTo>
                  <a:cubicBezTo>
                    <a:pt x="2724" y="1038"/>
                    <a:pt x="3312" y="688"/>
                    <a:pt x="3887" y="313"/>
                  </a:cubicBezTo>
                  <a:cubicBezTo>
                    <a:pt x="4024" y="226"/>
                    <a:pt x="3887" y="1"/>
                    <a:pt x="3749" y="88"/>
                  </a:cubicBezTo>
                  <a:cubicBezTo>
                    <a:pt x="3287" y="401"/>
                    <a:pt x="2787" y="713"/>
                    <a:pt x="2237" y="851"/>
                  </a:cubicBezTo>
                  <a:cubicBezTo>
                    <a:pt x="1575" y="1013"/>
                    <a:pt x="862" y="901"/>
                    <a:pt x="187" y="788"/>
                  </a:cubicBezTo>
                  <a:cubicBezTo>
                    <a:pt x="50" y="776"/>
                    <a:pt x="0" y="976"/>
                    <a:pt x="138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>
              <a:extLst>
                <a:ext uri="{FF2B5EF4-FFF2-40B4-BE49-F238E27FC236}">
                  <a16:creationId xmlns:a16="http://schemas.microsoft.com/office/drawing/2014/main" id="{C56C119D-44BA-65EB-258F-EA60E75BB979}"/>
                </a:ext>
              </a:extLst>
            </p:cNvPr>
            <p:cNvSpPr/>
            <p:nvPr/>
          </p:nvSpPr>
          <p:spPr>
            <a:xfrm>
              <a:off x="5855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3487" y="21958"/>
                  </a:moveTo>
                  <a:cubicBezTo>
                    <a:pt x="4799" y="20621"/>
                    <a:pt x="5299" y="19108"/>
                    <a:pt x="5074" y="17209"/>
                  </a:cubicBezTo>
                  <a:cubicBezTo>
                    <a:pt x="4912" y="15809"/>
                    <a:pt x="4287" y="14560"/>
                    <a:pt x="3749" y="13285"/>
                  </a:cubicBezTo>
                  <a:cubicBezTo>
                    <a:pt x="1875" y="8811"/>
                    <a:pt x="0" y="576"/>
                    <a:pt x="7786" y="238"/>
                  </a:cubicBezTo>
                  <a:cubicBezTo>
                    <a:pt x="7861" y="238"/>
                    <a:pt x="7861" y="113"/>
                    <a:pt x="7786" y="101"/>
                  </a:cubicBezTo>
                  <a:cubicBezTo>
                    <a:pt x="4737" y="1"/>
                    <a:pt x="2400" y="1975"/>
                    <a:pt x="1712" y="4962"/>
                  </a:cubicBezTo>
                  <a:cubicBezTo>
                    <a:pt x="400" y="10611"/>
                    <a:pt x="7998" y="17034"/>
                    <a:pt x="3362" y="21833"/>
                  </a:cubicBezTo>
                  <a:cubicBezTo>
                    <a:pt x="3274" y="21908"/>
                    <a:pt x="3412" y="22045"/>
                    <a:pt x="3487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>
              <a:extLst>
                <a:ext uri="{FF2B5EF4-FFF2-40B4-BE49-F238E27FC236}">
                  <a16:creationId xmlns:a16="http://schemas.microsoft.com/office/drawing/2014/main" id="{432EE05B-9212-A794-0163-D6D6102B8B1C}"/>
                </a:ext>
              </a:extLst>
            </p:cNvPr>
            <p:cNvSpPr/>
            <p:nvPr/>
          </p:nvSpPr>
          <p:spPr>
            <a:xfrm>
              <a:off x="762975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1688" y="201"/>
                  </a:moveTo>
                  <a:cubicBezTo>
                    <a:pt x="3412" y="326"/>
                    <a:pt x="4424" y="2288"/>
                    <a:pt x="4224" y="3837"/>
                  </a:cubicBezTo>
                  <a:cubicBezTo>
                    <a:pt x="4024" y="5462"/>
                    <a:pt x="1725" y="7124"/>
                    <a:pt x="200" y="5724"/>
                  </a:cubicBezTo>
                  <a:cubicBezTo>
                    <a:pt x="125" y="5649"/>
                    <a:pt x="0" y="5774"/>
                    <a:pt x="88" y="5849"/>
                  </a:cubicBezTo>
                  <a:cubicBezTo>
                    <a:pt x="1338" y="7237"/>
                    <a:pt x="3874" y="5924"/>
                    <a:pt x="4324" y="4412"/>
                  </a:cubicBezTo>
                  <a:cubicBezTo>
                    <a:pt x="4862" y="2600"/>
                    <a:pt x="3700" y="151"/>
                    <a:pt x="1688" y="13"/>
                  </a:cubicBezTo>
                  <a:cubicBezTo>
                    <a:pt x="1563" y="1"/>
                    <a:pt x="1563" y="201"/>
                    <a:pt x="16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>
              <a:extLst>
                <a:ext uri="{FF2B5EF4-FFF2-40B4-BE49-F238E27FC236}">
                  <a16:creationId xmlns:a16="http://schemas.microsoft.com/office/drawing/2014/main" id="{F2836DA6-34A4-82E3-A47E-D5E2B7DDEEE1}"/>
                </a:ext>
              </a:extLst>
            </p:cNvPr>
            <p:cNvSpPr/>
            <p:nvPr/>
          </p:nvSpPr>
          <p:spPr>
            <a:xfrm>
              <a:off x="741425" y="1520175"/>
              <a:ext cx="77175" cy="73125"/>
            </a:xfrm>
            <a:custGeom>
              <a:avLst/>
              <a:gdLst/>
              <a:ahLst/>
              <a:cxnLst/>
              <a:rect l="l" t="t" r="r" b="b"/>
              <a:pathLst>
                <a:path w="3087" h="2925" extrusionOk="0">
                  <a:moveTo>
                    <a:pt x="625" y="2775"/>
                  </a:moveTo>
                  <a:cubicBezTo>
                    <a:pt x="250" y="2037"/>
                    <a:pt x="475" y="1138"/>
                    <a:pt x="1162" y="675"/>
                  </a:cubicBezTo>
                  <a:cubicBezTo>
                    <a:pt x="1900" y="188"/>
                    <a:pt x="2737" y="713"/>
                    <a:pt x="2874" y="1512"/>
                  </a:cubicBezTo>
                  <a:cubicBezTo>
                    <a:pt x="2899" y="1625"/>
                    <a:pt x="3087" y="1600"/>
                    <a:pt x="3074" y="1487"/>
                  </a:cubicBezTo>
                  <a:cubicBezTo>
                    <a:pt x="2987" y="613"/>
                    <a:pt x="2062" y="0"/>
                    <a:pt x="1237" y="388"/>
                  </a:cubicBezTo>
                  <a:cubicBezTo>
                    <a:pt x="350" y="800"/>
                    <a:pt x="0" y="2025"/>
                    <a:pt x="488" y="2850"/>
                  </a:cubicBezTo>
                  <a:cubicBezTo>
                    <a:pt x="538" y="2925"/>
                    <a:pt x="663" y="2862"/>
                    <a:pt x="625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>
              <a:extLst>
                <a:ext uri="{FF2B5EF4-FFF2-40B4-BE49-F238E27FC236}">
                  <a16:creationId xmlns:a16="http://schemas.microsoft.com/office/drawing/2014/main" id="{168B1D2C-EAB1-9519-2B0D-1B79C82B70CB}"/>
                </a:ext>
              </a:extLst>
            </p:cNvPr>
            <p:cNvSpPr/>
            <p:nvPr/>
          </p:nvSpPr>
          <p:spPr>
            <a:xfrm>
              <a:off x="812325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>
              <a:extLst>
                <a:ext uri="{FF2B5EF4-FFF2-40B4-BE49-F238E27FC236}">
                  <a16:creationId xmlns:a16="http://schemas.microsoft.com/office/drawing/2014/main" id="{62A89832-B306-D154-329B-C5B77DB8420A}"/>
                </a:ext>
              </a:extLst>
            </p:cNvPr>
            <p:cNvSpPr/>
            <p:nvPr/>
          </p:nvSpPr>
          <p:spPr>
            <a:xfrm>
              <a:off x="633950" y="13739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175" y="8174"/>
                  </a:moveTo>
                  <a:cubicBezTo>
                    <a:pt x="463" y="6974"/>
                    <a:pt x="988" y="5862"/>
                    <a:pt x="1725" y="4887"/>
                  </a:cubicBezTo>
                  <a:cubicBezTo>
                    <a:pt x="2250" y="4187"/>
                    <a:pt x="2937" y="3525"/>
                    <a:pt x="3312" y="2700"/>
                  </a:cubicBezTo>
                  <a:cubicBezTo>
                    <a:pt x="3712" y="1788"/>
                    <a:pt x="3699" y="826"/>
                    <a:pt x="3025" y="76"/>
                  </a:cubicBezTo>
                  <a:cubicBezTo>
                    <a:pt x="2962" y="1"/>
                    <a:pt x="2837" y="88"/>
                    <a:pt x="2887" y="176"/>
                  </a:cubicBezTo>
                  <a:cubicBezTo>
                    <a:pt x="4162" y="2050"/>
                    <a:pt x="2400" y="3537"/>
                    <a:pt x="1387" y="4987"/>
                  </a:cubicBezTo>
                  <a:cubicBezTo>
                    <a:pt x="738" y="5937"/>
                    <a:pt x="275" y="6999"/>
                    <a:pt x="25" y="8124"/>
                  </a:cubicBezTo>
                  <a:cubicBezTo>
                    <a:pt x="0" y="8224"/>
                    <a:pt x="150" y="8261"/>
                    <a:pt x="188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>
              <a:extLst>
                <a:ext uri="{FF2B5EF4-FFF2-40B4-BE49-F238E27FC236}">
                  <a16:creationId xmlns:a16="http://schemas.microsoft.com/office/drawing/2014/main" id="{B533F217-53FB-0890-3BBF-FF14C88B0460}"/>
                </a:ext>
              </a:extLst>
            </p:cNvPr>
            <p:cNvSpPr/>
            <p:nvPr/>
          </p:nvSpPr>
          <p:spPr>
            <a:xfrm>
              <a:off x="638950" y="1634200"/>
              <a:ext cx="81550" cy="88450"/>
            </a:xfrm>
            <a:custGeom>
              <a:avLst/>
              <a:gdLst/>
              <a:ahLst/>
              <a:cxnLst/>
              <a:rect l="l" t="t" r="r" b="b"/>
              <a:pathLst>
                <a:path w="3262" h="3538" extrusionOk="0">
                  <a:moveTo>
                    <a:pt x="488" y="3387"/>
                  </a:moveTo>
                  <a:cubicBezTo>
                    <a:pt x="275" y="2413"/>
                    <a:pt x="175" y="1050"/>
                    <a:pt x="1187" y="438"/>
                  </a:cubicBezTo>
                  <a:cubicBezTo>
                    <a:pt x="1650" y="176"/>
                    <a:pt x="2250" y="263"/>
                    <a:pt x="2625" y="650"/>
                  </a:cubicBezTo>
                  <a:cubicBezTo>
                    <a:pt x="2937" y="975"/>
                    <a:pt x="3262" y="2300"/>
                    <a:pt x="2475" y="2388"/>
                  </a:cubicBezTo>
                  <a:cubicBezTo>
                    <a:pt x="2400" y="2388"/>
                    <a:pt x="2400" y="2525"/>
                    <a:pt x="2475" y="2512"/>
                  </a:cubicBezTo>
                  <a:cubicBezTo>
                    <a:pt x="3024" y="2462"/>
                    <a:pt x="3199" y="1788"/>
                    <a:pt x="3137" y="1313"/>
                  </a:cubicBezTo>
                  <a:cubicBezTo>
                    <a:pt x="3074" y="700"/>
                    <a:pt x="2600" y="201"/>
                    <a:pt x="1975" y="101"/>
                  </a:cubicBezTo>
                  <a:cubicBezTo>
                    <a:pt x="1337" y="1"/>
                    <a:pt x="825" y="363"/>
                    <a:pt x="500" y="900"/>
                  </a:cubicBezTo>
                  <a:cubicBezTo>
                    <a:pt x="0" y="1700"/>
                    <a:pt x="125" y="2562"/>
                    <a:pt x="325" y="3425"/>
                  </a:cubicBezTo>
                  <a:cubicBezTo>
                    <a:pt x="350" y="3537"/>
                    <a:pt x="525" y="3500"/>
                    <a:pt x="488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>
              <a:extLst>
                <a:ext uri="{FF2B5EF4-FFF2-40B4-BE49-F238E27FC236}">
                  <a16:creationId xmlns:a16="http://schemas.microsoft.com/office/drawing/2014/main" id="{71F58B87-8E4D-A71C-567E-70427E30B174}"/>
                </a:ext>
              </a:extLst>
            </p:cNvPr>
            <p:cNvSpPr/>
            <p:nvPr/>
          </p:nvSpPr>
          <p:spPr>
            <a:xfrm>
              <a:off x="66520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350" y="1175"/>
                  </a:moveTo>
                  <a:cubicBezTo>
                    <a:pt x="262" y="863"/>
                    <a:pt x="312" y="538"/>
                    <a:pt x="625" y="363"/>
                  </a:cubicBezTo>
                  <a:cubicBezTo>
                    <a:pt x="825" y="188"/>
                    <a:pt x="1037" y="238"/>
                    <a:pt x="1262" y="525"/>
                  </a:cubicBezTo>
                  <a:cubicBezTo>
                    <a:pt x="1312" y="650"/>
                    <a:pt x="1300" y="788"/>
                    <a:pt x="1225" y="900"/>
                  </a:cubicBezTo>
                  <a:cubicBezTo>
                    <a:pt x="1112" y="975"/>
                    <a:pt x="1212" y="1150"/>
                    <a:pt x="1325" y="1075"/>
                  </a:cubicBezTo>
                  <a:cubicBezTo>
                    <a:pt x="1762" y="813"/>
                    <a:pt x="1412" y="113"/>
                    <a:pt x="987" y="63"/>
                  </a:cubicBezTo>
                  <a:cubicBezTo>
                    <a:pt x="325" y="0"/>
                    <a:pt x="0" y="688"/>
                    <a:pt x="200" y="1225"/>
                  </a:cubicBezTo>
                  <a:cubicBezTo>
                    <a:pt x="237" y="1325"/>
                    <a:pt x="387" y="1288"/>
                    <a:pt x="3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>
              <a:extLst>
                <a:ext uri="{FF2B5EF4-FFF2-40B4-BE49-F238E27FC236}">
                  <a16:creationId xmlns:a16="http://schemas.microsoft.com/office/drawing/2014/main" id="{1B314FAA-4658-7A0B-5EB0-1F938F0B1A02}"/>
                </a:ext>
              </a:extLst>
            </p:cNvPr>
            <p:cNvSpPr/>
            <p:nvPr/>
          </p:nvSpPr>
          <p:spPr>
            <a:xfrm>
              <a:off x="68517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838" y="825"/>
                  </a:moveTo>
                  <a:lnTo>
                    <a:pt x="838" y="825"/>
                  </a:lnTo>
                  <a:cubicBezTo>
                    <a:pt x="826" y="900"/>
                    <a:pt x="926" y="950"/>
                    <a:pt x="988" y="887"/>
                  </a:cubicBezTo>
                  <a:cubicBezTo>
                    <a:pt x="1288" y="475"/>
                    <a:pt x="663" y="0"/>
                    <a:pt x="326" y="412"/>
                  </a:cubicBezTo>
                  <a:cubicBezTo>
                    <a:pt x="1" y="825"/>
                    <a:pt x="563" y="1275"/>
                    <a:pt x="938" y="950"/>
                  </a:cubicBezTo>
                  <a:cubicBezTo>
                    <a:pt x="1001" y="887"/>
                    <a:pt x="913" y="775"/>
                    <a:pt x="838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>
              <a:extLst>
                <a:ext uri="{FF2B5EF4-FFF2-40B4-BE49-F238E27FC236}">
                  <a16:creationId xmlns:a16="http://schemas.microsoft.com/office/drawing/2014/main" id="{9436E1AC-AFD1-7FDF-47F3-61A27E772666}"/>
                </a:ext>
              </a:extLst>
            </p:cNvPr>
            <p:cNvSpPr/>
            <p:nvPr/>
          </p:nvSpPr>
          <p:spPr>
            <a:xfrm>
              <a:off x="6683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1" y="3050"/>
                  </a:moveTo>
                  <a:cubicBezTo>
                    <a:pt x="1338" y="1688"/>
                    <a:pt x="2813" y="926"/>
                    <a:pt x="4437" y="176"/>
                  </a:cubicBezTo>
                  <a:cubicBezTo>
                    <a:pt x="4525" y="138"/>
                    <a:pt x="4462" y="1"/>
                    <a:pt x="4375" y="26"/>
                  </a:cubicBezTo>
                  <a:cubicBezTo>
                    <a:pt x="2663" y="538"/>
                    <a:pt x="1163" y="1550"/>
                    <a:pt x="51" y="2950"/>
                  </a:cubicBezTo>
                  <a:cubicBezTo>
                    <a:pt x="1" y="3012"/>
                    <a:pt x="88" y="3100"/>
                    <a:pt x="151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>
              <a:extLst>
                <a:ext uri="{FF2B5EF4-FFF2-40B4-BE49-F238E27FC236}">
                  <a16:creationId xmlns:a16="http://schemas.microsoft.com/office/drawing/2014/main" id="{C17BFC1B-4DA3-1627-4036-67516311FC56}"/>
                </a:ext>
              </a:extLst>
            </p:cNvPr>
            <p:cNvSpPr/>
            <p:nvPr/>
          </p:nvSpPr>
          <p:spPr>
            <a:xfrm>
              <a:off x="769525" y="1413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850"/>
                  </a:moveTo>
                  <a:cubicBezTo>
                    <a:pt x="751" y="1238"/>
                    <a:pt x="1301" y="700"/>
                    <a:pt x="926" y="350"/>
                  </a:cubicBezTo>
                  <a:cubicBezTo>
                    <a:pt x="551" y="0"/>
                    <a:pt x="1" y="638"/>
                    <a:pt x="451" y="888"/>
                  </a:cubicBezTo>
                  <a:cubicBezTo>
                    <a:pt x="538" y="925"/>
                    <a:pt x="626" y="813"/>
                    <a:pt x="563" y="738"/>
                  </a:cubicBezTo>
                  <a:lnTo>
                    <a:pt x="501" y="738"/>
                  </a:lnTo>
                  <a:cubicBezTo>
                    <a:pt x="426" y="675"/>
                    <a:pt x="326" y="775"/>
                    <a:pt x="3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>
              <a:extLst>
                <a:ext uri="{FF2B5EF4-FFF2-40B4-BE49-F238E27FC236}">
                  <a16:creationId xmlns:a16="http://schemas.microsoft.com/office/drawing/2014/main" id="{E765D074-9DC3-A3C3-BE40-B8A2088BFAF3}"/>
                </a:ext>
              </a:extLst>
            </p:cNvPr>
            <p:cNvSpPr/>
            <p:nvPr/>
          </p:nvSpPr>
          <p:spPr>
            <a:xfrm>
              <a:off x="786400" y="1462675"/>
              <a:ext cx="10025" cy="5975"/>
            </a:xfrm>
            <a:custGeom>
              <a:avLst/>
              <a:gdLst/>
              <a:ahLst/>
              <a:cxnLst/>
              <a:rect l="l" t="t" r="r" b="b"/>
              <a:pathLst>
                <a:path w="401" h="239" extrusionOk="0">
                  <a:moveTo>
                    <a:pt x="126" y="213"/>
                  </a:moveTo>
                  <a:cubicBezTo>
                    <a:pt x="188" y="213"/>
                    <a:pt x="238" y="213"/>
                    <a:pt x="301" y="226"/>
                  </a:cubicBezTo>
                  <a:cubicBezTo>
                    <a:pt x="388" y="238"/>
                    <a:pt x="401" y="113"/>
                    <a:pt x="338" y="76"/>
                  </a:cubicBezTo>
                  <a:cubicBezTo>
                    <a:pt x="276" y="26"/>
                    <a:pt x="201" y="1"/>
                    <a:pt x="126" y="13"/>
                  </a:cubicBezTo>
                  <a:cubicBezTo>
                    <a:pt x="1" y="13"/>
                    <a:pt x="1" y="201"/>
                    <a:pt x="126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>
              <a:extLst>
                <a:ext uri="{FF2B5EF4-FFF2-40B4-BE49-F238E27FC236}">
                  <a16:creationId xmlns:a16="http://schemas.microsoft.com/office/drawing/2014/main" id="{9D947788-7974-5C0A-4ED2-6F5926C3E6ED}"/>
                </a:ext>
              </a:extLst>
            </p:cNvPr>
            <p:cNvSpPr/>
            <p:nvPr/>
          </p:nvSpPr>
          <p:spPr>
            <a:xfrm>
              <a:off x="756725" y="1594850"/>
              <a:ext cx="7200" cy="10000"/>
            </a:xfrm>
            <a:custGeom>
              <a:avLst/>
              <a:gdLst/>
              <a:ahLst/>
              <a:cxnLst/>
              <a:rect l="l" t="t" r="r" b="b"/>
              <a:pathLst>
                <a:path w="288" h="400" extrusionOk="0">
                  <a:moveTo>
                    <a:pt x="38" y="150"/>
                  </a:moveTo>
                  <a:cubicBezTo>
                    <a:pt x="63" y="237"/>
                    <a:pt x="101" y="312"/>
                    <a:pt x="176" y="362"/>
                  </a:cubicBezTo>
                  <a:cubicBezTo>
                    <a:pt x="213" y="400"/>
                    <a:pt x="288" y="362"/>
                    <a:pt x="275" y="300"/>
                  </a:cubicBezTo>
                  <a:cubicBezTo>
                    <a:pt x="263" y="225"/>
                    <a:pt x="238" y="150"/>
                    <a:pt x="188" y="88"/>
                  </a:cubicBezTo>
                  <a:cubicBezTo>
                    <a:pt x="151" y="0"/>
                    <a:pt x="1" y="63"/>
                    <a:pt x="38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>
              <a:extLst>
                <a:ext uri="{FF2B5EF4-FFF2-40B4-BE49-F238E27FC236}">
                  <a16:creationId xmlns:a16="http://schemas.microsoft.com/office/drawing/2014/main" id="{8178F4B6-C6AF-39CE-2F26-7D2E7D513417}"/>
                </a:ext>
              </a:extLst>
            </p:cNvPr>
            <p:cNvSpPr/>
            <p:nvPr/>
          </p:nvSpPr>
          <p:spPr>
            <a:xfrm>
              <a:off x="62707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188" y="6174"/>
                  </a:moveTo>
                  <a:cubicBezTo>
                    <a:pt x="250" y="4899"/>
                    <a:pt x="500" y="3675"/>
                    <a:pt x="775" y="2437"/>
                  </a:cubicBezTo>
                  <a:cubicBezTo>
                    <a:pt x="950" y="1625"/>
                    <a:pt x="1113" y="913"/>
                    <a:pt x="788" y="113"/>
                  </a:cubicBezTo>
                  <a:cubicBezTo>
                    <a:pt x="750" y="1"/>
                    <a:pt x="588" y="51"/>
                    <a:pt x="613" y="163"/>
                  </a:cubicBezTo>
                  <a:cubicBezTo>
                    <a:pt x="925" y="1338"/>
                    <a:pt x="488" y="2462"/>
                    <a:pt x="250" y="3625"/>
                  </a:cubicBezTo>
                  <a:cubicBezTo>
                    <a:pt x="75" y="4462"/>
                    <a:pt x="0" y="5312"/>
                    <a:pt x="0" y="6174"/>
                  </a:cubicBezTo>
                  <a:cubicBezTo>
                    <a:pt x="25" y="6274"/>
                    <a:pt x="175" y="6274"/>
                    <a:pt x="188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>
              <a:extLst>
                <a:ext uri="{FF2B5EF4-FFF2-40B4-BE49-F238E27FC236}">
                  <a16:creationId xmlns:a16="http://schemas.microsoft.com/office/drawing/2014/main" id="{D6655E0C-12B2-817A-AB4F-FF2FCC088517}"/>
                </a:ext>
              </a:extLst>
            </p:cNvPr>
            <p:cNvSpPr/>
            <p:nvPr/>
          </p:nvSpPr>
          <p:spPr>
            <a:xfrm>
              <a:off x="627075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800" y="976"/>
                  </a:moveTo>
                  <a:cubicBezTo>
                    <a:pt x="1238" y="551"/>
                    <a:pt x="513" y="1"/>
                    <a:pt x="225" y="476"/>
                  </a:cubicBezTo>
                  <a:cubicBezTo>
                    <a:pt x="0" y="851"/>
                    <a:pt x="663" y="1325"/>
                    <a:pt x="813" y="851"/>
                  </a:cubicBezTo>
                  <a:cubicBezTo>
                    <a:pt x="825" y="763"/>
                    <a:pt x="725" y="701"/>
                    <a:pt x="650" y="763"/>
                  </a:cubicBezTo>
                  <a:cubicBezTo>
                    <a:pt x="663" y="801"/>
                    <a:pt x="675" y="838"/>
                    <a:pt x="688" y="876"/>
                  </a:cubicBezTo>
                  <a:cubicBezTo>
                    <a:pt x="638" y="963"/>
                    <a:pt x="738" y="1038"/>
                    <a:pt x="813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>
              <a:extLst>
                <a:ext uri="{FF2B5EF4-FFF2-40B4-BE49-F238E27FC236}">
                  <a16:creationId xmlns:a16="http://schemas.microsoft.com/office/drawing/2014/main" id="{E0DCFD72-D3E5-707E-9DAC-EAB853674964}"/>
                </a:ext>
              </a:extLst>
            </p:cNvPr>
            <p:cNvSpPr/>
            <p:nvPr/>
          </p:nvSpPr>
          <p:spPr>
            <a:xfrm>
              <a:off x="684550" y="1388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1" y="2650"/>
                  </a:moveTo>
                  <a:cubicBezTo>
                    <a:pt x="213" y="2012"/>
                    <a:pt x="263" y="975"/>
                    <a:pt x="451" y="188"/>
                  </a:cubicBezTo>
                  <a:cubicBezTo>
                    <a:pt x="488" y="63"/>
                    <a:pt x="326" y="0"/>
                    <a:pt x="251" y="113"/>
                  </a:cubicBezTo>
                  <a:cubicBezTo>
                    <a:pt x="1" y="525"/>
                    <a:pt x="26" y="1225"/>
                    <a:pt x="101" y="1687"/>
                  </a:cubicBezTo>
                  <a:cubicBezTo>
                    <a:pt x="151" y="2112"/>
                    <a:pt x="338" y="2500"/>
                    <a:pt x="638" y="2812"/>
                  </a:cubicBezTo>
                  <a:cubicBezTo>
                    <a:pt x="738" y="2912"/>
                    <a:pt x="901" y="2750"/>
                    <a:pt x="7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>
              <a:extLst>
                <a:ext uri="{FF2B5EF4-FFF2-40B4-BE49-F238E27FC236}">
                  <a16:creationId xmlns:a16="http://schemas.microsoft.com/office/drawing/2014/main" id="{8FCC9896-6795-A538-A4BC-3973BD3C620B}"/>
                </a:ext>
              </a:extLst>
            </p:cNvPr>
            <p:cNvSpPr/>
            <p:nvPr/>
          </p:nvSpPr>
          <p:spPr>
            <a:xfrm>
              <a:off x="690175" y="1388950"/>
              <a:ext cx="23775" cy="70625"/>
            </a:xfrm>
            <a:custGeom>
              <a:avLst/>
              <a:gdLst/>
              <a:ahLst/>
              <a:cxnLst/>
              <a:rect l="l" t="t" r="r" b="b"/>
              <a:pathLst>
                <a:path w="951" h="2825" extrusionOk="0">
                  <a:moveTo>
                    <a:pt x="88" y="213"/>
                  </a:moveTo>
                  <a:cubicBezTo>
                    <a:pt x="763" y="763"/>
                    <a:pt x="501" y="1938"/>
                    <a:pt x="401" y="2650"/>
                  </a:cubicBezTo>
                  <a:cubicBezTo>
                    <a:pt x="376" y="2750"/>
                    <a:pt x="513" y="2825"/>
                    <a:pt x="576" y="2725"/>
                  </a:cubicBezTo>
                  <a:cubicBezTo>
                    <a:pt x="951" y="2013"/>
                    <a:pt x="888" y="588"/>
                    <a:pt x="201" y="63"/>
                  </a:cubicBezTo>
                  <a:cubicBezTo>
                    <a:pt x="113" y="1"/>
                    <a:pt x="1" y="138"/>
                    <a:pt x="88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>
              <a:extLst>
                <a:ext uri="{FF2B5EF4-FFF2-40B4-BE49-F238E27FC236}">
                  <a16:creationId xmlns:a16="http://schemas.microsoft.com/office/drawing/2014/main" id="{D6B27BBA-D2AE-A262-8B1A-C4440520A897}"/>
                </a:ext>
              </a:extLst>
            </p:cNvPr>
            <p:cNvSpPr/>
            <p:nvPr/>
          </p:nvSpPr>
          <p:spPr>
            <a:xfrm>
              <a:off x="6420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113" y="500"/>
                  </a:moveTo>
                  <a:cubicBezTo>
                    <a:pt x="800" y="725"/>
                    <a:pt x="1537" y="638"/>
                    <a:pt x="2150" y="251"/>
                  </a:cubicBezTo>
                  <a:cubicBezTo>
                    <a:pt x="2275" y="188"/>
                    <a:pt x="2162" y="1"/>
                    <a:pt x="2037" y="63"/>
                  </a:cubicBezTo>
                  <a:cubicBezTo>
                    <a:pt x="1475" y="401"/>
                    <a:pt x="800" y="488"/>
                    <a:pt x="163" y="313"/>
                  </a:cubicBezTo>
                  <a:cubicBezTo>
                    <a:pt x="50" y="288"/>
                    <a:pt x="0" y="463"/>
                    <a:pt x="113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>
              <a:extLst>
                <a:ext uri="{FF2B5EF4-FFF2-40B4-BE49-F238E27FC236}">
                  <a16:creationId xmlns:a16="http://schemas.microsoft.com/office/drawing/2014/main" id="{A3313B9B-20C5-85D4-4CEC-028CE53395D2}"/>
                </a:ext>
              </a:extLst>
            </p:cNvPr>
            <p:cNvSpPr/>
            <p:nvPr/>
          </p:nvSpPr>
          <p:spPr>
            <a:xfrm>
              <a:off x="642375" y="1531100"/>
              <a:ext cx="55950" cy="20950"/>
            </a:xfrm>
            <a:custGeom>
              <a:avLst/>
              <a:gdLst/>
              <a:ahLst/>
              <a:cxnLst/>
              <a:rect l="l" t="t" r="r" b="b"/>
              <a:pathLst>
                <a:path w="2238" h="838" extrusionOk="0">
                  <a:moveTo>
                    <a:pt x="2113" y="438"/>
                  </a:moveTo>
                  <a:cubicBezTo>
                    <a:pt x="1763" y="313"/>
                    <a:pt x="1" y="1"/>
                    <a:pt x="113" y="776"/>
                  </a:cubicBezTo>
                  <a:cubicBezTo>
                    <a:pt x="126" y="813"/>
                    <a:pt x="176" y="838"/>
                    <a:pt x="213" y="826"/>
                  </a:cubicBezTo>
                  <a:cubicBezTo>
                    <a:pt x="463" y="738"/>
                    <a:pt x="626" y="588"/>
                    <a:pt x="913" y="538"/>
                  </a:cubicBezTo>
                  <a:cubicBezTo>
                    <a:pt x="1300" y="488"/>
                    <a:pt x="1688" y="526"/>
                    <a:pt x="2050" y="663"/>
                  </a:cubicBezTo>
                  <a:cubicBezTo>
                    <a:pt x="2188" y="701"/>
                    <a:pt x="2238" y="501"/>
                    <a:pt x="2113" y="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>
              <a:extLst>
                <a:ext uri="{FF2B5EF4-FFF2-40B4-BE49-F238E27FC236}">
                  <a16:creationId xmlns:a16="http://schemas.microsoft.com/office/drawing/2014/main" id="{897B196E-7605-DA77-F88E-3EC3B4DD74A0}"/>
                </a:ext>
              </a:extLst>
            </p:cNvPr>
            <p:cNvSpPr/>
            <p:nvPr/>
          </p:nvSpPr>
          <p:spPr>
            <a:xfrm>
              <a:off x="703625" y="1808525"/>
              <a:ext cx="26875" cy="82825"/>
            </a:xfrm>
            <a:custGeom>
              <a:avLst/>
              <a:gdLst/>
              <a:ahLst/>
              <a:cxnLst/>
              <a:rect l="l" t="t" r="r" b="b"/>
              <a:pathLst>
                <a:path w="1075" h="3313" extrusionOk="0">
                  <a:moveTo>
                    <a:pt x="350" y="3162"/>
                  </a:moveTo>
                  <a:cubicBezTo>
                    <a:pt x="288" y="2600"/>
                    <a:pt x="325" y="2038"/>
                    <a:pt x="462" y="1500"/>
                  </a:cubicBezTo>
                  <a:cubicBezTo>
                    <a:pt x="600" y="1013"/>
                    <a:pt x="887" y="613"/>
                    <a:pt x="1050" y="138"/>
                  </a:cubicBezTo>
                  <a:cubicBezTo>
                    <a:pt x="1075" y="63"/>
                    <a:pt x="962" y="1"/>
                    <a:pt x="912" y="63"/>
                  </a:cubicBezTo>
                  <a:cubicBezTo>
                    <a:pt x="138" y="813"/>
                    <a:pt x="0" y="2175"/>
                    <a:pt x="138" y="3187"/>
                  </a:cubicBezTo>
                  <a:cubicBezTo>
                    <a:pt x="163" y="3312"/>
                    <a:pt x="363" y="3287"/>
                    <a:pt x="350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>
              <a:extLst>
                <a:ext uri="{FF2B5EF4-FFF2-40B4-BE49-F238E27FC236}">
                  <a16:creationId xmlns:a16="http://schemas.microsoft.com/office/drawing/2014/main" id="{76C9C4DE-2E3E-91C0-79AC-C64159A277AA}"/>
                </a:ext>
              </a:extLst>
            </p:cNvPr>
            <p:cNvSpPr/>
            <p:nvPr/>
          </p:nvSpPr>
          <p:spPr>
            <a:xfrm>
              <a:off x="708300" y="1808525"/>
              <a:ext cx="30950" cy="100950"/>
            </a:xfrm>
            <a:custGeom>
              <a:avLst/>
              <a:gdLst/>
              <a:ahLst/>
              <a:cxnLst/>
              <a:rect l="l" t="t" r="r" b="b"/>
              <a:pathLst>
                <a:path w="1238" h="4038" extrusionOk="0">
                  <a:moveTo>
                    <a:pt x="788" y="201"/>
                  </a:moveTo>
                  <a:cubicBezTo>
                    <a:pt x="900" y="876"/>
                    <a:pt x="1000" y="1575"/>
                    <a:pt x="850" y="2250"/>
                  </a:cubicBezTo>
                  <a:cubicBezTo>
                    <a:pt x="713" y="2800"/>
                    <a:pt x="400" y="3287"/>
                    <a:pt x="88" y="3762"/>
                  </a:cubicBezTo>
                  <a:cubicBezTo>
                    <a:pt x="1" y="3900"/>
                    <a:pt x="226" y="4037"/>
                    <a:pt x="313" y="3887"/>
                  </a:cubicBezTo>
                  <a:cubicBezTo>
                    <a:pt x="688" y="3325"/>
                    <a:pt x="1038" y="2738"/>
                    <a:pt x="1138" y="2050"/>
                  </a:cubicBezTo>
                  <a:cubicBezTo>
                    <a:pt x="1238" y="1425"/>
                    <a:pt x="1113" y="763"/>
                    <a:pt x="1000" y="138"/>
                  </a:cubicBezTo>
                  <a:cubicBezTo>
                    <a:pt x="975" y="1"/>
                    <a:pt x="763" y="63"/>
                    <a:pt x="7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>
              <a:extLst>
                <a:ext uri="{FF2B5EF4-FFF2-40B4-BE49-F238E27FC236}">
                  <a16:creationId xmlns:a16="http://schemas.microsoft.com/office/drawing/2014/main" id="{C80AB8D2-6DF7-949D-D53E-1CA5A8CD1119}"/>
                </a:ext>
              </a:extLst>
            </p:cNvPr>
            <p:cNvSpPr/>
            <p:nvPr/>
          </p:nvSpPr>
          <p:spPr>
            <a:xfrm>
              <a:off x="88700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251" y="13"/>
                  </a:moveTo>
                  <a:cubicBezTo>
                    <a:pt x="163" y="0"/>
                    <a:pt x="76" y="38"/>
                    <a:pt x="38" y="113"/>
                  </a:cubicBezTo>
                  <a:cubicBezTo>
                    <a:pt x="13" y="125"/>
                    <a:pt x="1" y="163"/>
                    <a:pt x="13" y="188"/>
                  </a:cubicBezTo>
                  <a:cubicBezTo>
                    <a:pt x="26" y="213"/>
                    <a:pt x="26" y="250"/>
                    <a:pt x="38" y="275"/>
                  </a:cubicBezTo>
                  <a:cubicBezTo>
                    <a:pt x="51" y="300"/>
                    <a:pt x="113" y="325"/>
                    <a:pt x="138" y="288"/>
                  </a:cubicBezTo>
                  <a:lnTo>
                    <a:pt x="276" y="150"/>
                  </a:lnTo>
                  <a:cubicBezTo>
                    <a:pt x="338" y="125"/>
                    <a:pt x="338" y="0"/>
                    <a:pt x="25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>
              <a:extLst>
                <a:ext uri="{FF2B5EF4-FFF2-40B4-BE49-F238E27FC236}">
                  <a16:creationId xmlns:a16="http://schemas.microsoft.com/office/drawing/2014/main" id="{54B45D20-9D47-2E5A-9C0F-B77BBC6B1732}"/>
                </a:ext>
              </a:extLst>
            </p:cNvPr>
            <p:cNvSpPr/>
            <p:nvPr/>
          </p:nvSpPr>
          <p:spPr>
            <a:xfrm>
              <a:off x="893575" y="1496125"/>
              <a:ext cx="58750" cy="15000"/>
            </a:xfrm>
            <a:custGeom>
              <a:avLst/>
              <a:gdLst/>
              <a:ahLst/>
              <a:cxnLst/>
              <a:rect l="l" t="t" r="r" b="b"/>
              <a:pathLst>
                <a:path w="2350" h="600" extrusionOk="0">
                  <a:moveTo>
                    <a:pt x="50" y="125"/>
                  </a:moveTo>
                  <a:cubicBezTo>
                    <a:pt x="725" y="462"/>
                    <a:pt x="1525" y="600"/>
                    <a:pt x="2262" y="375"/>
                  </a:cubicBezTo>
                  <a:cubicBezTo>
                    <a:pt x="2350" y="350"/>
                    <a:pt x="2337" y="188"/>
                    <a:pt x="2237" y="200"/>
                  </a:cubicBezTo>
                  <a:cubicBezTo>
                    <a:pt x="1487" y="288"/>
                    <a:pt x="812" y="288"/>
                    <a:pt x="100" y="25"/>
                  </a:cubicBezTo>
                  <a:cubicBezTo>
                    <a:pt x="38" y="0"/>
                    <a:pt x="0" y="100"/>
                    <a:pt x="5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>
              <a:extLst>
                <a:ext uri="{FF2B5EF4-FFF2-40B4-BE49-F238E27FC236}">
                  <a16:creationId xmlns:a16="http://schemas.microsoft.com/office/drawing/2014/main" id="{06B9F5CD-8733-CD77-191A-DBF80DA52C0E}"/>
                </a:ext>
              </a:extLst>
            </p:cNvPr>
            <p:cNvSpPr/>
            <p:nvPr/>
          </p:nvSpPr>
          <p:spPr>
            <a:xfrm>
              <a:off x="927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825" y="75"/>
                  </a:moveTo>
                  <a:cubicBezTo>
                    <a:pt x="613" y="337"/>
                    <a:pt x="375" y="412"/>
                    <a:pt x="75" y="525"/>
                  </a:cubicBezTo>
                  <a:cubicBezTo>
                    <a:pt x="0" y="562"/>
                    <a:pt x="0" y="687"/>
                    <a:pt x="100" y="675"/>
                  </a:cubicBezTo>
                  <a:cubicBezTo>
                    <a:pt x="450" y="662"/>
                    <a:pt x="763" y="475"/>
                    <a:pt x="963" y="187"/>
                  </a:cubicBezTo>
                  <a:cubicBezTo>
                    <a:pt x="1013" y="100"/>
                    <a:pt x="888" y="0"/>
                    <a:pt x="82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>
              <a:extLst>
                <a:ext uri="{FF2B5EF4-FFF2-40B4-BE49-F238E27FC236}">
                  <a16:creationId xmlns:a16="http://schemas.microsoft.com/office/drawing/2014/main" id="{4A402328-5D10-AC4F-68B3-496BB7D02BF6}"/>
                </a:ext>
              </a:extLst>
            </p:cNvPr>
            <p:cNvSpPr/>
            <p:nvPr/>
          </p:nvSpPr>
          <p:spPr>
            <a:xfrm>
              <a:off x="88670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38" y="138"/>
                  </a:moveTo>
                  <a:cubicBezTo>
                    <a:pt x="213" y="437"/>
                    <a:pt x="363" y="750"/>
                    <a:pt x="488" y="1087"/>
                  </a:cubicBezTo>
                  <a:cubicBezTo>
                    <a:pt x="600" y="1437"/>
                    <a:pt x="525" y="1737"/>
                    <a:pt x="488" y="2099"/>
                  </a:cubicBezTo>
                  <a:cubicBezTo>
                    <a:pt x="475" y="2187"/>
                    <a:pt x="600" y="2212"/>
                    <a:pt x="638" y="2137"/>
                  </a:cubicBezTo>
                  <a:cubicBezTo>
                    <a:pt x="1062" y="1437"/>
                    <a:pt x="600" y="600"/>
                    <a:pt x="125" y="50"/>
                  </a:cubicBezTo>
                  <a:cubicBezTo>
                    <a:pt x="75" y="0"/>
                    <a:pt x="0" y="75"/>
                    <a:pt x="25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>
              <a:extLst>
                <a:ext uri="{FF2B5EF4-FFF2-40B4-BE49-F238E27FC236}">
                  <a16:creationId xmlns:a16="http://schemas.microsoft.com/office/drawing/2014/main" id="{565DB2AE-8A38-85D0-9424-D458EE6E988C}"/>
                </a:ext>
              </a:extLst>
            </p:cNvPr>
            <p:cNvSpPr/>
            <p:nvPr/>
          </p:nvSpPr>
          <p:spPr>
            <a:xfrm>
              <a:off x="897000" y="1522975"/>
              <a:ext cx="17200" cy="34700"/>
            </a:xfrm>
            <a:custGeom>
              <a:avLst/>
              <a:gdLst/>
              <a:ahLst/>
              <a:cxnLst/>
              <a:rect l="l" t="t" r="r" b="b"/>
              <a:pathLst>
                <a:path w="688" h="1388" extrusionOk="0">
                  <a:moveTo>
                    <a:pt x="301" y="1263"/>
                  </a:moveTo>
                  <a:cubicBezTo>
                    <a:pt x="563" y="938"/>
                    <a:pt x="688" y="513"/>
                    <a:pt x="638" y="101"/>
                  </a:cubicBezTo>
                  <a:cubicBezTo>
                    <a:pt x="613" y="1"/>
                    <a:pt x="463" y="38"/>
                    <a:pt x="463" y="126"/>
                  </a:cubicBezTo>
                  <a:cubicBezTo>
                    <a:pt x="438" y="513"/>
                    <a:pt x="375" y="813"/>
                    <a:pt x="113" y="1101"/>
                  </a:cubicBezTo>
                  <a:cubicBezTo>
                    <a:pt x="1" y="1238"/>
                    <a:pt x="201" y="1388"/>
                    <a:pt x="301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>
              <a:extLst>
                <a:ext uri="{FF2B5EF4-FFF2-40B4-BE49-F238E27FC236}">
                  <a16:creationId xmlns:a16="http://schemas.microsoft.com/office/drawing/2014/main" id="{82D02FB7-22BA-FF4F-8EAF-9E24CBAC2727}"/>
                </a:ext>
              </a:extLst>
            </p:cNvPr>
            <p:cNvSpPr/>
            <p:nvPr/>
          </p:nvSpPr>
          <p:spPr>
            <a:xfrm>
              <a:off x="907925" y="1521425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126" y="213"/>
                  </a:moveTo>
                  <a:cubicBezTo>
                    <a:pt x="351" y="275"/>
                    <a:pt x="551" y="388"/>
                    <a:pt x="776" y="425"/>
                  </a:cubicBezTo>
                  <a:cubicBezTo>
                    <a:pt x="863" y="450"/>
                    <a:pt x="913" y="338"/>
                    <a:pt x="838" y="288"/>
                  </a:cubicBezTo>
                  <a:cubicBezTo>
                    <a:pt x="638" y="163"/>
                    <a:pt x="413" y="75"/>
                    <a:pt x="176" y="38"/>
                  </a:cubicBezTo>
                  <a:cubicBezTo>
                    <a:pt x="51" y="0"/>
                    <a:pt x="1" y="175"/>
                    <a:pt x="12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>
              <a:extLst>
                <a:ext uri="{FF2B5EF4-FFF2-40B4-BE49-F238E27FC236}">
                  <a16:creationId xmlns:a16="http://schemas.microsoft.com/office/drawing/2014/main" id="{3560BE21-C8EF-AC97-93DB-641795D5EA57}"/>
                </a:ext>
              </a:extLst>
            </p:cNvPr>
            <p:cNvSpPr/>
            <p:nvPr/>
          </p:nvSpPr>
          <p:spPr>
            <a:xfrm>
              <a:off x="915425" y="1512975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588" y="563"/>
                  </a:moveTo>
                  <a:cubicBezTo>
                    <a:pt x="501" y="376"/>
                    <a:pt x="376" y="201"/>
                    <a:pt x="213" y="63"/>
                  </a:cubicBezTo>
                  <a:cubicBezTo>
                    <a:pt x="138" y="1"/>
                    <a:pt x="1" y="88"/>
                    <a:pt x="63" y="176"/>
                  </a:cubicBezTo>
                  <a:cubicBezTo>
                    <a:pt x="176" y="351"/>
                    <a:pt x="288" y="501"/>
                    <a:pt x="401" y="663"/>
                  </a:cubicBezTo>
                  <a:cubicBezTo>
                    <a:pt x="476" y="788"/>
                    <a:pt x="651" y="688"/>
                    <a:pt x="588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>
              <a:extLst>
                <a:ext uri="{FF2B5EF4-FFF2-40B4-BE49-F238E27FC236}">
                  <a16:creationId xmlns:a16="http://schemas.microsoft.com/office/drawing/2014/main" id="{181A1DD4-8284-14C3-144C-86FDF9334971}"/>
                </a:ext>
              </a:extLst>
            </p:cNvPr>
            <p:cNvSpPr/>
            <p:nvPr/>
          </p:nvSpPr>
          <p:spPr>
            <a:xfrm>
              <a:off x="917300" y="1513300"/>
              <a:ext cx="17225" cy="6900"/>
            </a:xfrm>
            <a:custGeom>
              <a:avLst/>
              <a:gdLst/>
              <a:ahLst/>
              <a:cxnLst/>
              <a:rect l="l" t="t" r="r" b="b"/>
              <a:pathLst>
                <a:path w="689" h="276" extrusionOk="0">
                  <a:moveTo>
                    <a:pt x="126" y="225"/>
                  </a:moveTo>
                  <a:cubicBezTo>
                    <a:pt x="288" y="275"/>
                    <a:pt x="463" y="250"/>
                    <a:pt x="613" y="163"/>
                  </a:cubicBezTo>
                  <a:cubicBezTo>
                    <a:pt x="688" y="113"/>
                    <a:pt x="626" y="0"/>
                    <a:pt x="551" y="25"/>
                  </a:cubicBezTo>
                  <a:lnTo>
                    <a:pt x="176" y="38"/>
                  </a:lnTo>
                  <a:cubicBezTo>
                    <a:pt x="51" y="13"/>
                    <a:pt x="1" y="188"/>
                    <a:pt x="126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>
              <a:extLst>
                <a:ext uri="{FF2B5EF4-FFF2-40B4-BE49-F238E27FC236}">
                  <a16:creationId xmlns:a16="http://schemas.microsoft.com/office/drawing/2014/main" id="{C078937D-6CCD-234E-709C-7121A0E9D318}"/>
                </a:ext>
              </a:extLst>
            </p:cNvPr>
            <p:cNvSpPr/>
            <p:nvPr/>
          </p:nvSpPr>
          <p:spPr>
            <a:xfrm>
              <a:off x="92605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501" y="163"/>
                  </a:moveTo>
                  <a:cubicBezTo>
                    <a:pt x="1" y="263"/>
                    <a:pt x="276" y="937"/>
                    <a:pt x="713" y="838"/>
                  </a:cubicBezTo>
                  <a:cubicBezTo>
                    <a:pt x="1150" y="750"/>
                    <a:pt x="1013" y="0"/>
                    <a:pt x="513" y="150"/>
                  </a:cubicBezTo>
                  <a:cubicBezTo>
                    <a:pt x="401" y="188"/>
                    <a:pt x="426" y="350"/>
                    <a:pt x="538" y="350"/>
                  </a:cubicBezTo>
                  <a:cubicBezTo>
                    <a:pt x="538" y="350"/>
                    <a:pt x="538" y="325"/>
                    <a:pt x="551" y="325"/>
                  </a:cubicBezTo>
                  <a:cubicBezTo>
                    <a:pt x="663" y="288"/>
                    <a:pt x="613" y="125"/>
                    <a:pt x="50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>
              <a:extLst>
                <a:ext uri="{FF2B5EF4-FFF2-40B4-BE49-F238E27FC236}">
                  <a16:creationId xmlns:a16="http://schemas.microsoft.com/office/drawing/2014/main" id="{2F2F998C-CD9B-F599-7135-D941581B602F}"/>
                </a:ext>
              </a:extLst>
            </p:cNvPr>
            <p:cNvSpPr/>
            <p:nvPr/>
          </p:nvSpPr>
          <p:spPr>
            <a:xfrm>
              <a:off x="620967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25" y="2949"/>
                  </a:moveTo>
                  <a:cubicBezTo>
                    <a:pt x="5049" y="7611"/>
                    <a:pt x="11447" y="0"/>
                    <a:pt x="17096" y="1300"/>
                  </a:cubicBezTo>
                  <a:cubicBezTo>
                    <a:pt x="20083" y="2000"/>
                    <a:pt x="22045" y="4312"/>
                    <a:pt x="21945" y="7373"/>
                  </a:cubicBezTo>
                  <a:cubicBezTo>
                    <a:pt x="21932" y="7461"/>
                    <a:pt x="21820" y="7461"/>
                    <a:pt x="21807" y="7373"/>
                  </a:cubicBezTo>
                  <a:cubicBezTo>
                    <a:pt x="21532" y="1100"/>
                    <a:pt x="14534" y="887"/>
                    <a:pt x="10173" y="2724"/>
                  </a:cubicBezTo>
                  <a:cubicBezTo>
                    <a:pt x="8448" y="3449"/>
                    <a:pt x="6736" y="4437"/>
                    <a:pt x="4837" y="4661"/>
                  </a:cubicBezTo>
                  <a:cubicBezTo>
                    <a:pt x="2937" y="4886"/>
                    <a:pt x="1425" y="4387"/>
                    <a:pt x="88" y="3087"/>
                  </a:cubicBezTo>
                  <a:cubicBezTo>
                    <a:pt x="0" y="2999"/>
                    <a:pt x="125" y="2874"/>
                    <a:pt x="213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>
              <a:extLst>
                <a:ext uri="{FF2B5EF4-FFF2-40B4-BE49-F238E27FC236}">
                  <a16:creationId xmlns:a16="http://schemas.microsoft.com/office/drawing/2014/main" id="{E655EF67-D15D-457B-46D1-0D7A641D53E0}"/>
                </a:ext>
              </a:extLst>
            </p:cNvPr>
            <p:cNvSpPr/>
            <p:nvPr/>
          </p:nvSpPr>
          <p:spPr>
            <a:xfrm>
              <a:off x="6575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7224" y="1688"/>
                  </a:moveTo>
                  <a:cubicBezTo>
                    <a:pt x="7086" y="3700"/>
                    <a:pt x="4624" y="4862"/>
                    <a:pt x="2825" y="4325"/>
                  </a:cubicBezTo>
                  <a:cubicBezTo>
                    <a:pt x="1313" y="3875"/>
                    <a:pt x="0" y="1338"/>
                    <a:pt x="1388" y="88"/>
                  </a:cubicBezTo>
                  <a:cubicBezTo>
                    <a:pt x="1463" y="1"/>
                    <a:pt x="1588" y="126"/>
                    <a:pt x="1500" y="201"/>
                  </a:cubicBezTo>
                  <a:cubicBezTo>
                    <a:pt x="113" y="1725"/>
                    <a:pt x="1775" y="4025"/>
                    <a:pt x="3400" y="4225"/>
                  </a:cubicBezTo>
                  <a:cubicBezTo>
                    <a:pt x="4949" y="4425"/>
                    <a:pt x="6911" y="3413"/>
                    <a:pt x="7024" y="1688"/>
                  </a:cubicBezTo>
                  <a:cubicBezTo>
                    <a:pt x="7036" y="1563"/>
                    <a:pt x="7236" y="1563"/>
                    <a:pt x="7224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>
              <a:extLst>
                <a:ext uri="{FF2B5EF4-FFF2-40B4-BE49-F238E27FC236}">
                  <a16:creationId xmlns:a16="http://schemas.microsoft.com/office/drawing/2014/main" id="{BD858D18-34B3-C23F-4BAC-789935EDC701}"/>
                </a:ext>
              </a:extLst>
            </p:cNvPr>
            <p:cNvSpPr/>
            <p:nvPr/>
          </p:nvSpPr>
          <p:spPr>
            <a:xfrm>
              <a:off x="6628300" y="1348025"/>
              <a:ext cx="73450" cy="77200"/>
            </a:xfrm>
            <a:custGeom>
              <a:avLst/>
              <a:gdLst/>
              <a:ahLst/>
              <a:cxnLst/>
              <a:rect l="l" t="t" r="r" b="b"/>
              <a:pathLst>
                <a:path w="2938" h="3088" extrusionOk="0">
                  <a:moveTo>
                    <a:pt x="88" y="488"/>
                  </a:moveTo>
                  <a:cubicBezTo>
                    <a:pt x="913" y="1"/>
                    <a:pt x="2138" y="351"/>
                    <a:pt x="2550" y="1238"/>
                  </a:cubicBezTo>
                  <a:cubicBezTo>
                    <a:pt x="2938" y="2063"/>
                    <a:pt x="2325" y="2987"/>
                    <a:pt x="1451" y="3075"/>
                  </a:cubicBezTo>
                  <a:cubicBezTo>
                    <a:pt x="1338" y="3087"/>
                    <a:pt x="1313" y="2900"/>
                    <a:pt x="1426" y="2887"/>
                  </a:cubicBezTo>
                  <a:cubicBezTo>
                    <a:pt x="2238" y="2737"/>
                    <a:pt x="2738" y="1913"/>
                    <a:pt x="2275" y="1163"/>
                  </a:cubicBezTo>
                  <a:cubicBezTo>
                    <a:pt x="1800" y="476"/>
                    <a:pt x="901" y="251"/>
                    <a:pt x="163" y="625"/>
                  </a:cubicBezTo>
                  <a:cubicBezTo>
                    <a:pt x="76" y="675"/>
                    <a:pt x="1" y="538"/>
                    <a:pt x="88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>
              <a:extLst>
                <a:ext uri="{FF2B5EF4-FFF2-40B4-BE49-F238E27FC236}">
                  <a16:creationId xmlns:a16="http://schemas.microsoft.com/office/drawing/2014/main" id="{7D766A34-09BD-A6EC-4F87-28C5315D22DC}"/>
                </a:ext>
              </a:extLst>
            </p:cNvPr>
            <p:cNvSpPr/>
            <p:nvPr/>
          </p:nvSpPr>
          <p:spPr>
            <a:xfrm>
              <a:off x="66555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>
              <a:extLst>
                <a:ext uri="{FF2B5EF4-FFF2-40B4-BE49-F238E27FC236}">
                  <a16:creationId xmlns:a16="http://schemas.microsoft.com/office/drawing/2014/main" id="{77D48E71-972E-1F78-C934-C3665A699E9F}"/>
                </a:ext>
              </a:extLst>
            </p:cNvPr>
            <p:cNvSpPr/>
            <p:nvPr/>
          </p:nvSpPr>
          <p:spPr>
            <a:xfrm>
              <a:off x="6641425" y="1240875"/>
              <a:ext cx="206550" cy="104050"/>
            </a:xfrm>
            <a:custGeom>
              <a:avLst/>
              <a:gdLst/>
              <a:ahLst/>
              <a:cxnLst/>
              <a:rect l="l" t="t" r="r" b="b"/>
              <a:pathLst>
                <a:path w="8262" h="4162" extrusionOk="0">
                  <a:moveTo>
                    <a:pt x="138" y="25"/>
                  </a:moveTo>
                  <a:cubicBezTo>
                    <a:pt x="1263" y="263"/>
                    <a:pt x="2325" y="725"/>
                    <a:pt x="3275" y="1375"/>
                  </a:cubicBezTo>
                  <a:cubicBezTo>
                    <a:pt x="4725" y="2387"/>
                    <a:pt x="6199" y="4162"/>
                    <a:pt x="8086" y="2875"/>
                  </a:cubicBezTo>
                  <a:cubicBezTo>
                    <a:pt x="8161" y="2825"/>
                    <a:pt x="8261" y="2950"/>
                    <a:pt x="8186" y="3012"/>
                  </a:cubicBezTo>
                  <a:cubicBezTo>
                    <a:pt x="7436" y="3699"/>
                    <a:pt x="6487" y="3699"/>
                    <a:pt x="5562" y="3299"/>
                  </a:cubicBezTo>
                  <a:cubicBezTo>
                    <a:pt x="4887" y="2999"/>
                    <a:pt x="4362" y="2475"/>
                    <a:pt x="3787" y="2025"/>
                  </a:cubicBezTo>
                  <a:cubicBezTo>
                    <a:pt x="2713" y="1137"/>
                    <a:pt x="1450" y="500"/>
                    <a:pt x="88" y="175"/>
                  </a:cubicBezTo>
                  <a:cubicBezTo>
                    <a:pt x="1" y="150"/>
                    <a:pt x="38" y="0"/>
                    <a:pt x="13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>
              <a:extLst>
                <a:ext uri="{FF2B5EF4-FFF2-40B4-BE49-F238E27FC236}">
                  <a16:creationId xmlns:a16="http://schemas.microsoft.com/office/drawing/2014/main" id="{5AF9E48C-288C-6847-4D36-C118343B0315}"/>
                </a:ext>
              </a:extLst>
            </p:cNvPr>
            <p:cNvSpPr/>
            <p:nvPr/>
          </p:nvSpPr>
          <p:spPr>
            <a:xfrm>
              <a:off x="6499275" y="1245875"/>
              <a:ext cx="88450" cy="80000"/>
            </a:xfrm>
            <a:custGeom>
              <a:avLst/>
              <a:gdLst/>
              <a:ahLst/>
              <a:cxnLst/>
              <a:rect l="l" t="t" r="r" b="b"/>
              <a:pathLst>
                <a:path w="3538" h="3200" extrusionOk="0">
                  <a:moveTo>
                    <a:pt x="101" y="313"/>
                  </a:moveTo>
                  <a:cubicBezTo>
                    <a:pt x="988" y="113"/>
                    <a:pt x="1838" y="0"/>
                    <a:pt x="2638" y="488"/>
                  </a:cubicBezTo>
                  <a:cubicBezTo>
                    <a:pt x="3175" y="813"/>
                    <a:pt x="3537" y="1325"/>
                    <a:pt x="3437" y="1975"/>
                  </a:cubicBezTo>
                  <a:cubicBezTo>
                    <a:pt x="3337" y="2587"/>
                    <a:pt x="2838" y="3062"/>
                    <a:pt x="2225" y="3137"/>
                  </a:cubicBezTo>
                  <a:cubicBezTo>
                    <a:pt x="1750" y="3187"/>
                    <a:pt x="1075" y="3024"/>
                    <a:pt x="1026" y="2475"/>
                  </a:cubicBezTo>
                  <a:cubicBezTo>
                    <a:pt x="1013" y="2387"/>
                    <a:pt x="1150" y="2387"/>
                    <a:pt x="1150" y="2475"/>
                  </a:cubicBezTo>
                  <a:cubicBezTo>
                    <a:pt x="1225" y="3199"/>
                    <a:pt x="2438" y="2937"/>
                    <a:pt x="2750" y="2712"/>
                  </a:cubicBezTo>
                  <a:cubicBezTo>
                    <a:pt x="3237" y="2362"/>
                    <a:pt x="3387" y="1700"/>
                    <a:pt x="3087" y="1175"/>
                  </a:cubicBezTo>
                  <a:cubicBezTo>
                    <a:pt x="2475" y="163"/>
                    <a:pt x="1125" y="263"/>
                    <a:pt x="151" y="488"/>
                  </a:cubicBezTo>
                  <a:cubicBezTo>
                    <a:pt x="38" y="513"/>
                    <a:pt x="1" y="338"/>
                    <a:pt x="101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>
              <a:extLst>
                <a:ext uri="{FF2B5EF4-FFF2-40B4-BE49-F238E27FC236}">
                  <a16:creationId xmlns:a16="http://schemas.microsoft.com/office/drawing/2014/main" id="{B3131302-D5CD-E9DF-E52D-2E7B81DD7C24}"/>
                </a:ext>
              </a:extLst>
            </p:cNvPr>
            <p:cNvSpPr/>
            <p:nvPr/>
          </p:nvSpPr>
          <p:spPr>
            <a:xfrm>
              <a:off x="6443675" y="1272100"/>
              <a:ext cx="33125" cy="43775"/>
            </a:xfrm>
            <a:custGeom>
              <a:avLst/>
              <a:gdLst/>
              <a:ahLst/>
              <a:cxnLst/>
              <a:rect l="l" t="t" r="r" b="b"/>
              <a:pathLst>
                <a:path w="1325" h="1751" extrusionOk="0">
                  <a:moveTo>
                    <a:pt x="88" y="188"/>
                  </a:moveTo>
                  <a:cubicBezTo>
                    <a:pt x="638" y="1"/>
                    <a:pt x="1325" y="326"/>
                    <a:pt x="1250" y="976"/>
                  </a:cubicBezTo>
                  <a:cubicBezTo>
                    <a:pt x="1200" y="1413"/>
                    <a:pt x="500" y="1750"/>
                    <a:pt x="238" y="1326"/>
                  </a:cubicBezTo>
                  <a:cubicBezTo>
                    <a:pt x="175" y="1213"/>
                    <a:pt x="350" y="1101"/>
                    <a:pt x="425" y="1213"/>
                  </a:cubicBezTo>
                  <a:cubicBezTo>
                    <a:pt x="538" y="1288"/>
                    <a:pt x="675" y="1301"/>
                    <a:pt x="800" y="1263"/>
                  </a:cubicBezTo>
                  <a:cubicBezTo>
                    <a:pt x="1075" y="1026"/>
                    <a:pt x="1125" y="813"/>
                    <a:pt x="950" y="613"/>
                  </a:cubicBezTo>
                  <a:cubicBezTo>
                    <a:pt x="788" y="301"/>
                    <a:pt x="450" y="263"/>
                    <a:pt x="138" y="351"/>
                  </a:cubicBezTo>
                  <a:cubicBezTo>
                    <a:pt x="38" y="376"/>
                    <a:pt x="0" y="226"/>
                    <a:pt x="10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>
              <a:extLst>
                <a:ext uri="{FF2B5EF4-FFF2-40B4-BE49-F238E27FC236}">
                  <a16:creationId xmlns:a16="http://schemas.microsoft.com/office/drawing/2014/main" id="{FC58D706-97CA-0407-AA62-43692F8D8B68}"/>
                </a:ext>
              </a:extLst>
            </p:cNvPr>
            <p:cNvSpPr/>
            <p:nvPr/>
          </p:nvSpPr>
          <p:spPr>
            <a:xfrm>
              <a:off x="6835450" y="1292100"/>
              <a:ext cx="31875" cy="31900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325" y="925"/>
                  </a:moveTo>
                  <a:cubicBezTo>
                    <a:pt x="0" y="563"/>
                    <a:pt x="450" y="1"/>
                    <a:pt x="863" y="326"/>
                  </a:cubicBezTo>
                  <a:cubicBezTo>
                    <a:pt x="1275" y="651"/>
                    <a:pt x="800" y="1275"/>
                    <a:pt x="388" y="975"/>
                  </a:cubicBezTo>
                  <a:cubicBezTo>
                    <a:pt x="325" y="925"/>
                    <a:pt x="375" y="813"/>
                    <a:pt x="463" y="826"/>
                  </a:cubicBezTo>
                  <a:lnTo>
                    <a:pt x="463" y="826"/>
                  </a:lnTo>
                  <a:cubicBezTo>
                    <a:pt x="500" y="901"/>
                    <a:pt x="400" y="1000"/>
                    <a:pt x="338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>
              <a:extLst>
                <a:ext uri="{FF2B5EF4-FFF2-40B4-BE49-F238E27FC236}">
                  <a16:creationId xmlns:a16="http://schemas.microsoft.com/office/drawing/2014/main" id="{72370226-ED0A-5764-D29A-D1E2435EF5FB}"/>
                </a:ext>
              </a:extLst>
            </p:cNvPr>
            <p:cNvSpPr/>
            <p:nvPr/>
          </p:nvSpPr>
          <p:spPr>
            <a:xfrm>
              <a:off x="6713600" y="1274925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63"/>
                  </a:moveTo>
                  <a:cubicBezTo>
                    <a:pt x="1550" y="1163"/>
                    <a:pt x="2575" y="2675"/>
                    <a:pt x="3087" y="4374"/>
                  </a:cubicBezTo>
                  <a:cubicBezTo>
                    <a:pt x="3112" y="4462"/>
                    <a:pt x="2975" y="4524"/>
                    <a:pt x="2925" y="4437"/>
                  </a:cubicBezTo>
                  <a:cubicBezTo>
                    <a:pt x="2175" y="2825"/>
                    <a:pt x="1413" y="1338"/>
                    <a:pt x="63" y="150"/>
                  </a:cubicBezTo>
                  <a:cubicBezTo>
                    <a:pt x="1" y="100"/>
                    <a:pt x="88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>
              <a:extLst>
                <a:ext uri="{FF2B5EF4-FFF2-40B4-BE49-F238E27FC236}">
                  <a16:creationId xmlns:a16="http://schemas.microsoft.com/office/drawing/2014/main" id="{EA0F0271-9DF8-B8D0-E621-B52E49B7F67F}"/>
                </a:ext>
              </a:extLst>
            </p:cNvPr>
            <p:cNvSpPr/>
            <p:nvPr/>
          </p:nvSpPr>
          <p:spPr>
            <a:xfrm>
              <a:off x="6777025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500" y="500"/>
                  </a:moveTo>
                  <a:lnTo>
                    <a:pt x="500" y="563"/>
                  </a:lnTo>
                  <a:cubicBezTo>
                    <a:pt x="425" y="638"/>
                    <a:pt x="313" y="550"/>
                    <a:pt x="350" y="450"/>
                  </a:cubicBezTo>
                  <a:cubicBezTo>
                    <a:pt x="600" y="0"/>
                    <a:pt x="1225" y="550"/>
                    <a:pt x="888" y="925"/>
                  </a:cubicBezTo>
                  <a:cubicBezTo>
                    <a:pt x="550" y="1300"/>
                    <a:pt x="0" y="750"/>
                    <a:pt x="388" y="388"/>
                  </a:cubicBezTo>
                  <a:cubicBezTo>
                    <a:pt x="463" y="325"/>
                    <a:pt x="563" y="425"/>
                    <a:pt x="500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>
              <a:extLst>
                <a:ext uri="{FF2B5EF4-FFF2-40B4-BE49-F238E27FC236}">
                  <a16:creationId xmlns:a16="http://schemas.microsoft.com/office/drawing/2014/main" id="{EDDBC011-E8DC-9455-3E31-A7DD49E6B552}"/>
                </a:ext>
              </a:extLst>
            </p:cNvPr>
            <p:cNvSpPr/>
            <p:nvPr/>
          </p:nvSpPr>
          <p:spPr>
            <a:xfrm>
              <a:off x="6753275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213" y="126"/>
                  </a:moveTo>
                  <a:cubicBezTo>
                    <a:pt x="226" y="201"/>
                    <a:pt x="213" y="276"/>
                    <a:pt x="163" y="326"/>
                  </a:cubicBezTo>
                  <a:cubicBezTo>
                    <a:pt x="126" y="388"/>
                    <a:pt x="1" y="376"/>
                    <a:pt x="1" y="288"/>
                  </a:cubicBezTo>
                  <a:cubicBezTo>
                    <a:pt x="13" y="238"/>
                    <a:pt x="13" y="176"/>
                    <a:pt x="26" y="126"/>
                  </a:cubicBezTo>
                  <a:cubicBezTo>
                    <a:pt x="26" y="1"/>
                    <a:pt x="213" y="1"/>
                    <a:pt x="2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>
              <a:extLst>
                <a:ext uri="{FF2B5EF4-FFF2-40B4-BE49-F238E27FC236}">
                  <a16:creationId xmlns:a16="http://schemas.microsoft.com/office/drawing/2014/main" id="{7CFD66F4-0DB9-BB02-E18A-35F4278E2481}"/>
                </a:ext>
              </a:extLst>
            </p:cNvPr>
            <p:cNvSpPr/>
            <p:nvPr/>
          </p:nvSpPr>
          <p:spPr>
            <a:xfrm>
              <a:off x="6617075" y="1363650"/>
              <a:ext cx="10000" cy="6900"/>
            </a:xfrm>
            <a:custGeom>
              <a:avLst/>
              <a:gdLst/>
              <a:ahLst/>
              <a:cxnLst/>
              <a:rect l="l" t="t" r="r" b="b"/>
              <a:pathLst>
                <a:path w="400" h="276" extrusionOk="0">
                  <a:moveTo>
                    <a:pt x="312" y="188"/>
                  </a:moveTo>
                  <a:cubicBezTo>
                    <a:pt x="250" y="225"/>
                    <a:pt x="175" y="250"/>
                    <a:pt x="100" y="263"/>
                  </a:cubicBezTo>
                  <a:cubicBezTo>
                    <a:pt x="38" y="275"/>
                    <a:pt x="0" y="213"/>
                    <a:pt x="38" y="163"/>
                  </a:cubicBezTo>
                  <a:cubicBezTo>
                    <a:pt x="88" y="100"/>
                    <a:pt x="163" y="50"/>
                    <a:pt x="250" y="25"/>
                  </a:cubicBezTo>
                  <a:cubicBezTo>
                    <a:pt x="337" y="0"/>
                    <a:pt x="400" y="138"/>
                    <a:pt x="312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>
              <a:extLst>
                <a:ext uri="{FF2B5EF4-FFF2-40B4-BE49-F238E27FC236}">
                  <a16:creationId xmlns:a16="http://schemas.microsoft.com/office/drawing/2014/main" id="{7A41B00B-EEDF-F59F-D55F-18F34A526135}"/>
                </a:ext>
              </a:extLst>
            </p:cNvPr>
            <p:cNvSpPr/>
            <p:nvPr/>
          </p:nvSpPr>
          <p:spPr>
            <a:xfrm>
              <a:off x="6611450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100" y="13"/>
                  </a:moveTo>
                  <a:cubicBezTo>
                    <a:pt x="950" y="0"/>
                    <a:pt x="1812" y="75"/>
                    <a:pt x="2649" y="250"/>
                  </a:cubicBezTo>
                  <a:cubicBezTo>
                    <a:pt x="3812" y="488"/>
                    <a:pt x="4924" y="925"/>
                    <a:pt x="6111" y="613"/>
                  </a:cubicBezTo>
                  <a:cubicBezTo>
                    <a:pt x="6223" y="575"/>
                    <a:pt x="6273" y="763"/>
                    <a:pt x="6161" y="788"/>
                  </a:cubicBezTo>
                  <a:cubicBezTo>
                    <a:pt x="5361" y="1100"/>
                    <a:pt x="4636" y="950"/>
                    <a:pt x="3824" y="775"/>
                  </a:cubicBezTo>
                  <a:cubicBezTo>
                    <a:pt x="2587" y="500"/>
                    <a:pt x="1375" y="250"/>
                    <a:pt x="100" y="188"/>
                  </a:cubicBezTo>
                  <a:cubicBezTo>
                    <a:pt x="0" y="175"/>
                    <a:pt x="0" y="25"/>
                    <a:pt x="100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>
              <a:extLst>
                <a:ext uri="{FF2B5EF4-FFF2-40B4-BE49-F238E27FC236}">
                  <a16:creationId xmlns:a16="http://schemas.microsoft.com/office/drawing/2014/main" id="{EFD31B57-B3C9-9831-70F7-202678876AB4}"/>
                </a:ext>
              </a:extLst>
            </p:cNvPr>
            <p:cNvSpPr/>
            <p:nvPr/>
          </p:nvSpPr>
          <p:spPr>
            <a:xfrm>
              <a:off x="6756400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450" y="688"/>
                  </a:moveTo>
                  <a:lnTo>
                    <a:pt x="563" y="651"/>
                  </a:lnTo>
                  <a:cubicBezTo>
                    <a:pt x="625" y="726"/>
                    <a:pt x="563" y="826"/>
                    <a:pt x="475" y="813"/>
                  </a:cubicBezTo>
                  <a:cubicBezTo>
                    <a:pt x="1" y="651"/>
                    <a:pt x="475" y="1"/>
                    <a:pt x="863" y="226"/>
                  </a:cubicBezTo>
                  <a:cubicBezTo>
                    <a:pt x="1325" y="526"/>
                    <a:pt x="788" y="1238"/>
                    <a:pt x="350" y="801"/>
                  </a:cubicBezTo>
                  <a:cubicBezTo>
                    <a:pt x="301" y="738"/>
                    <a:pt x="375" y="638"/>
                    <a:pt x="450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>
              <a:extLst>
                <a:ext uri="{FF2B5EF4-FFF2-40B4-BE49-F238E27FC236}">
                  <a16:creationId xmlns:a16="http://schemas.microsoft.com/office/drawing/2014/main" id="{B6AD9FF7-FDA2-793D-83F6-6DF295BF0F44}"/>
                </a:ext>
              </a:extLst>
            </p:cNvPr>
            <p:cNvSpPr/>
            <p:nvPr/>
          </p:nvSpPr>
          <p:spPr>
            <a:xfrm>
              <a:off x="6761100" y="1291175"/>
              <a:ext cx="72800" cy="22525"/>
            </a:xfrm>
            <a:custGeom>
              <a:avLst/>
              <a:gdLst/>
              <a:ahLst/>
              <a:cxnLst/>
              <a:rect l="l" t="t" r="r" b="b"/>
              <a:pathLst>
                <a:path w="2912" h="901" extrusionOk="0">
                  <a:moveTo>
                    <a:pt x="100" y="638"/>
                  </a:moveTo>
                  <a:cubicBezTo>
                    <a:pt x="412" y="338"/>
                    <a:pt x="800" y="150"/>
                    <a:pt x="1225" y="100"/>
                  </a:cubicBezTo>
                  <a:cubicBezTo>
                    <a:pt x="1700" y="38"/>
                    <a:pt x="2387" y="0"/>
                    <a:pt x="2799" y="263"/>
                  </a:cubicBezTo>
                  <a:cubicBezTo>
                    <a:pt x="2912" y="325"/>
                    <a:pt x="2837" y="488"/>
                    <a:pt x="2724" y="463"/>
                  </a:cubicBezTo>
                  <a:cubicBezTo>
                    <a:pt x="1937" y="263"/>
                    <a:pt x="900" y="213"/>
                    <a:pt x="262" y="800"/>
                  </a:cubicBezTo>
                  <a:cubicBezTo>
                    <a:pt x="150" y="900"/>
                    <a:pt x="0" y="738"/>
                    <a:pt x="1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>
              <a:extLst>
                <a:ext uri="{FF2B5EF4-FFF2-40B4-BE49-F238E27FC236}">
                  <a16:creationId xmlns:a16="http://schemas.microsoft.com/office/drawing/2014/main" id="{4C14DDFF-48A6-EF6C-320A-F18DE78B99FE}"/>
                </a:ext>
              </a:extLst>
            </p:cNvPr>
            <p:cNvSpPr/>
            <p:nvPr/>
          </p:nvSpPr>
          <p:spPr>
            <a:xfrm>
              <a:off x="6762650" y="1296800"/>
              <a:ext cx="70325" cy="23450"/>
            </a:xfrm>
            <a:custGeom>
              <a:avLst/>
              <a:gdLst/>
              <a:ahLst/>
              <a:cxnLst/>
              <a:rect l="l" t="t" r="r" b="b"/>
              <a:pathLst>
                <a:path w="2813" h="938" extrusionOk="0">
                  <a:moveTo>
                    <a:pt x="2750" y="200"/>
                  </a:moveTo>
                  <a:cubicBezTo>
                    <a:pt x="2237" y="887"/>
                    <a:pt x="800" y="937"/>
                    <a:pt x="100" y="575"/>
                  </a:cubicBezTo>
                  <a:cubicBezTo>
                    <a:pt x="1" y="513"/>
                    <a:pt x="75" y="375"/>
                    <a:pt x="175" y="388"/>
                  </a:cubicBezTo>
                  <a:cubicBezTo>
                    <a:pt x="888" y="500"/>
                    <a:pt x="2050" y="762"/>
                    <a:pt x="2600" y="88"/>
                  </a:cubicBezTo>
                  <a:cubicBezTo>
                    <a:pt x="2675" y="0"/>
                    <a:pt x="2812" y="113"/>
                    <a:pt x="2762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>
              <a:extLst>
                <a:ext uri="{FF2B5EF4-FFF2-40B4-BE49-F238E27FC236}">
                  <a16:creationId xmlns:a16="http://schemas.microsoft.com/office/drawing/2014/main" id="{2FB0E556-01EE-D189-8380-5DFDC5EC188D}"/>
                </a:ext>
              </a:extLst>
            </p:cNvPr>
            <p:cNvSpPr/>
            <p:nvPr/>
          </p:nvSpPr>
          <p:spPr>
            <a:xfrm>
              <a:off x="6662675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413" y="163"/>
                  </a:moveTo>
                  <a:cubicBezTo>
                    <a:pt x="238" y="800"/>
                    <a:pt x="325" y="1475"/>
                    <a:pt x="650" y="2037"/>
                  </a:cubicBezTo>
                  <a:cubicBezTo>
                    <a:pt x="725" y="2162"/>
                    <a:pt x="538" y="2275"/>
                    <a:pt x="463" y="2150"/>
                  </a:cubicBezTo>
                  <a:cubicBezTo>
                    <a:pt x="88" y="1537"/>
                    <a:pt x="1" y="800"/>
                    <a:pt x="226" y="113"/>
                  </a:cubicBezTo>
                  <a:cubicBezTo>
                    <a:pt x="263" y="0"/>
                    <a:pt x="438" y="50"/>
                    <a:pt x="413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>
              <a:extLst>
                <a:ext uri="{FF2B5EF4-FFF2-40B4-BE49-F238E27FC236}">
                  <a16:creationId xmlns:a16="http://schemas.microsoft.com/office/drawing/2014/main" id="{76C03583-7006-2D03-BDC3-97A9FD0D1DE4}"/>
                </a:ext>
              </a:extLst>
            </p:cNvPr>
            <p:cNvSpPr/>
            <p:nvPr/>
          </p:nvSpPr>
          <p:spPr>
            <a:xfrm>
              <a:off x="6669850" y="1250875"/>
              <a:ext cx="15975" cy="54375"/>
            </a:xfrm>
            <a:custGeom>
              <a:avLst/>
              <a:gdLst/>
              <a:ahLst/>
              <a:cxnLst/>
              <a:rect l="l" t="t" r="r" b="b"/>
              <a:pathLst>
                <a:path w="639" h="2175" extrusionOk="0">
                  <a:moveTo>
                    <a:pt x="176" y="1987"/>
                  </a:moveTo>
                  <a:cubicBezTo>
                    <a:pt x="313" y="1625"/>
                    <a:pt x="351" y="1225"/>
                    <a:pt x="301" y="850"/>
                  </a:cubicBezTo>
                  <a:cubicBezTo>
                    <a:pt x="251" y="563"/>
                    <a:pt x="101" y="388"/>
                    <a:pt x="13" y="150"/>
                  </a:cubicBezTo>
                  <a:cubicBezTo>
                    <a:pt x="1" y="100"/>
                    <a:pt x="26" y="63"/>
                    <a:pt x="63" y="50"/>
                  </a:cubicBezTo>
                  <a:cubicBezTo>
                    <a:pt x="363" y="0"/>
                    <a:pt x="463" y="325"/>
                    <a:pt x="526" y="563"/>
                  </a:cubicBezTo>
                  <a:cubicBezTo>
                    <a:pt x="638" y="1062"/>
                    <a:pt x="588" y="1575"/>
                    <a:pt x="401" y="2050"/>
                  </a:cubicBezTo>
                  <a:cubicBezTo>
                    <a:pt x="351" y="2175"/>
                    <a:pt x="138" y="2125"/>
                    <a:pt x="188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8">
              <a:extLst>
                <a:ext uri="{FF2B5EF4-FFF2-40B4-BE49-F238E27FC236}">
                  <a16:creationId xmlns:a16="http://schemas.microsoft.com/office/drawing/2014/main" id="{0DAECD99-3DAE-54A9-E6FB-F76044064F65}"/>
                </a:ext>
              </a:extLst>
            </p:cNvPr>
            <p:cNvSpPr/>
            <p:nvPr/>
          </p:nvSpPr>
          <p:spPr>
            <a:xfrm>
              <a:off x="6330275" y="1310225"/>
              <a:ext cx="82800" cy="26900"/>
            </a:xfrm>
            <a:custGeom>
              <a:avLst/>
              <a:gdLst/>
              <a:ahLst/>
              <a:cxnLst/>
              <a:rect l="l" t="t" r="r" b="b"/>
              <a:pathLst>
                <a:path w="3312" h="1076" extrusionOk="0">
                  <a:moveTo>
                    <a:pt x="138" y="151"/>
                  </a:moveTo>
                  <a:cubicBezTo>
                    <a:pt x="1150" y="1"/>
                    <a:pt x="2512" y="151"/>
                    <a:pt x="3262" y="913"/>
                  </a:cubicBezTo>
                  <a:cubicBezTo>
                    <a:pt x="3312" y="963"/>
                    <a:pt x="3262" y="1075"/>
                    <a:pt x="3174" y="1050"/>
                  </a:cubicBezTo>
                  <a:cubicBezTo>
                    <a:pt x="2712" y="888"/>
                    <a:pt x="2299" y="600"/>
                    <a:pt x="1812" y="475"/>
                  </a:cubicBezTo>
                  <a:cubicBezTo>
                    <a:pt x="1275" y="338"/>
                    <a:pt x="712" y="300"/>
                    <a:pt x="150" y="363"/>
                  </a:cubicBezTo>
                  <a:cubicBezTo>
                    <a:pt x="38" y="375"/>
                    <a:pt x="0" y="163"/>
                    <a:pt x="12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>
              <a:extLst>
                <a:ext uri="{FF2B5EF4-FFF2-40B4-BE49-F238E27FC236}">
                  <a16:creationId xmlns:a16="http://schemas.microsoft.com/office/drawing/2014/main" id="{72F7E0EC-8229-5BC2-D24C-70434B6C1F12}"/>
                </a:ext>
              </a:extLst>
            </p:cNvPr>
            <p:cNvSpPr/>
            <p:nvPr/>
          </p:nvSpPr>
          <p:spPr>
            <a:xfrm>
              <a:off x="6312450" y="1314900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900" y="1001"/>
                  </a:moveTo>
                  <a:cubicBezTo>
                    <a:pt x="3275" y="1113"/>
                    <a:pt x="2613" y="1238"/>
                    <a:pt x="1975" y="1151"/>
                  </a:cubicBezTo>
                  <a:cubicBezTo>
                    <a:pt x="1300" y="1038"/>
                    <a:pt x="713" y="688"/>
                    <a:pt x="151" y="313"/>
                  </a:cubicBezTo>
                  <a:cubicBezTo>
                    <a:pt x="1" y="226"/>
                    <a:pt x="138" y="1"/>
                    <a:pt x="276" y="88"/>
                  </a:cubicBezTo>
                  <a:cubicBezTo>
                    <a:pt x="751" y="401"/>
                    <a:pt x="1238" y="713"/>
                    <a:pt x="1788" y="851"/>
                  </a:cubicBezTo>
                  <a:cubicBezTo>
                    <a:pt x="2463" y="1013"/>
                    <a:pt x="3175" y="901"/>
                    <a:pt x="3837" y="788"/>
                  </a:cubicBezTo>
                  <a:cubicBezTo>
                    <a:pt x="3975" y="776"/>
                    <a:pt x="4025" y="976"/>
                    <a:pt x="3900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>
              <a:extLst>
                <a:ext uri="{FF2B5EF4-FFF2-40B4-BE49-F238E27FC236}">
                  <a16:creationId xmlns:a16="http://schemas.microsoft.com/office/drawing/2014/main" id="{62E32521-1B14-5CEB-E67F-DD9EE8A05715}"/>
                </a:ext>
              </a:extLst>
            </p:cNvPr>
            <p:cNvSpPr/>
            <p:nvPr/>
          </p:nvSpPr>
          <p:spPr>
            <a:xfrm>
              <a:off x="68148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4512" y="21958"/>
                  </a:moveTo>
                  <a:cubicBezTo>
                    <a:pt x="3200" y="20621"/>
                    <a:pt x="2700" y="19108"/>
                    <a:pt x="2925" y="17209"/>
                  </a:cubicBezTo>
                  <a:cubicBezTo>
                    <a:pt x="3087" y="15809"/>
                    <a:pt x="3712" y="14560"/>
                    <a:pt x="4249" y="13285"/>
                  </a:cubicBezTo>
                  <a:cubicBezTo>
                    <a:pt x="6124" y="8811"/>
                    <a:pt x="7998" y="576"/>
                    <a:pt x="213" y="238"/>
                  </a:cubicBezTo>
                  <a:cubicBezTo>
                    <a:pt x="138" y="238"/>
                    <a:pt x="138" y="113"/>
                    <a:pt x="213" y="101"/>
                  </a:cubicBezTo>
                  <a:cubicBezTo>
                    <a:pt x="3262" y="1"/>
                    <a:pt x="5599" y="1975"/>
                    <a:pt x="6286" y="4962"/>
                  </a:cubicBezTo>
                  <a:cubicBezTo>
                    <a:pt x="7598" y="10611"/>
                    <a:pt x="0" y="17034"/>
                    <a:pt x="4637" y="21833"/>
                  </a:cubicBezTo>
                  <a:cubicBezTo>
                    <a:pt x="4724" y="21908"/>
                    <a:pt x="4599" y="22045"/>
                    <a:pt x="4512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>
              <a:extLst>
                <a:ext uri="{FF2B5EF4-FFF2-40B4-BE49-F238E27FC236}">
                  <a16:creationId xmlns:a16="http://schemas.microsoft.com/office/drawing/2014/main" id="{65413E5B-50E6-90DC-0F9E-240FD161FBBC}"/>
                </a:ext>
              </a:extLst>
            </p:cNvPr>
            <p:cNvSpPr/>
            <p:nvPr/>
          </p:nvSpPr>
          <p:spPr>
            <a:xfrm>
              <a:off x="6715800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3187" y="201"/>
                  </a:moveTo>
                  <a:cubicBezTo>
                    <a:pt x="1450" y="326"/>
                    <a:pt x="450" y="2288"/>
                    <a:pt x="637" y="3837"/>
                  </a:cubicBezTo>
                  <a:cubicBezTo>
                    <a:pt x="850" y="5462"/>
                    <a:pt x="3137" y="7124"/>
                    <a:pt x="4661" y="5724"/>
                  </a:cubicBezTo>
                  <a:cubicBezTo>
                    <a:pt x="4736" y="5649"/>
                    <a:pt x="4861" y="5774"/>
                    <a:pt x="4786" y="5849"/>
                  </a:cubicBezTo>
                  <a:cubicBezTo>
                    <a:pt x="3537" y="7237"/>
                    <a:pt x="987" y="5924"/>
                    <a:pt x="537" y="4412"/>
                  </a:cubicBezTo>
                  <a:cubicBezTo>
                    <a:pt x="0" y="2600"/>
                    <a:pt x="1162" y="151"/>
                    <a:pt x="3187" y="13"/>
                  </a:cubicBezTo>
                  <a:cubicBezTo>
                    <a:pt x="3312" y="1"/>
                    <a:pt x="3312" y="201"/>
                    <a:pt x="318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>
              <a:extLst>
                <a:ext uri="{FF2B5EF4-FFF2-40B4-BE49-F238E27FC236}">
                  <a16:creationId xmlns:a16="http://schemas.microsoft.com/office/drawing/2014/main" id="{0AC9A840-D25D-5CE2-18E6-69B377D8E54C}"/>
                </a:ext>
              </a:extLst>
            </p:cNvPr>
            <p:cNvSpPr/>
            <p:nvPr/>
          </p:nvSpPr>
          <p:spPr>
            <a:xfrm>
              <a:off x="6781700" y="1520175"/>
              <a:ext cx="77200" cy="73125"/>
            </a:xfrm>
            <a:custGeom>
              <a:avLst/>
              <a:gdLst/>
              <a:ahLst/>
              <a:cxnLst/>
              <a:rect l="l" t="t" r="r" b="b"/>
              <a:pathLst>
                <a:path w="3088" h="2925" extrusionOk="0">
                  <a:moveTo>
                    <a:pt x="2463" y="2775"/>
                  </a:moveTo>
                  <a:cubicBezTo>
                    <a:pt x="2838" y="2037"/>
                    <a:pt x="2613" y="1138"/>
                    <a:pt x="1925" y="675"/>
                  </a:cubicBezTo>
                  <a:cubicBezTo>
                    <a:pt x="1188" y="188"/>
                    <a:pt x="351" y="713"/>
                    <a:pt x="213" y="1512"/>
                  </a:cubicBezTo>
                  <a:cubicBezTo>
                    <a:pt x="188" y="1625"/>
                    <a:pt x="1" y="1600"/>
                    <a:pt x="13" y="1487"/>
                  </a:cubicBezTo>
                  <a:cubicBezTo>
                    <a:pt x="101" y="613"/>
                    <a:pt x="1026" y="0"/>
                    <a:pt x="1850" y="388"/>
                  </a:cubicBezTo>
                  <a:cubicBezTo>
                    <a:pt x="2738" y="800"/>
                    <a:pt x="3088" y="2025"/>
                    <a:pt x="2600" y="2850"/>
                  </a:cubicBezTo>
                  <a:cubicBezTo>
                    <a:pt x="2550" y="2925"/>
                    <a:pt x="2425" y="2862"/>
                    <a:pt x="2463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>
              <a:extLst>
                <a:ext uri="{FF2B5EF4-FFF2-40B4-BE49-F238E27FC236}">
                  <a16:creationId xmlns:a16="http://schemas.microsoft.com/office/drawing/2014/main" id="{C4EED66B-7593-D89F-8CF6-EF7A10B39368}"/>
                </a:ext>
              </a:extLst>
            </p:cNvPr>
            <p:cNvSpPr/>
            <p:nvPr/>
          </p:nvSpPr>
          <p:spPr>
            <a:xfrm>
              <a:off x="6787950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>
              <a:extLst>
                <a:ext uri="{FF2B5EF4-FFF2-40B4-BE49-F238E27FC236}">
                  <a16:creationId xmlns:a16="http://schemas.microsoft.com/office/drawing/2014/main" id="{30BD12DC-AE45-F481-644B-594B4315D5B8}"/>
                </a:ext>
              </a:extLst>
            </p:cNvPr>
            <p:cNvSpPr/>
            <p:nvPr/>
          </p:nvSpPr>
          <p:spPr>
            <a:xfrm>
              <a:off x="6862300" y="1373950"/>
              <a:ext cx="104075" cy="206550"/>
            </a:xfrm>
            <a:custGeom>
              <a:avLst/>
              <a:gdLst/>
              <a:ahLst/>
              <a:cxnLst/>
              <a:rect l="l" t="t" r="r" b="b"/>
              <a:pathLst>
                <a:path w="4163" h="8262" extrusionOk="0">
                  <a:moveTo>
                    <a:pt x="3987" y="8174"/>
                  </a:moveTo>
                  <a:cubicBezTo>
                    <a:pt x="3700" y="6974"/>
                    <a:pt x="3175" y="5862"/>
                    <a:pt x="2438" y="4887"/>
                  </a:cubicBezTo>
                  <a:cubicBezTo>
                    <a:pt x="1913" y="4187"/>
                    <a:pt x="1226" y="3525"/>
                    <a:pt x="851" y="2700"/>
                  </a:cubicBezTo>
                  <a:cubicBezTo>
                    <a:pt x="451" y="1788"/>
                    <a:pt x="463" y="826"/>
                    <a:pt x="1138" y="76"/>
                  </a:cubicBezTo>
                  <a:cubicBezTo>
                    <a:pt x="1201" y="1"/>
                    <a:pt x="1338" y="88"/>
                    <a:pt x="1276" y="176"/>
                  </a:cubicBezTo>
                  <a:cubicBezTo>
                    <a:pt x="1" y="2050"/>
                    <a:pt x="1763" y="3537"/>
                    <a:pt x="2775" y="4987"/>
                  </a:cubicBezTo>
                  <a:cubicBezTo>
                    <a:pt x="3425" y="5937"/>
                    <a:pt x="3887" y="6999"/>
                    <a:pt x="4137" y="8124"/>
                  </a:cubicBezTo>
                  <a:cubicBezTo>
                    <a:pt x="4162" y="8224"/>
                    <a:pt x="4012" y="8261"/>
                    <a:pt x="3975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>
              <a:extLst>
                <a:ext uri="{FF2B5EF4-FFF2-40B4-BE49-F238E27FC236}">
                  <a16:creationId xmlns:a16="http://schemas.microsoft.com/office/drawing/2014/main" id="{CF4C82FF-941E-540E-3820-15DEA5FE71EA}"/>
                </a:ext>
              </a:extLst>
            </p:cNvPr>
            <p:cNvSpPr/>
            <p:nvPr/>
          </p:nvSpPr>
          <p:spPr>
            <a:xfrm>
              <a:off x="6879800" y="1634200"/>
              <a:ext cx="81575" cy="88450"/>
            </a:xfrm>
            <a:custGeom>
              <a:avLst/>
              <a:gdLst/>
              <a:ahLst/>
              <a:cxnLst/>
              <a:rect l="l" t="t" r="r" b="b"/>
              <a:pathLst>
                <a:path w="3263" h="3538" extrusionOk="0">
                  <a:moveTo>
                    <a:pt x="2775" y="3387"/>
                  </a:moveTo>
                  <a:cubicBezTo>
                    <a:pt x="2988" y="2413"/>
                    <a:pt x="3087" y="1050"/>
                    <a:pt x="2088" y="438"/>
                  </a:cubicBezTo>
                  <a:cubicBezTo>
                    <a:pt x="1613" y="176"/>
                    <a:pt x="1013" y="263"/>
                    <a:pt x="638" y="650"/>
                  </a:cubicBezTo>
                  <a:cubicBezTo>
                    <a:pt x="338" y="975"/>
                    <a:pt x="1" y="2300"/>
                    <a:pt x="788" y="2388"/>
                  </a:cubicBezTo>
                  <a:cubicBezTo>
                    <a:pt x="876" y="2388"/>
                    <a:pt x="876" y="2525"/>
                    <a:pt x="788" y="2512"/>
                  </a:cubicBezTo>
                  <a:cubicBezTo>
                    <a:pt x="251" y="2462"/>
                    <a:pt x="76" y="1788"/>
                    <a:pt x="126" y="1313"/>
                  </a:cubicBezTo>
                  <a:cubicBezTo>
                    <a:pt x="201" y="700"/>
                    <a:pt x="676" y="201"/>
                    <a:pt x="1288" y="101"/>
                  </a:cubicBezTo>
                  <a:cubicBezTo>
                    <a:pt x="1938" y="1"/>
                    <a:pt x="2450" y="363"/>
                    <a:pt x="2775" y="900"/>
                  </a:cubicBezTo>
                  <a:cubicBezTo>
                    <a:pt x="3262" y="1700"/>
                    <a:pt x="3150" y="2562"/>
                    <a:pt x="2950" y="3425"/>
                  </a:cubicBezTo>
                  <a:cubicBezTo>
                    <a:pt x="2925" y="3537"/>
                    <a:pt x="2750" y="3500"/>
                    <a:pt x="2775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>
              <a:extLst>
                <a:ext uri="{FF2B5EF4-FFF2-40B4-BE49-F238E27FC236}">
                  <a16:creationId xmlns:a16="http://schemas.microsoft.com/office/drawing/2014/main" id="{6BB16300-822F-243E-BFD4-25145C487E3A}"/>
                </a:ext>
              </a:extLst>
            </p:cNvPr>
            <p:cNvSpPr/>
            <p:nvPr/>
          </p:nvSpPr>
          <p:spPr>
            <a:xfrm>
              <a:off x="689105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1413" y="1175"/>
                  </a:moveTo>
                  <a:cubicBezTo>
                    <a:pt x="1500" y="863"/>
                    <a:pt x="1450" y="538"/>
                    <a:pt x="1150" y="363"/>
                  </a:cubicBezTo>
                  <a:cubicBezTo>
                    <a:pt x="938" y="188"/>
                    <a:pt x="725" y="238"/>
                    <a:pt x="501" y="525"/>
                  </a:cubicBezTo>
                  <a:cubicBezTo>
                    <a:pt x="451" y="650"/>
                    <a:pt x="463" y="788"/>
                    <a:pt x="538" y="900"/>
                  </a:cubicBezTo>
                  <a:cubicBezTo>
                    <a:pt x="650" y="975"/>
                    <a:pt x="551" y="1150"/>
                    <a:pt x="438" y="1075"/>
                  </a:cubicBezTo>
                  <a:cubicBezTo>
                    <a:pt x="1" y="813"/>
                    <a:pt x="351" y="113"/>
                    <a:pt x="775" y="63"/>
                  </a:cubicBezTo>
                  <a:cubicBezTo>
                    <a:pt x="1438" y="0"/>
                    <a:pt x="1763" y="688"/>
                    <a:pt x="1563" y="1225"/>
                  </a:cubicBezTo>
                  <a:cubicBezTo>
                    <a:pt x="1525" y="1325"/>
                    <a:pt x="1375" y="1288"/>
                    <a:pt x="140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>
              <a:extLst>
                <a:ext uri="{FF2B5EF4-FFF2-40B4-BE49-F238E27FC236}">
                  <a16:creationId xmlns:a16="http://schemas.microsoft.com/office/drawing/2014/main" id="{7723D9C3-D23B-5C5D-6960-54FB4FF27073}"/>
                </a:ext>
              </a:extLst>
            </p:cNvPr>
            <p:cNvSpPr/>
            <p:nvPr/>
          </p:nvSpPr>
          <p:spPr>
            <a:xfrm>
              <a:off x="688292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   <a:lnTo>
                    <a:pt x="463" y="825"/>
                  </a:lnTo>
                  <a:cubicBezTo>
                    <a:pt x="463" y="900"/>
                    <a:pt x="363" y="950"/>
                    <a:pt x="301" y="887"/>
                  </a:cubicBezTo>
                  <a:cubicBezTo>
                    <a:pt x="1" y="475"/>
                    <a:pt x="638" y="0"/>
                    <a:pt x="963" y="412"/>
                  </a:cubicBezTo>
                  <a:cubicBezTo>
                    <a:pt x="1288" y="825"/>
                    <a:pt x="726" y="1275"/>
                    <a:pt x="363" y="950"/>
                  </a:cubicBezTo>
                  <a:cubicBezTo>
                    <a:pt x="288" y="887"/>
                    <a:pt x="376" y="775"/>
                    <a:pt x="463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>
              <a:extLst>
                <a:ext uri="{FF2B5EF4-FFF2-40B4-BE49-F238E27FC236}">
                  <a16:creationId xmlns:a16="http://schemas.microsoft.com/office/drawing/2014/main" id="{C551280A-0B74-577C-CC19-5C5AE748D21C}"/>
                </a:ext>
              </a:extLst>
            </p:cNvPr>
            <p:cNvSpPr/>
            <p:nvPr/>
          </p:nvSpPr>
          <p:spPr>
            <a:xfrm>
              <a:off x="68192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4374" y="3050"/>
                  </a:moveTo>
                  <a:cubicBezTo>
                    <a:pt x="3187" y="1688"/>
                    <a:pt x="1700" y="926"/>
                    <a:pt x="88" y="176"/>
                  </a:cubicBezTo>
                  <a:cubicBezTo>
                    <a:pt x="0" y="138"/>
                    <a:pt x="63" y="1"/>
                    <a:pt x="150" y="26"/>
                  </a:cubicBezTo>
                  <a:cubicBezTo>
                    <a:pt x="1850" y="538"/>
                    <a:pt x="3362" y="1550"/>
                    <a:pt x="4462" y="2950"/>
                  </a:cubicBezTo>
                  <a:cubicBezTo>
                    <a:pt x="4524" y="3012"/>
                    <a:pt x="4424" y="3100"/>
                    <a:pt x="4374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>
              <a:extLst>
                <a:ext uri="{FF2B5EF4-FFF2-40B4-BE49-F238E27FC236}">
                  <a16:creationId xmlns:a16="http://schemas.microsoft.com/office/drawing/2014/main" id="{611B8ADA-9649-0FCA-D13C-56EF23335CD0}"/>
                </a:ext>
              </a:extLst>
            </p:cNvPr>
            <p:cNvSpPr/>
            <p:nvPr/>
          </p:nvSpPr>
          <p:spPr>
            <a:xfrm>
              <a:off x="6798275" y="1413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850"/>
                  </a:moveTo>
                  <a:cubicBezTo>
                    <a:pt x="550" y="1238"/>
                    <a:pt x="0" y="700"/>
                    <a:pt x="375" y="350"/>
                  </a:cubicBezTo>
                  <a:cubicBezTo>
                    <a:pt x="750" y="0"/>
                    <a:pt x="1300" y="638"/>
                    <a:pt x="850" y="888"/>
                  </a:cubicBezTo>
                  <a:cubicBezTo>
                    <a:pt x="762" y="925"/>
                    <a:pt x="675" y="813"/>
                    <a:pt x="737" y="738"/>
                  </a:cubicBezTo>
                  <a:lnTo>
                    <a:pt x="800" y="738"/>
                  </a:lnTo>
                  <a:cubicBezTo>
                    <a:pt x="875" y="675"/>
                    <a:pt x="975" y="775"/>
                    <a:pt x="912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>
              <a:extLst>
                <a:ext uri="{FF2B5EF4-FFF2-40B4-BE49-F238E27FC236}">
                  <a16:creationId xmlns:a16="http://schemas.microsoft.com/office/drawing/2014/main" id="{3C9323CD-1D83-5A66-50A4-78D37D1E2B0E}"/>
                </a:ext>
              </a:extLst>
            </p:cNvPr>
            <p:cNvSpPr/>
            <p:nvPr/>
          </p:nvSpPr>
          <p:spPr>
            <a:xfrm>
              <a:off x="6803900" y="1462675"/>
              <a:ext cx="10000" cy="59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275" y="213"/>
                  </a:moveTo>
                  <a:cubicBezTo>
                    <a:pt x="213" y="213"/>
                    <a:pt x="163" y="213"/>
                    <a:pt x="100" y="226"/>
                  </a:cubicBezTo>
                  <a:cubicBezTo>
                    <a:pt x="25" y="238"/>
                    <a:pt x="0" y="113"/>
                    <a:pt x="63" y="76"/>
                  </a:cubicBezTo>
                  <a:cubicBezTo>
                    <a:pt x="125" y="26"/>
                    <a:pt x="200" y="1"/>
                    <a:pt x="275" y="13"/>
                  </a:cubicBezTo>
                  <a:cubicBezTo>
                    <a:pt x="400" y="13"/>
                    <a:pt x="400" y="201"/>
                    <a:pt x="2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>
              <a:extLst>
                <a:ext uri="{FF2B5EF4-FFF2-40B4-BE49-F238E27FC236}">
                  <a16:creationId xmlns:a16="http://schemas.microsoft.com/office/drawing/2014/main" id="{41B68549-1CF5-3B1C-BD25-14056D59B912}"/>
                </a:ext>
              </a:extLst>
            </p:cNvPr>
            <p:cNvSpPr/>
            <p:nvPr/>
          </p:nvSpPr>
          <p:spPr>
            <a:xfrm>
              <a:off x="6836375" y="1594850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251" y="150"/>
                  </a:moveTo>
                  <a:cubicBezTo>
                    <a:pt x="226" y="237"/>
                    <a:pt x="176" y="312"/>
                    <a:pt x="113" y="362"/>
                  </a:cubicBezTo>
                  <a:cubicBezTo>
                    <a:pt x="76" y="400"/>
                    <a:pt x="1" y="362"/>
                    <a:pt x="13" y="300"/>
                  </a:cubicBezTo>
                  <a:cubicBezTo>
                    <a:pt x="26" y="225"/>
                    <a:pt x="51" y="150"/>
                    <a:pt x="101" y="88"/>
                  </a:cubicBezTo>
                  <a:cubicBezTo>
                    <a:pt x="138" y="0"/>
                    <a:pt x="288" y="63"/>
                    <a:pt x="251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>
              <a:extLst>
                <a:ext uri="{FF2B5EF4-FFF2-40B4-BE49-F238E27FC236}">
                  <a16:creationId xmlns:a16="http://schemas.microsoft.com/office/drawing/2014/main" id="{CEE5CA8E-C86B-6073-B502-380B241665FE}"/>
                </a:ext>
              </a:extLst>
            </p:cNvPr>
            <p:cNvSpPr/>
            <p:nvPr/>
          </p:nvSpPr>
          <p:spPr>
            <a:xfrm>
              <a:off x="694542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925" y="6174"/>
                  </a:moveTo>
                  <a:cubicBezTo>
                    <a:pt x="862" y="4899"/>
                    <a:pt x="612" y="3675"/>
                    <a:pt x="338" y="2437"/>
                  </a:cubicBezTo>
                  <a:cubicBezTo>
                    <a:pt x="163" y="1625"/>
                    <a:pt x="0" y="913"/>
                    <a:pt x="325" y="113"/>
                  </a:cubicBezTo>
                  <a:cubicBezTo>
                    <a:pt x="350" y="1"/>
                    <a:pt x="537" y="51"/>
                    <a:pt x="500" y="163"/>
                  </a:cubicBezTo>
                  <a:cubicBezTo>
                    <a:pt x="188" y="1338"/>
                    <a:pt x="637" y="2462"/>
                    <a:pt x="862" y="3625"/>
                  </a:cubicBezTo>
                  <a:cubicBezTo>
                    <a:pt x="1037" y="4462"/>
                    <a:pt x="1112" y="5312"/>
                    <a:pt x="1112" y="6174"/>
                  </a:cubicBezTo>
                  <a:cubicBezTo>
                    <a:pt x="1087" y="6274"/>
                    <a:pt x="937" y="6274"/>
                    <a:pt x="925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>
              <a:extLst>
                <a:ext uri="{FF2B5EF4-FFF2-40B4-BE49-F238E27FC236}">
                  <a16:creationId xmlns:a16="http://schemas.microsoft.com/office/drawing/2014/main" id="{CB18D544-24FD-E26F-4D28-F4F3BD0DCBA2}"/>
                </a:ext>
              </a:extLst>
            </p:cNvPr>
            <p:cNvSpPr/>
            <p:nvPr/>
          </p:nvSpPr>
          <p:spPr>
            <a:xfrm>
              <a:off x="6942300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438" y="976"/>
                  </a:moveTo>
                  <a:cubicBezTo>
                    <a:pt x="0" y="551"/>
                    <a:pt x="725" y="1"/>
                    <a:pt x="1012" y="476"/>
                  </a:cubicBezTo>
                  <a:cubicBezTo>
                    <a:pt x="1237" y="851"/>
                    <a:pt x="575" y="1325"/>
                    <a:pt x="425" y="851"/>
                  </a:cubicBezTo>
                  <a:cubicBezTo>
                    <a:pt x="413" y="763"/>
                    <a:pt x="512" y="701"/>
                    <a:pt x="587" y="763"/>
                  </a:cubicBezTo>
                  <a:cubicBezTo>
                    <a:pt x="575" y="801"/>
                    <a:pt x="562" y="838"/>
                    <a:pt x="550" y="876"/>
                  </a:cubicBezTo>
                  <a:cubicBezTo>
                    <a:pt x="600" y="963"/>
                    <a:pt x="500" y="1038"/>
                    <a:pt x="42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>
              <a:extLst>
                <a:ext uri="{FF2B5EF4-FFF2-40B4-BE49-F238E27FC236}">
                  <a16:creationId xmlns:a16="http://schemas.microsoft.com/office/drawing/2014/main" id="{788A7ECB-5146-FE21-F29D-632F4DD7F3C7}"/>
                </a:ext>
              </a:extLst>
            </p:cNvPr>
            <p:cNvSpPr/>
            <p:nvPr/>
          </p:nvSpPr>
          <p:spPr>
            <a:xfrm>
              <a:off x="6893250" y="1388025"/>
              <a:ext cx="22500" cy="72800"/>
            </a:xfrm>
            <a:custGeom>
              <a:avLst/>
              <a:gdLst/>
              <a:ahLst/>
              <a:cxnLst/>
              <a:rect l="l" t="t" r="r" b="b"/>
              <a:pathLst>
                <a:path w="900" h="2912" extrusionOk="0">
                  <a:moveTo>
                    <a:pt x="100" y="2650"/>
                  </a:moveTo>
                  <a:cubicBezTo>
                    <a:pt x="687" y="2012"/>
                    <a:pt x="637" y="975"/>
                    <a:pt x="450" y="188"/>
                  </a:cubicBezTo>
                  <a:cubicBezTo>
                    <a:pt x="413" y="63"/>
                    <a:pt x="575" y="0"/>
                    <a:pt x="650" y="113"/>
                  </a:cubicBezTo>
                  <a:cubicBezTo>
                    <a:pt x="900" y="525"/>
                    <a:pt x="875" y="1225"/>
                    <a:pt x="800" y="1687"/>
                  </a:cubicBezTo>
                  <a:cubicBezTo>
                    <a:pt x="750" y="2112"/>
                    <a:pt x="562" y="2500"/>
                    <a:pt x="263" y="2812"/>
                  </a:cubicBezTo>
                  <a:cubicBezTo>
                    <a:pt x="163" y="2912"/>
                    <a:pt x="0" y="2750"/>
                    <a:pt x="113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>
              <a:extLst>
                <a:ext uri="{FF2B5EF4-FFF2-40B4-BE49-F238E27FC236}">
                  <a16:creationId xmlns:a16="http://schemas.microsoft.com/office/drawing/2014/main" id="{7B9765F9-F07D-7A0E-31B0-6305F3E37087}"/>
                </a:ext>
              </a:extLst>
            </p:cNvPr>
            <p:cNvSpPr/>
            <p:nvPr/>
          </p:nvSpPr>
          <p:spPr>
            <a:xfrm>
              <a:off x="6886375" y="1388950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75" y="213"/>
                  </a:moveTo>
                  <a:cubicBezTo>
                    <a:pt x="188" y="763"/>
                    <a:pt x="450" y="1938"/>
                    <a:pt x="563" y="2650"/>
                  </a:cubicBezTo>
                  <a:cubicBezTo>
                    <a:pt x="575" y="2750"/>
                    <a:pt x="438" y="2825"/>
                    <a:pt x="375" y="2725"/>
                  </a:cubicBezTo>
                  <a:cubicBezTo>
                    <a:pt x="0" y="2013"/>
                    <a:pt x="63" y="588"/>
                    <a:pt x="750" y="63"/>
                  </a:cubicBezTo>
                  <a:cubicBezTo>
                    <a:pt x="825" y="1"/>
                    <a:pt x="937" y="138"/>
                    <a:pt x="862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>
              <a:extLst>
                <a:ext uri="{FF2B5EF4-FFF2-40B4-BE49-F238E27FC236}">
                  <a16:creationId xmlns:a16="http://schemas.microsoft.com/office/drawing/2014/main" id="{D842825E-B121-12F0-C8EF-5D9AA596F70D}"/>
                </a:ext>
              </a:extLst>
            </p:cNvPr>
            <p:cNvSpPr/>
            <p:nvPr/>
          </p:nvSpPr>
          <p:spPr>
            <a:xfrm>
              <a:off x="69013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2149" y="500"/>
                  </a:moveTo>
                  <a:cubicBezTo>
                    <a:pt x="1475" y="725"/>
                    <a:pt x="725" y="638"/>
                    <a:pt x="125" y="251"/>
                  </a:cubicBezTo>
                  <a:cubicBezTo>
                    <a:pt x="0" y="188"/>
                    <a:pt x="113" y="1"/>
                    <a:pt x="237" y="63"/>
                  </a:cubicBezTo>
                  <a:cubicBezTo>
                    <a:pt x="800" y="401"/>
                    <a:pt x="1475" y="488"/>
                    <a:pt x="2112" y="313"/>
                  </a:cubicBezTo>
                  <a:cubicBezTo>
                    <a:pt x="2224" y="288"/>
                    <a:pt x="2274" y="463"/>
                    <a:pt x="2149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>
              <a:extLst>
                <a:ext uri="{FF2B5EF4-FFF2-40B4-BE49-F238E27FC236}">
                  <a16:creationId xmlns:a16="http://schemas.microsoft.com/office/drawing/2014/main" id="{24D15241-A368-5E2F-E0E0-93117496D28B}"/>
                </a:ext>
              </a:extLst>
            </p:cNvPr>
            <p:cNvSpPr/>
            <p:nvPr/>
          </p:nvSpPr>
          <p:spPr>
            <a:xfrm>
              <a:off x="6901675" y="1530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38" y="450"/>
                  </a:moveTo>
                  <a:cubicBezTo>
                    <a:pt x="488" y="313"/>
                    <a:pt x="2250" y="0"/>
                    <a:pt x="2137" y="788"/>
                  </a:cubicBezTo>
                  <a:cubicBezTo>
                    <a:pt x="2125" y="825"/>
                    <a:pt x="2075" y="850"/>
                    <a:pt x="2038" y="838"/>
                  </a:cubicBezTo>
                  <a:cubicBezTo>
                    <a:pt x="1788" y="738"/>
                    <a:pt x="1613" y="600"/>
                    <a:pt x="1338" y="550"/>
                  </a:cubicBezTo>
                  <a:cubicBezTo>
                    <a:pt x="950" y="488"/>
                    <a:pt x="563" y="538"/>
                    <a:pt x="188" y="663"/>
                  </a:cubicBezTo>
                  <a:cubicBezTo>
                    <a:pt x="63" y="713"/>
                    <a:pt x="1" y="513"/>
                    <a:pt x="1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>
              <a:extLst>
                <a:ext uri="{FF2B5EF4-FFF2-40B4-BE49-F238E27FC236}">
                  <a16:creationId xmlns:a16="http://schemas.microsoft.com/office/drawing/2014/main" id="{5984B039-F12C-1E0E-3553-E30D12E90F59}"/>
                </a:ext>
              </a:extLst>
            </p:cNvPr>
            <p:cNvSpPr/>
            <p:nvPr/>
          </p:nvSpPr>
          <p:spPr>
            <a:xfrm>
              <a:off x="6869800" y="1808525"/>
              <a:ext cx="26900" cy="82825"/>
            </a:xfrm>
            <a:custGeom>
              <a:avLst/>
              <a:gdLst/>
              <a:ahLst/>
              <a:cxnLst/>
              <a:rect l="l" t="t" r="r" b="b"/>
              <a:pathLst>
                <a:path w="1076" h="3313" extrusionOk="0">
                  <a:moveTo>
                    <a:pt x="726" y="3162"/>
                  </a:moveTo>
                  <a:cubicBezTo>
                    <a:pt x="788" y="2600"/>
                    <a:pt x="751" y="2038"/>
                    <a:pt x="613" y="1500"/>
                  </a:cubicBezTo>
                  <a:cubicBezTo>
                    <a:pt x="476" y="1013"/>
                    <a:pt x="188" y="613"/>
                    <a:pt x="38" y="138"/>
                  </a:cubicBezTo>
                  <a:cubicBezTo>
                    <a:pt x="1" y="63"/>
                    <a:pt x="113" y="1"/>
                    <a:pt x="176" y="63"/>
                  </a:cubicBezTo>
                  <a:cubicBezTo>
                    <a:pt x="951" y="813"/>
                    <a:pt x="1076" y="2175"/>
                    <a:pt x="938" y="3187"/>
                  </a:cubicBezTo>
                  <a:cubicBezTo>
                    <a:pt x="913" y="3312"/>
                    <a:pt x="713" y="3287"/>
                    <a:pt x="726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>
              <a:extLst>
                <a:ext uri="{FF2B5EF4-FFF2-40B4-BE49-F238E27FC236}">
                  <a16:creationId xmlns:a16="http://schemas.microsoft.com/office/drawing/2014/main" id="{BFA1A66E-B958-71A2-8422-7933F75DC969}"/>
                </a:ext>
              </a:extLst>
            </p:cNvPr>
            <p:cNvSpPr/>
            <p:nvPr/>
          </p:nvSpPr>
          <p:spPr>
            <a:xfrm>
              <a:off x="6861050" y="1808525"/>
              <a:ext cx="30975" cy="100950"/>
            </a:xfrm>
            <a:custGeom>
              <a:avLst/>
              <a:gdLst/>
              <a:ahLst/>
              <a:cxnLst/>
              <a:rect l="l" t="t" r="r" b="b"/>
              <a:pathLst>
                <a:path w="1239" h="4038" extrusionOk="0">
                  <a:moveTo>
                    <a:pt x="451" y="201"/>
                  </a:moveTo>
                  <a:cubicBezTo>
                    <a:pt x="351" y="876"/>
                    <a:pt x="238" y="1575"/>
                    <a:pt x="401" y="2250"/>
                  </a:cubicBezTo>
                  <a:cubicBezTo>
                    <a:pt x="526" y="2800"/>
                    <a:pt x="838" y="3287"/>
                    <a:pt x="1151" y="3762"/>
                  </a:cubicBezTo>
                  <a:cubicBezTo>
                    <a:pt x="1238" y="3900"/>
                    <a:pt x="1013" y="4037"/>
                    <a:pt x="926" y="3887"/>
                  </a:cubicBezTo>
                  <a:cubicBezTo>
                    <a:pt x="551" y="3325"/>
                    <a:pt x="201" y="2738"/>
                    <a:pt x="101" y="2050"/>
                  </a:cubicBezTo>
                  <a:cubicBezTo>
                    <a:pt x="1" y="1425"/>
                    <a:pt x="126" y="763"/>
                    <a:pt x="251" y="138"/>
                  </a:cubicBezTo>
                  <a:cubicBezTo>
                    <a:pt x="276" y="1"/>
                    <a:pt x="476" y="63"/>
                    <a:pt x="451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>
              <a:extLst>
                <a:ext uri="{FF2B5EF4-FFF2-40B4-BE49-F238E27FC236}">
                  <a16:creationId xmlns:a16="http://schemas.microsoft.com/office/drawing/2014/main" id="{A9F99F97-D85F-1812-6736-FCCFECAD933F}"/>
                </a:ext>
              </a:extLst>
            </p:cNvPr>
            <p:cNvSpPr/>
            <p:nvPr/>
          </p:nvSpPr>
          <p:spPr>
            <a:xfrm>
              <a:off x="670485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88" y="13"/>
                  </a:moveTo>
                  <a:cubicBezTo>
                    <a:pt x="176" y="0"/>
                    <a:pt x="263" y="38"/>
                    <a:pt x="301" y="113"/>
                  </a:cubicBezTo>
                  <a:cubicBezTo>
                    <a:pt x="326" y="125"/>
                    <a:pt x="338" y="163"/>
                    <a:pt x="326" y="188"/>
                  </a:cubicBezTo>
                  <a:lnTo>
                    <a:pt x="301" y="275"/>
                  </a:lnTo>
                  <a:cubicBezTo>
                    <a:pt x="288" y="313"/>
                    <a:pt x="226" y="325"/>
                    <a:pt x="213" y="288"/>
                  </a:cubicBezTo>
                  <a:lnTo>
                    <a:pt x="76" y="150"/>
                  </a:lnTo>
                  <a:cubicBezTo>
                    <a:pt x="1" y="125"/>
                    <a:pt x="13" y="0"/>
                    <a:pt x="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>
              <a:extLst>
                <a:ext uri="{FF2B5EF4-FFF2-40B4-BE49-F238E27FC236}">
                  <a16:creationId xmlns:a16="http://schemas.microsoft.com/office/drawing/2014/main" id="{AC0A123A-1CE7-4948-CC05-E529C231DF42}"/>
                </a:ext>
              </a:extLst>
            </p:cNvPr>
            <p:cNvSpPr/>
            <p:nvPr/>
          </p:nvSpPr>
          <p:spPr>
            <a:xfrm>
              <a:off x="6648000" y="1496125"/>
              <a:ext cx="59075" cy="15000"/>
            </a:xfrm>
            <a:custGeom>
              <a:avLst/>
              <a:gdLst/>
              <a:ahLst/>
              <a:cxnLst/>
              <a:rect l="l" t="t" r="r" b="b"/>
              <a:pathLst>
                <a:path w="2363" h="600" extrusionOk="0">
                  <a:moveTo>
                    <a:pt x="2300" y="125"/>
                  </a:moveTo>
                  <a:cubicBezTo>
                    <a:pt x="1625" y="462"/>
                    <a:pt x="825" y="600"/>
                    <a:pt x="100" y="375"/>
                  </a:cubicBezTo>
                  <a:cubicBezTo>
                    <a:pt x="0" y="350"/>
                    <a:pt x="13" y="188"/>
                    <a:pt x="125" y="200"/>
                  </a:cubicBezTo>
                  <a:cubicBezTo>
                    <a:pt x="862" y="288"/>
                    <a:pt x="1537" y="288"/>
                    <a:pt x="2262" y="25"/>
                  </a:cubicBezTo>
                  <a:cubicBezTo>
                    <a:pt x="2325" y="0"/>
                    <a:pt x="2362" y="88"/>
                    <a:pt x="2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>
              <a:extLst>
                <a:ext uri="{FF2B5EF4-FFF2-40B4-BE49-F238E27FC236}">
                  <a16:creationId xmlns:a16="http://schemas.microsoft.com/office/drawing/2014/main" id="{A6E36583-D258-9A21-DB05-A106A46B37A1}"/>
                </a:ext>
              </a:extLst>
            </p:cNvPr>
            <p:cNvSpPr/>
            <p:nvPr/>
          </p:nvSpPr>
          <p:spPr>
            <a:xfrm>
              <a:off x="6648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188" y="75"/>
                  </a:moveTo>
                  <a:cubicBezTo>
                    <a:pt x="400" y="337"/>
                    <a:pt x="638" y="412"/>
                    <a:pt x="937" y="525"/>
                  </a:cubicBezTo>
                  <a:cubicBezTo>
                    <a:pt x="1012" y="562"/>
                    <a:pt x="1012" y="687"/>
                    <a:pt x="925" y="675"/>
                  </a:cubicBezTo>
                  <a:cubicBezTo>
                    <a:pt x="563" y="662"/>
                    <a:pt x="250" y="475"/>
                    <a:pt x="63" y="187"/>
                  </a:cubicBezTo>
                  <a:cubicBezTo>
                    <a:pt x="0" y="100"/>
                    <a:pt x="125" y="0"/>
                    <a:pt x="18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>
              <a:extLst>
                <a:ext uri="{FF2B5EF4-FFF2-40B4-BE49-F238E27FC236}">
                  <a16:creationId xmlns:a16="http://schemas.microsoft.com/office/drawing/2014/main" id="{1E32166F-70A7-BCC5-1B9E-DDDFA63E8F96}"/>
                </a:ext>
              </a:extLst>
            </p:cNvPr>
            <p:cNvSpPr/>
            <p:nvPr/>
          </p:nvSpPr>
          <p:spPr>
            <a:xfrm>
              <a:off x="668705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1025" y="138"/>
                  </a:moveTo>
                  <a:cubicBezTo>
                    <a:pt x="850" y="437"/>
                    <a:pt x="700" y="750"/>
                    <a:pt x="575" y="1087"/>
                  </a:cubicBezTo>
                  <a:cubicBezTo>
                    <a:pt x="475" y="1437"/>
                    <a:pt x="538" y="1737"/>
                    <a:pt x="575" y="2099"/>
                  </a:cubicBezTo>
                  <a:cubicBezTo>
                    <a:pt x="588" y="2187"/>
                    <a:pt x="463" y="2212"/>
                    <a:pt x="425" y="2137"/>
                  </a:cubicBezTo>
                  <a:cubicBezTo>
                    <a:pt x="0" y="1437"/>
                    <a:pt x="475" y="600"/>
                    <a:pt x="938" y="50"/>
                  </a:cubicBezTo>
                  <a:cubicBezTo>
                    <a:pt x="988" y="0"/>
                    <a:pt x="1063" y="75"/>
                    <a:pt x="1038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>
              <a:extLst>
                <a:ext uri="{FF2B5EF4-FFF2-40B4-BE49-F238E27FC236}">
                  <a16:creationId xmlns:a16="http://schemas.microsoft.com/office/drawing/2014/main" id="{DE8E527B-4799-03F5-9981-6FC4BC0E79CF}"/>
                </a:ext>
              </a:extLst>
            </p:cNvPr>
            <p:cNvSpPr/>
            <p:nvPr/>
          </p:nvSpPr>
          <p:spPr>
            <a:xfrm>
              <a:off x="6686100" y="1522975"/>
              <a:ext cx="17225" cy="34700"/>
            </a:xfrm>
            <a:custGeom>
              <a:avLst/>
              <a:gdLst/>
              <a:ahLst/>
              <a:cxnLst/>
              <a:rect l="l" t="t" r="r" b="b"/>
              <a:pathLst>
                <a:path w="689" h="1388" extrusionOk="0">
                  <a:moveTo>
                    <a:pt x="388" y="1263"/>
                  </a:moveTo>
                  <a:cubicBezTo>
                    <a:pt x="126" y="938"/>
                    <a:pt x="1" y="513"/>
                    <a:pt x="63" y="101"/>
                  </a:cubicBezTo>
                  <a:cubicBezTo>
                    <a:pt x="76" y="1"/>
                    <a:pt x="226" y="38"/>
                    <a:pt x="226" y="126"/>
                  </a:cubicBezTo>
                  <a:cubicBezTo>
                    <a:pt x="251" y="513"/>
                    <a:pt x="313" y="813"/>
                    <a:pt x="576" y="1101"/>
                  </a:cubicBezTo>
                  <a:cubicBezTo>
                    <a:pt x="688" y="1238"/>
                    <a:pt x="488" y="1388"/>
                    <a:pt x="388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>
              <a:extLst>
                <a:ext uri="{FF2B5EF4-FFF2-40B4-BE49-F238E27FC236}">
                  <a16:creationId xmlns:a16="http://schemas.microsoft.com/office/drawing/2014/main" id="{99F29CC5-8AE2-87F7-DFB8-D8FC3F3770A8}"/>
                </a:ext>
              </a:extLst>
            </p:cNvPr>
            <p:cNvSpPr/>
            <p:nvPr/>
          </p:nvSpPr>
          <p:spPr>
            <a:xfrm>
              <a:off x="6669850" y="1521425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776" y="213"/>
                  </a:moveTo>
                  <a:cubicBezTo>
                    <a:pt x="563" y="275"/>
                    <a:pt x="351" y="388"/>
                    <a:pt x="126" y="425"/>
                  </a:cubicBezTo>
                  <a:cubicBezTo>
                    <a:pt x="51" y="450"/>
                    <a:pt x="1" y="338"/>
                    <a:pt x="63" y="288"/>
                  </a:cubicBezTo>
                  <a:cubicBezTo>
                    <a:pt x="263" y="163"/>
                    <a:pt x="488" y="75"/>
                    <a:pt x="726" y="38"/>
                  </a:cubicBezTo>
                  <a:cubicBezTo>
                    <a:pt x="851" y="0"/>
                    <a:pt x="901" y="175"/>
                    <a:pt x="77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>
              <a:extLst>
                <a:ext uri="{FF2B5EF4-FFF2-40B4-BE49-F238E27FC236}">
                  <a16:creationId xmlns:a16="http://schemas.microsoft.com/office/drawing/2014/main" id="{E58178C4-0A9E-130B-AB09-7CE961D6B271}"/>
                </a:ext>
              </a:extLst>
            </p:cNvPr>
            <p:cNvSpPr/>
            <p:nvPr/>
          </p:nvSpPr>
          <p:spPr>
            <a:xfrm>
              <a:off x="6668925" y="1512975"/>
              <a:ext cx="15650" cy="19100"/>
            </a:xfrm>
            <a:custGeom>
              <a:avLst/>
              <a:gdLst/>
              <a:ahLst/>
              <a:cxnLst/>
              <a:rect l="l" t="t" r="r" b="b"/>
              <a:pathLst>
                <a:path w="626" h="764" extrusionOk="0">
                  <a:moveTo>
                    <a:pt x="50" y="563"/>
                  </a:moveTo>
                  <a:cubicBezTo>
                    <a:pt x="138" y="376"/>
                    <a:pt x="263" y="201"/>
                    <a:pt x="425" y="63"/>
                  </a:cubicBezTo>
                  <a:cubicBezTo>
                    <a:pt x="500" y="1"/>
                    <a:pt x="625" y="88"/>
                    <a:pt x="575" y="176"/>
                  </a:cubicBezTo>
                  <a:cubicBezTo>
                    <a:pt x="463" y="351"/>
                    <a:pt x="338" y="501"/>
                    <a:pt x="238" y="663"/>
                  </a:cubicBezTo>
                  <a:cubicBezTo>
                    <a:pt x="163" y="763"/>
                    <a:pt x="1" y="676"/>
                    <a:pt x="50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>
              <a:extLst>
                <a:ext uri="{FF2B5EF4-FFF2-40B4-BE49-F238E27FC236}">
                  <a16:creationId xmlns:a16="http://schemas.microsoft.com/office/drawing/2014/main" id="{DF9F3802-1B38-6613-7819-778914651732}"/>
                </a:ext>
              </a:extLst>
            </p:cNvPr>
            <p:cNvSpPr/>
            <p:nvPr/>
          </p:nvSpPr>
          <p:spPr>
            <a:xfrm>
              <a:off x="6665800" y="151330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5" y="225"/>
                  </a:moveTo>
                  <a:cubicBezTo>
                    <a:pt x="400" y="275"/>
                    <a:pt x="225" y="250"/>
                    <a:pt x="76" y="163"/>
                  </a:cubicBezTo>
                  <a:cubicBezTo>
                    <a:pt x="1" y="113"/>
                    <a:pt x="63" y="0"/>
                    <a:pt x="138" y="25"/>
                  </a:cubicBezTo>
                  <a:lnTo>
                    <a:pt x="513" y="38"/>
                  </a:lnTo>
                  <a:cubicBezTo>
                    <a:pt x="638" y="13"/>
                    <a:pt x="700" y="188"/>
                    <a:pt x="575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>
              <a:extLst>
                <a:ext uri="{FF2B5EF4-FFF2-40B4-BE49-F238E27FC236}">
                  <a16:creationId xmlns:a16="http://schemas.microsoft.com/office/drawing/2014/main" id="{A9A6C4A2-78DD-07D3-19BC-13402F5FC132}"/>
                </a:ext>
              </a:extLst>
            </p:cNvPr>
            <p:cNvSpPr/>
            <p:nvPr/>
          </p:nvSpPr>
          <p:spPr>
            <a:xfrm>
              <a:off x="664580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638" y="163"/>
                  </a:moveTo>
                  <a:cubicBezTo>
                    <a:pt x="1150" y="263"/>
                    <a:pt x="863" y="937"/>
                    <a:pt x="426" y="838"/>
                  </a:cubicBezTo>
                  <a:cubicBezTo>
                    <a:pt x="1" y="750"/>
                    <a:pt x="126" y="0"/>
                    <a:pt x="626" y="150"/>
                  </a:cubicBezTo>
                  <a:cubicBezTo>
                    <a:pt x="738" y="188"/>
                    <a:pt x="713" y="350"/>
                    <a:pt x="601" y="350"/>
                  </a:cubicBezTo>
                  <a:lnTo>
                    <a:pt x="601" y="325"/>
                  </a:lnTo>
                  <a:cubicBezTo>
                    <a:pt x="501" y="288"/>
                    <a:pt x="538" y="138"/>
                    <a:pt x="65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>
              <a:extLst>
                <a:ext uri="{FF2B5EF4-FFF2-40B4-BE49-F238E27FC236}">
                  <a16:creationId xmlns:a16="http://schemas.microsoft.com/office/drawing/2014/main" id="{7BF89689-C2C2-B113-9299-E5D54B692839}"/>
                </a:ext>
              </a:extLst>
            </p:cNvPr>
            <p:cNvSpPr/>
            <p:nvPr/>
          </p:nvSpPr>
          <p:spPr>
            <a:xfrm>
              <a:off x="6217175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3" y="4662"/>
                  </a:moveTo>
                  <a:cubicBezTo>
                    <a:pt x="5036" y="0"/>
                    <a:pt x="11447" y="7623"/>
                    <a:pt x="17083" y="6311"/>
                  </a:cubicBezTo>
                  <a:cubicBezTo>
                    <a:pt x="20070" y="5611"/>
                    <a:pt x="22044" y="3300"/>
                    <a:pt x="21932" y="238"/>
                  </a:cubicBezTo>
                  <a:cubicBezTo>
                    <a:pt x="21932" y="150"/>
                    <a:pt x="21795" y="150"/>
                    <a:pt x="21795" y="238"/>
                  </a:cubicBezTo>
                  <a:cubicBezTo>
                    <a:pt x="21532" y="6511"/>
                    <a:pt x="14521" y="6724"/>
                    <a:pt x="10160" y="4887"/>
                  </a:cubicBezTo>
                  <a:cubicBezTo>
                    <a:pt x="8448" y="4162"/>
                    <a:pt x="6723" y="3175"/>
                    <a:pt x="4824" y="2950"/>
                  </a:cubicBezTo>
                  <a:cubicBezTo>
                    <a:pt x="2924" y="2725"/>
                    <a:pt x="1425" y="3225"/>
                    <a:pt x="88" y="4537"/>
                  </a:cubicBezTo>
                  <a:cubicBezTo>
                    <a:pt x="0" y="4612"/>
                    <a:pt x="125" y="4737"/>
                    <a:pt x="213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>
              <a:extLst>
                <a:ext uri="{FF2B5EF4-FFF2-40B4-BE49-F238E27FC236}">
                  <a16:creationId xmlns:a16="http://schemas.microsoft.com/office/drawing/2014/main" id="{F46075A8-76B9-A99B-746E-24A671CEA3BE}"/>
                </a:ext>
              </a:extLst>
            </p:cNvPr>
            <p:cNvSpPr/>
            <p:nvPr/>
          </p:nvSpPr>
          <p:spPr>
            <a:xfrm>
              <a:off x="6582375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7224" y="3174"/>
                  </a:moveTo>
                  <a:cubicBezTo>
                    <a:pt x="7087" y="1162"/>
                    <a:pt x="4637" y="0"/>
                    <a:pt x="2825" y="537"/>
                  </a:cubicBezTo>
                  <a:cubicBezTo>
                    <a:pt x="1326" y="987"/>
                    <a:pt x="1" y="3524"/>
                    <a:pt x="1388" y="4774"/>
                  </a:cubicBezTo>
                  <a:cubicBezTo>
                    <a:pt x="1463" y="4849"/>
                    <a:pt x="1575" y="4736"/>
                    <a:pt x="1513" y="4661"/>
                  </a:cubicBezTo>
                  <a:cubicBezTo>
                    <a:pt x="113" y="3137"/>
                    <a:pt x="1775" y="837"/>
                    <a:pt x="3400" y="637"/>
                  </a:cubicBezTo>
                  <a:cubicBezTo>
                    <a:pt x="4950" y="437"/>
                    <a:pt x="6912" y="1450"/>
                    <a:pt x="7037" y="3174"/>
                  </a:cubicBezTo>
                  <a:cubicBezTo>
                    <a:pt x="7037" y="3299"/>
                    <a:pt x="7237" y="3299"/>
                    <a:pt x="7224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>
              <a:extLst>
                <a:ext uri="{FF2B5EF4-FFF2-40B4-BE49-F238E27FC236}">
                  <a16:creationId xmlns:a16="http://schemas.microsoft.com/office/drawing/2014/main" id="{426D8FF6-5A06-A569-9D10-96AADA0B7D9C}"/>
                </a:ext>
              </a:extLst>
            </p:cNvPr>
            <p:cNvSpPr/>
            <p:nvPr/>
          </p:nvSpPr>
          <p:spPr>
            <a:xfrm>
              <a:off x="6636125" y="4276625"/>
              <a:ext cx="72825" cy="77200"/>
            </a:xfrm>
            <a:custGeom>
              <a:avLst/>
              <a:gdLst/>
              <a:ahLst/>
              <a:cxnLst/>
              <a:rect l="l" t="t" r="r" b="b"/>
              <a:pathLst>
                <a:path w="2913" h="3088" extrusionOk="0">
                  <a:moveTo>
                    <a:pt x="63" y="2600"/>
                  </a:moveTo>
                  <a:cubicBezTo>
                    <a:pt x="888" y="3087"/>
                    <a:pt x="2112" y="2738"/>
                    <a:pt x="2537" y="1850"/>
                  </a:cubicBezTo>
                  <a:cubicBezTo>
                    <a:pt x="2912" y="1026"/>
                    <a:pt x="2300" y="101"/>
                    <a:pt x="1437" y="13"/>
                  </a:cubicBezTo>
                  <a:cubicBezTo>
                    <a:pt x="1325" y="1"/>
                    <a:pt x="1300" y="188"/>
                    <a:pt x="1412" y="213"/>
                  </a:cubicBezTo>
                  <a:cubicBezTo>
                    <a:pt x="2225" y="351"/>
                    <a:pt x="2725" y="1176"/>
                    <a:pt x="2250" y="1925"/>
                  </a:cubicBezTo>
                  <a:cubicBezTo>
                    <a:pt x="1787" y="2613"/>
                    <a:pt x="888" y="2838"/>
                    <a:pt x="150" y="2463"/>
                  </a:cubicBezTo>
                  <a:cubicBezTo>
                    <a:pt x="63" y="2425"/>
                    <a:pt x="0" y="2538"/>
                    <a:pt x="75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>
              <a:extLst>
                <a:ext uri="{FF2B5EF4-FFF2-40B4-BE49-F238E27FC236}">
                  <a16:creationId xmlns:a16="http://schemas.microsoft.com/office/drawing/2014/main" id="{1AC67325-4F88-B381-AD99-C46079E8FBC5}"/>
                </a:ext>
              </a:extLst>
            </p:cNvPr>
            <p:cNvSpPr/>
            <p:nvPr/>
          </p:nvSpPr>
          <p:spPr>
            <a:xfrm>
              <a:off x="6662675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>
              <a:extLst>
                <a:ext uri="{FF2B5EF4-FFF2-40B4-BE49-F238E27FC236}">
                  <a16:creationId xmlns:a16="http://schemas.microsoft.com/office/drawing/2014/main" id="{0F13F574-1973-18DD-D955-8B8DCE749ECF}"/>
                </a:ext>
              </a:extLst>
            </p:cNvPr>
            <p:cNvSpPr/>
            <p:nvPr/>
          </p:nvSpPr>
          <p:spPr>
            <a:xfrm>
              <a:off x="6648925" y="4357225"/>
              <a:ext cx="206550" cy="103750"/>
            </a:xfrm>
            <a:custGeom>
              <a:avLst/>
              <a:gdLst/>
              <a:ahLst/>
              <a:cxnLst/>
              <a:rect l="l" t="t" r="r" b="b"/>
              <a:pathLst>
                <a:path w="8262" h="4150" extrusionOk="0">
                  <a:moveTo>
                    <a:pt x="126" y="4137"/>
                  </a:moveTo>
                  <a:cubicBezTo>
                    <a:pt x="1250" y="3887"/>
                    <a:pt x="2325" y="3425"/>
                    <a:pt x="3275" y="2775"/>
                  </a:cubicBezTo>
                  <a:cubicBezTo>
                    <a:pt x="4724" y="1763"/>
                    <a:pt x="6199" y="1"/>
                    <a:pt x="8074" y="1276"/>
                  </a:cubicBezTo>
                  <a:cubicBezTo>
                    <a:pt x="8161" y="1326"/>
                    <a:pt x="8261" y="1201"/>
                    <a:pt x="8186" y="1138"/>
                  </a:cubicBezTo>
                  <a:cubicBezTo>
                    <a:pt x="7424" y="451"/>
                    <a:pt x="6474" y="451"/>
                    <a:pt x="5549" y="851"/>
                  </a:cubicBezTo>
                  <a:cubicBezTo>
                    <a:pt x="4887" y="1151"/>
                    <a:pt x="4350" y="1676"/>
                    <a:pt x="3787" y="2125"/>
                  </a:cubicBezTo>
                  <a:cubicBezTo>
                    <a:pt x="2700" y="3013"/>
                    <a:pt x="1450" y="3650"/>
                    <a:pt x="88" y="3987"/>
                  </a:cubicBezTo>
                  <a:cubicBezTo>
                    <a:pt x="1" y="4000"/>
                    <a:pt x="38" y="4150"/>
                    <a:pt x="138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>
              <a:extLst>
                <a:ext uri="{FF2B5EF4-FFF2-40B4-BE49-F238E27FC236}">
                  <a16:creationId xmlns:a16="http://schemas.microsoft.com/office/drawing/2014/main" id="{98A32184-1DCF-0626-9B79-3404EA89FFBB}"/>
                </a:ext>
              </a:extLst>
            </p:cNvPr>
            <p:cNvSpPr/>
            <p:nvPr/>
          </p:nvSpPr>
          <p:spPr>
            <a:xfrm>
              <a:off x="6506475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113" y="2888"/>
                  </a:moveTo>
                  <a:cubicBezTo>
                    <a:pt x="987" y="3087"/>
                    <a:pt x="1837" y="3200"/>
                    <a:pt x="2650" y="2713"/>
                  </a:cubicBezTo>
                  <a:cubicBezTo>
                    <a:pt x="3174" y="2388"/>
                    <a:pt x="3537" y="1875"/>
                    <a:pt x="3437" y="1225"/>
                  </a:cubicBezTo>
                  <a:cubicBezTo>
                    <a:pt x="3349" y="613"/>
                    <a:pt x="2849" y="138"/>
                    <a:pt x="2225" y="63"/>
                  </a:cubicBezTo>
                  <a:cubicBezTo>
                    <a:pt x="1750" y="13"/>
                    <a:pt x="1075" y="176"/>
                    <a:pt x="1025" y="726"/>
                  </a:cubicBezTo>
                  <a:cubicBezTo>
                    <a:pt x="1025" y="813"/>
                    <a:pt x="1150" y="813"/>
                    <a:pt x="1150" y="726"/>
                  </a:cubicBezTo>
                  <a:cubicBezTo>
                    <a:pt x="1225" y="1"/>
                    <a:pt x="2437" y="263"/>
                    <a:pt x="2762" y="488"/>
                  </a:cubicBezTo>
                  <a:cubicBezTo>
                    <a:pt x="3249" y="838"/>
                    <a:pt x="3387" y="1500"/>
                    <a:pt x="3099" y="2025"/>
                  </a:cubicBezTo>
                  <a:cubicBezTo>
                    <a:pt x="2475" y="3037"/>
                    <a:pt x="1125" y="2937"/>
                    <a:pt x="150" y="2713"/>
                  </a:cubicBezTo>
                  <a:cubicBezTo>
                    <a:pt x="38" y="2688"/>
                    <a:pt x="0" y="2863"/>
                    <a:pt x="113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>
              <a:extLst>
                <a:ext uri="{FF2B5EF4-FFF2-40B4-BE49-F238E27FC236}">
                  <a16:creationId xmlns:a16="http://schemas.microsoft.com/office/drawing/2014/main" id="{CB68413E-3AC7-AB75-F5CD-4C73E1A59568}"/>
                </a:ext>
              </a:extLst>
            </p:cNvPr>
            <p:cNvSpPr/>
            <p:nvPr/>
          </p:nvSpPr>
          <p:spPr>
            <a:xfrm>
              <a:off x="6450850" y="4386300"/>
              <a:ext cx="33150" cy="43450"/>
            </a:xfrm>
            <a:custGeom>
              <a:avLst/>
              <a:gdLst/>
              <a:ahLst/>
              <a:cxnLst/>
              <a:rect l="l" t="t" r="r" b="b"/>
              <a:pathLst>
                <a:path w="1326" h="1738" extrusionOk="0">
                  <a:moveTo>
                    <a:pt x="101" y="1550"/>
                  </a:moveTo>
                  <a:cubicBezTo>
                    <a:pt x="638" y="1737"/>
                    <a:pt x="1325" y="1412"/>
                    <a:pt x="1263" y="762"/>
                  </a:cubicBezTo>
                  <a:cubicBezTo>
                    <a:pt x="1213" y="338"/>
                    <a:pt x="513" y="0"/>
                    <a:pt x="251" y="425"/>
                  </a:cubicBezTo>
                  <a:cubicBezTo>
                    <a:pt x="176" y="538"/>
                    <a:pt x="351" y="637"/>
                    <a:pt x="426" y="525"/>
                  </a:cubicBezTo>
                  <a:cubicBezTo>
                    <a:pt x="538" y="463"/>
                    <a:pt x="676" y="438"/>
                    <a:pt x="801" y="488"/>
                  </a:cubicBezTo>
                  <a:cubicBezTo>
                    <a:pt x="1076" y="712"/>
                    <a:pt x="1125" y="937"/>
                    <a:pt x="951" y="1137"/>
                  </a:cubicBezTo>
                  <a:cubicBezTo>
                    <a:pt x="776" y="1450"/>
                    <a:pt x="451" y="1487"/>
                    <a:pt x="138" y="1400"/>
                  </a:cubicBezTo>
                  <a:cubicBezTo>
                    <a:pt x="38" y="1362"/>
                    <a:pt x="1" y="1525"/>
                    <a:pt x="101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>
              <a:extLst>
                <a:ext uri="{FF2B5EF4-FFF2-40B4-BE49-F238E27FC236}">
                  <a16:creationId xmlns:a16="http://schemas.microsoft.com/office/drawing/2014/main" id="{5781395D-62D3-1C8E-1253-93A7E12D2CAC}"/>
                </a:ext>
              </a:extLst>
            </p:cNvPr>
            <p:cNvSpPr/>
            <p:nvPr/>
          </p:nvSpPr>
          <p:spPr>
            <a:xfrm>
              <a:off x="684262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326" y="351"/>
                  </a:moveTo>
                  <a:cubicBezTo>
                    <a:pt x="1" y="713"/>
                    <a:pt x="451" y="1275"/>
                    <a:pt x="863" y="950"/>
                  </a:cubicBezTo>
                  <a:cubicBezTo>
                    <a:pt x="1275" y="626"/>
                    <a:pt x="800" y="1"/>
                    <a:pt x="401" y="301"/>
                  </a:cubicBezTo>
                  <a:cubicBezTo>
                    <a:pt x="326" y="351"/>
                    <a:pt x="376" y="463"/>
                    <a:pt x="463" y="451"/>
                  </a:cubicBezTo>
                  <a:lnTo>
                    <a:pt x="463" y="451"/>
                  </a:lnTo>
                  <a:cubicBezTo>
                    <a:pt x="501" y="376"/>
                    <a:pt x="401" y="276"/>
                    <a:pt x="3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>
              <a:extLst>
                <a:ext uri="{FF2B5EF4-FFF2-40B4-BE49-F238E27FC236}">
                  <a16:creationId xmlns:a16="http://schemas.microsoft.com/office/drawing/2014/main" id="{65D8B7AD-6043-CA11-06EE-C893F9EF2A43}"/>
                </a:ext>
              </a:extLst>
            </p:cNvPr>
            <p:cNvSpPr/>
            <p:nvPr/>
          </p:nvSpPr>
          <p:spPr>
            <a:xfrm>
              <a:off x="67207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4462"/>
                  </a:moveTo>
                  <a:cubicBezTo>
                    <a:pt x="1551" y="3363"/>
                    <a:pt x="2575" y="1850"/>
                    <a:pt x="3088" y="151"/>
                  </a:cubicBezTo>
                  <a:cubicBezTo>
                    <a:pt x="3113" y="63"/>
                    <a:pt x="2975" y="1"/>
                    <a:pt x="2925" y="88"/>
                  </a:cubicBezTo>
                  <a:cubicBezTo>
                    <a:pt x="2188" y="1700"/>
                    <a:pt x="1413" y="3188"/>
                    <a:pt x="63" y="4375"/>
                  </a:cubicBezTo>
                  <a:cubicBezTo>
                    <a:pt x="1" y="4437"/>
                    <a:pt x="88" y="4525"/>
                    <a:pt x="1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>
              <a:extLst>
                <a:ext uri="{FF2B5EF4-FFF2-40B4-BE49-F238E27FC236}">
                  <a16:creationId xmlns:a16="http://schemas.microsoft.com/office/drawing/2014/main" id="{53BEC9C9-14AC-0C3C-A559-7D2EA563D9AE}"/>
                </a:ext>
              </a:extLst>
            </p:cNvPr>
            <p:cNvSpPr/>
            <p:nvPr/>
          </p:nvSpPr>
          <p:spPr>
            <a:xfrm>
              <a:off x="6784200" y="4293200"/>
              <a:ext cx="30650" cy="32500"/>
            </a:xfrm>
            <a:custGeom>
              <a:avLst/>
              <a:gdLst/>
              <a:ahLst/>
              <a:cxnLst/>
              <a:rect l="l" t="t" r="r" b="b"/>
              <a:pathLst>
                <a:path w="1226" h="1300" extrusionOk="0">
                  <a:moveTo>
                    <a:pt x="501" y="800"/>
                  </a:moveTo>
                  <a:lnTo>
                    <a:pt x="501" y="737"/>
                  </a:lnTo>
                  <a:cubicBezTo>
                    <a:pt x="426" y="662"/>
                    <a:pt x="313" y="750"/>
                    <a:pt x="363" y="850"/>
                  </a:cubicBezTo>
                  <a:cubicBezTo>
                    <a:pt x="601" y="1300"/>
                    <a:pt x="1225" y="750"/>
                    <a:pt x="888" y="375"/>
                  </a:cubicBezTo>
                  <a:cubicBezTo>
                    <a:pt x="551" y="0"/>
                    <a:pt x="1" y="550"/>
                    <a:pt x="388" y="912"/>
                  </a:cubicBezTo>
                  <a:cubicBezTo>
                    <a:pt x="463" y="975"/>
                    <a:pt x="563" y="875"/>
                    <a:pt x="501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>
              <a:extLst>
                <a:ext uri="{FF2B5EF4-FFF2-40B4-BE49-F238E27FC236}">
                  <a16:creationId xmlns:a16="http://schemas.microsoft.com/office/drawing/2014/main" id="{B193741D-1179-25E1-F930-160E11BDA65E}"/>
                </a:ext>
              </a:extLst>
            </p:cNvPr>
            <p:cNvSpPr/>
            <p:nvPr/>
          </p:nvSpPr>
          <p:spPr>
            <a:xfrm>
              <a:off x="67607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213" y="263"/>
                  </a:moveTo>
                  <a:cubicBezTo>
                    <a:pt x="225" y="188"/>
                    <a:pt x="200" y="113"/>
                    <a:pt x="150" y="63"/>
                  </a:cubicBezTo>
                  <a:cubicBezTo>
                    <a:pt x="113" y="0"/>
                    <a:pt x="1" y="13"/>
                    <a:pt x="1" y="100"/>
                  </a:cubicBezTo>
                  <a:cubicBezTo>
                    <a:pt x="1" y="150"/>
                    <a:pt x="13" y="213"/>
                    <a:pt x="13" y="263"/>
                  </a:cubicBezTo>
                  <a:cubicBezTo>
                    <a:pt x="26" y="375"/>
                    <a:pt x="188" y="375"/>
                    <a:pt x="2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>
              <a:extLst>
                <a:ext uri="{FF2B5EF4-FFF2-40B4-BE49-F238E27FC236}">
                  <a16:creationId xmlns:a16="http://schemas.microsoft.com/office/drawing/2014/main" id="{4406C65A-6807-FE1E-6B63-6DD1A444BE1D}"/>
                </a:ext>
              </a:extLst>
            </p:cNvPr>
            <p:cNvSpPr/>
            <p:nvPr/>
          </p:nvSpPr>
          <p:spPr>
            <a:xfrm>
              <a:off x="6624250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313" y="88"/>
                  </a:moveTo>
                  <a:cubicBezTo>
                    <a:pt x="250" y="51"/>
                    <a:pt x="175" y="26"/>
                    <a:pt x="100" y="13"/>
                  </a:cubicBezTo>
                  <a:cubicBezTo>
                    <a:pt x="38" y="1"/>
                    <a:pt x="0" y="63"/>
                    <a:pt x="50" y="113"/>
                  </a:cubicBezTo>
                  <a:cubicBezTo>
                    <a:pt x="100" y="176"/>
                    <a:pt x="163" y="226"/>
                    <a:pt x="250" y="251"/>
                  </a:cubicBezTo>
                  <a:cubicBezTo>
                    <a:pt x="338" y="276"/>
                    <a:pt x="400" y="138"/>
                    <a:pt x="31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>
              <a:extLst>
                <a:ext uri="{FF2B5EF4-FFF2-40B4-BE49-F238E27FC236}">
                  <a16:creationId xmlns:a16="http://schemas.microsoft.com/office/drawing/2014/main" id="{F6837045-C6A2-DCF7-B704-A261C608210E}"/>
                </a:ext>
              </a:extLst>
            </p:cNvPr>
            <p:cNvSpPr/>
            <p:nvPr/>
          </p:nvSpPr>
          <p:spPr>
            <a:xfrm>
              <a:off x="66186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101" y="1100"/>
                  </a:moveTo>
                  <a:cubicBezTo>
                    <a:pt x="963" y="1112"/>
                    <a:pt x="1813" y="1025"/>
                    <a:pt x="2662" y="850"/>
                  </a:cubicBezTo>
                  <a:cubicBezTo>
                    <a:pt x="3812" y="625"/>
                    <a:pt x="4937" y="175"/>
                    <a:pt x="6111" y="500"/>
                  </a:cubicBezTo>
                  <a:cubicBezTo>
                    <a:pt x="6224" y="525"/>
                    <a:pt x="6274" y="362"/>
                    <a:pt x="6161" y="313"/>
                  </a:cubicBezTo>
                  <a:cubicBezTo>
                    <a:pt x="5362" y="0"/>
                    <a:pt x="4649" y="163"/>
                    <a:pt x="3837" y="337"/>
                  </a:cubicBezTo>
                  <a:cubicBezTo>
                    <a:pt x="2587" y="612"/>
                    <a:pt x="1375" y="862"/>
                    <a:pt x="101" y="925"/>
                  </a:cubicBezTo>
                  <a:cubicBezTo>
                    <a:pt x="1" y="937"/>
                    <a:pt x="1" y="1087"/>
                    <a:pt x="101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>
              <a:extLst>
                <a:ext uri="{FF2B5EF4-FFF2-40B4-BE49-F238E27FC236}">
                  <a16:creationId xmlns:a16="http://schemas.microsoft.com/office/drawing/2014/main" id="{0BF47414-C179-70AC-BBE6-DA4FD2B7610D}"/>
                </a:ext>
              </a:extLst>
            </p:cNvPr>
            <p:cNvSpPr/>
            <p:nvPr/>
          </p:nvSpPr>
          <p:spPr>
            <a:xfrm>
              <a:off x="6763900" y="4437225"/>
              <a:ext cx="32825" cy="31250"/>
            </a:xfrm>
            <a:custGeom>
              <a:avLst/>
              <a:gdLst/>
              <a:ahLst/>
              <a:cxnLst/>
              <a:rect l="l" t="t" r="r" b="b"/>
              <a:pathLst>
                <a:path w="1313" h="1250" extrusionOk="0">
                  <a:moveTo>
                    <a:pt x="450" y="550"/>
                  </a:moveTo>
                  <a:lnTo>
                    <a:pt x="563" y="587"/>
                  </a:lnTo>
                  <a:cubicBezTo>
                    <a:pt x="613" y="512"/>
                    <a:pt x="550" y="413"/>
                    <a:pt x="463" y="425"/>
                  </a:cubicBezTo>
                  <a:cubicBezTo>
                    <a:pt x="1" y="587"/>
                    <a:pt x="463" y="1250"/>
                    <a:pt x="850" y="1012"/>
                  </a:cubicBezTo>
                  <a:cubicBezTo>
                    <a:pt x="1313" y="712"/>
                    <a:pt x="775" y="0"/>
                    <a:pt x="350" y="438"/>
                  </a:cubicBezTo>
                  <a:cubicBezTo>
                    <a:pt x="288" y="500"/>
                    <a:pt x="363" y="600"/>
                    <a:pt x="450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>
              <a:extLst>
                <a:ext uri="{FF2B5EF4-FFF2-40B4-BE49-F238E27FC236}">
                  <a16:creationId xmlns:a16="http://schemas.microsoft.com/office/drawing/2014/main" id="{2FE36494-69FE-215E-8725-2D3A1A793227}"/>
                </a:ext>
              </a:extLst>
            </p:cNvPr>
            <p:cNvSpPr/>
            <p:nvPr/>
          </p:nvSpPr>
          <p:spPr>
            <a:xfrm>
              <a:off x="6768275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100" y="263"/>
                  </a:moveTo>
                  <a:cubicBezTo>
                    <a:pt x="413" y="562"/>
                    <a:pt x="813" y="750"/>
                    <a:pt x="1225" y="800"/>
                  </a:cubicBezTo>
                  <a:cubicBezTo>
                    <a:pt x="1700" y="862"/>
                    <a:pt x="2400" y="900"/>
                    <a:pt x="2812" y="637"/>
                  </a:cubicBezTo>
                  <a:cubicBezTo>
                    <a:pt x="2912" y="575"/>
                    <a:pt x="2850" y="413"/>
                    <a:pt x="2725" y="438"/>
                  </a:cubicBezTo>
                  <a:cubicBezTo>
                    <a:pt x="1937" y="637"/>
                    <a:pt x="900" y="687"/>
                    <a:pt x="263" y="100"/>
                  </a:cubicBezTo>
                  <a:cubicBezTo>
                    <a:pt x="163" y="0"/>
                    <a:pt x="0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>
              <a:extLst>
                <a:ext uri="{FF2B5EF4-FFF2-40B4-BE49-F238E27FC236}">
                  <a16:creationId xmlns:a16="http://schemas.microsoft.com/office/drawing/2014/main" id="{25C69FCE-8564-1063-9D14-857704A9EA28}"/>
                </a:ext>
              </a:extLst>
            </p:cNvPr>
            <p:cNvSpPr/>
            <p:nvPr/>
          </p:nvSpPr>
          <p:spPr>
            <a:xfrm>
              <a:off x="6769525" y="43816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2762" y="738"/>
                  </a:moveTo>
                  <a:cubicBezTo>
                    <a:pt x="2250" y="51"/>
                    <a:pt x="813" y="1"/>
                    <a:pt x="113" y="376"/>
                  </a:cubicBezTo>
                  <a:cubicBezTo>
                    <a:pt x="0" y="426"/>
                    <a:pt x="88" y="563"/>
                    <a:pt x="188" y="551"/>
                  </a:cubicBezTo>
                  <a:cubicBezTo>
                    <a:pt x="900" y="438"/>
                    <a:pt x="2062" y="176"/>
                    <a:pt x="2612" y="850"/>
                  </a:cubicBezTo>
                  <a:cubicBezTo>
                    <a:pt x="2687" y="938"/>
                    <a:pt x="2825" y="825"/>
                    <a:pt x="27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>
              <a:extLst>
                <a:ext uri="{FF2B5EF4-FFF2-40B4-BE49-F238E27FC236}">
                  <a16:creationId xmlns:a16="http://schemas.microsoft.com/office/drawing/2014/main" id="{3646ADED-33E9-68B0-21FF-3743F2586D28}"/>
                </a:ext>
              </a:extLst>
            </p:cNvPr>
            <p:cNvSpPr/>
            <p:nvPr/>
          </p:nvSpPr>
          <p:spPr>
            <a:xfrm>
              <a:off x="666985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413" y="2087"/>
                  </a:moveTo>
                  <a:cubicBezTo>
                    <a:pt x="238" y="1450"/>
                    <a:pt x="326" y="775"/>
                    <a:pt x="663" y="213"/>
                  </a:cubicBezTo>
                  <a:cubicBezTo>
                    <a:pt x="713" y="101"/>
                    <a:pt x="551" y="1"/>
                    <a:pt x="476" y="101"/>
                  </a:cubicBezTo>
                  <a:cubicBezTo>
                    <a:pt x="88" y="713"/>
                    <a:pt x="1" y="1450"/>
                    <a:pt x="238" y="2137"/>
                  </a:cubicBezTo>
                  <a:cubicBezTo>
                    <a:pt x="276" y="2237"/>
                    <a:pt x="426" y="2200"/>
                    <a:pt x="413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>
              <a:extLst>
                <a:ext uri="{FF2B5EF4-FFF2-40B4-BE49-F238E27FC236}">
                  <a16:creationId xmlns:a16="http://schemas.microsoft.com/office/drawing/2014/main" id="{62B51D30-A7C9-F49D-9C0D-0B31C0C5953E}"/>
                </a:ext>
              </a:extLst>
            </p:cNvPr>
            <p:cNvSpPr/>
            <p:nvPr/>
          </p:nvSpPr>
          <p:spPr>
            <a:xfrm>
              <a:off x="6677050" y="4396600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188" y="188"/>
                  </a:moveTo>
                  <a:cubicBezTo>
                    <a:pt x="313" y="550"/>
                    <a:pt x="363" y="950"/>
                    <a:pt x="300" y="1338"/>
                  </a:cubicBezTo>
                  <a:cubicBezTo>
                    <a:pt x="250" y="1613"/>
                    <a:pt x="113" y="1788"/>
                    <a:pt x="13" y="2038"/>
                  </a:cubicBezTo>
                  <a:cubicBezTo>
                    <a:pt x="0" y="2075"/>
                    <a:pt x="25" y="2112"/>
                    <a:pt x="63" y="2125"/>
                  </a:cubicBezTo>
                  <a:cubicBezTo>
                    <a:pt x="363" y="2175"/>
                    <a:pt x="463" y="1850"/>
                    <a:pt x="538" y="1613"/>
                  </a:cubicBezTo>
                  <a:cubicBezTo>
                    <a:pt x="650" y="1113"/>
                    <a:pt x="600" y="600"/>
                    <a:pt x="400" y="126"/>
                  </a:cubicBezTo>
                  <a:cubicBezTo>
                    <a:pt x="350" y="1"/>
                    <a:pt x="150" y="51"/>
                    <a:pt x="18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>
              <a:extLst>
                <a:ext uri="{FF2B5EF4-FFF2-40B4-BE49-F238E27FC236}">
                  <a16:creationId xmlns:a16="http://schemas.microsoft.com/office/drawing/2014/main" id="{707628ED-C1BF-05BA-1493-681A726A2FDA}"/>
                </a:ext>
              </a:extLst>
            </p:cNvPr>
            <p:cNvSpPr/>
            <p:nvPr/>
          </p:nvSpPr>
          <p:spPr>
            <a:xfrm>
              <a:off x="6337750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126" y="926"/>
                  </a:moveTo>
                  <a:cubicBezTo>
                    <a:pt x="1138" y="1076"/>
                    <a:pt x="2500" y="926"/>
                    <a:pt x="3263" y="163"/>
                  </a:cubicBezTo>
                  <a:cubicBezTo>
                    <a:pt x="3313" y="113"/>
                    <a:pt x="3263" y="1"/>
                    <a:pt x="3175" y="26"/>
                  </a:cubicBezTo>
                  <a:cubicBezTo>
                    <a:pt x="2713" y="188"/>
                    <a:pt x="2300" y="476"/>
                    <a:pt x="1813" y="601"/>
                  </a:cubicBezTo>
                  <a:cubicBezTo>
                    <a:pt x="1276" y="738"/>
                    <a:pt x="713" y="776"/>
                    <a:pt x="151" y="713"/>
                  </a:cubicBezTo>
                  <a:cubicBezTo>
                    <a:pt x="38" y="701"/>
                    <a:pt x="1" y="913"/>
                    <a:pt x="126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>
              <a:extLst>
                <a:ext uri="{FF2B5EF4-FFF2-40B4-BE49-F238E27FC236}">
                  <a16:creationId xmlns:a16="http://schemas.microsoft.com/office/drawing/2014/main" id="{E80FCF79-34BF-23E1-C893-943AA84BE411}"/>
                </a:ext>
              </a:extLst>
            </p:cNvPr>
            <p:cNvSpPr/>
            <p:nvPr/>
          </p:nvSpPr>
          <p:spPr>
            <a:xfrm>
              <a:off x="6319650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887" y="238"/>
                  </a:moveTo>
                  <a:cubicBezTo>
                    <a:pt x="3262" y="126"/>
                    <a:pt x="2612" y="1"/>
                    <a:pt x="1975" y="101"/>
                  </a:cubicBezTo>
                  <a:cubicBezTo>
                    <a:pt x="1300" y="201"/>
                    <a:pt x="712" y="551"/>
                    <a:pt x="138" y="926"/>
                  </a:cubicBezTo>
                  <a:cubicBezTo>
                    <a:pt x="0" y="1013"/>
                    <a:pt x="138" y="1238"/>
                    <a:pt x="275" y="1151"/>
                  </a:cubicBezTo>
                  <a:cubicBezTo>
                    <a:pt x="737" y="838"/>
                    <a:pt x="1225" y="526"/>
                    <a:pt x="1787" y="388"/>
                  </a:cubicBezTo>
                  <a:cubicBezTo>
                    <a:pt x="2450" y="226"/>
                    <a:pt x="3162" y="338"/>
                    <a:pt x="3837" y="451"/>
                  </a:cubicBezTo>
                  <a:cubicBezTo>
                    <a:pt x="3962" y="463"/>
                    <a:pt x="4024" y="263"/>
                    <a:pt x="3887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>
              <a:extLst>
                <a:ext uri="{FF2B5EF4-FFF2-40B4-BE49-F238E27FC236}">
                  <a16:creationId xmlns:a16="http://schemas.microsoft.com/office/drawing/2014/main" id="{234F7FA0-03C7-D546-EE96-6529B41E45CA}"/>
                </a:ext>
              </a:extLst>
            </p:cNvPr>
            <p:cNvSpPr/>
            <p:nvPr/>
          </p:nvSpPr>
          <p:spPr>
            <a:xfrm>
              <a:off x="68223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4499" y="88"/>
                  </a:moveTo>
                  <a:cubicBezTo>
                    <a:pt x="3187" y="1426"/>
                    <a:pt x="2700" y="2938"/>
                    <a:pt x="2912" y="4837"/>
                  </a:cubicBezTo>
                  <a:cubicBezTo>
                    <a:pt x="3087" y="6237"/>
                    <a:pt x="3699" y="7487"/>
                    <a:pt x="4237" y="8761"/>
                  </a:cubicBezTo>
                  <a:cubicBezTo>
                    <a:pt x="6111" y="13235"/>
                    <a:pt x="7986" y="21470"/>
                    <a:pt x="213" y="21808"/>
                  </a:cubicBezTo>
                  <a:cubicBezTo>
                    <a:pt x="125" y="21808"/>
                    <a:pt x="125" y="21933"/>
                    <a:pt x="213" y="21945"/>
                  </a:cubicBezTo>
                  <a:cubicBezTo>
                    <a:pt x="3250" y="22045"/>
                    <a:pt x="5586" y="20071"/>
                    <a:pt x="6274" y="17084"/>
                  </a:cubicBezTo>
                  <a:cubicBezTo>
                    <a:pt x="7598" y="11435"/>
                    <a:pt x="0" y="5012"/>
                    <a:pt x="4637" y="213"/>
                  </a:cubicBezTo>
                  <a:cubicBezTo>
                    <a:pt x="4712" y="138"/>
                    <a:pt x="4587" y="1"/>
                    <a:pt x="4499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>
              <a:extLst>
                <a:ext uri="{FF2B5EF4-FFF2-40B4-BE49-F238E27FC236}">
                  <a16:creationId xmlns:a16="http://schemas.microsoft.com/office/drawing/2014/main" id="{CD7E3DB7-52EF-9392-51BA-7725031BEBAF}"/>
                </a:ext>
              </a:extLst>
            </p:cNvPr>
            <p:cNvSpPr/>
            <p:nvPr/>
          </p:nvSpPr>
          <p:spPr>
            <a:xfrm>
              <a:off x="6723275" y="4055125"/>
              <a:ext cx="121250" cy="180925"/>
            </a:xfrm>
            <a:custGeom>
              <a:avLst/>
              <a:gdLst/>
              <a:ahLst/>
              <a:cxnLst/>
              <a:rect l="l" t="t" r="r" b="b"/>
              <a:pathLst>
                <a:path w="4850" h="7237" extrusionOk="0">
                  <a:moveTo>
                    <a:pt x="3175" y="7036"/>
                  </a:moveTo>
                  <a:cubicBezTo>
                    <a:pt x="1438" y="6911"/>
                    <a:pt x="438" y="4949"/>
                    <a:pt x="626" y="3400"/>
                  </a:cubicBezTo>
                  <a:cubicBezTo>
                    <a:pt x="838" y="1775"/>
                    <a:pt x="3138" y="113"/>
                    <a:pt x="4650" y="1513"/>
                  </a:cubicBezTo>
                  <a:cubicBezTo>
                    <a:pt x="4737" y="1588"/>
                    <a:pt x="4850" y="1463"/>
                    <a:pt x="4775" y="1388"/>
                  </a:cubicBezTo>
                  <a:cubicBezTo>
                    <a:pt x="3525" y="1"/>
                    <a:pt x="988" y="1313"/>
                    <a:pt x="538" y="2825"/>
                  </a:cubicBezTo>
                  <a:cubicBezTo>
                    <a:pt x="1" y="4637"/>
                    <a:pt x="1163" y="7086"/>
                    <a:pt x="3175" y="7224"/>
                  </a:cubicBezTo>
                  <a:cubicBezTo>
                    <a:pt x="3300" y="7236"/>
                    <a:pt x="3300" y="7049"/>
                    <a:pt x="3175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>
              <a:extLst>
                <a:ext uri="{FF2B5EF4-FFF2-40B4-BE49-F238E27FC236}">
                  <a16:creationId xmlns:a16="http://schemas.microsoft.com/office/drawing/2014/main" id="{23852C12-D671-FB7D-8750-23CD4702B723}"/>
                </a:ext>
              </a:extLst>
            </p:cNvPr>
            <p:cNvSpPr/>
            <p:nvPr/>
          </p:nvSpPr>
          <p:spPr>
            <a:xfrm>
              <a:off x="67892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2463" y="163"/>
                  </a:moveTo>
                  <a:cubicBezTo>
                    <a:pt x="2837" y="900"/>
                    <a:pt x="2600" y="1800"/>
                    <a:pt x="1925" y="2274"/>
                  </a:cubicBezTo>
                  <a:cubicBezTo>
                    <a:pt x="1175" y="2749"/>
                    <a:pt x="338" y="2237"/>
                    <a:pt x="201" y="1425"/>
                  </a:cubicBezTo>
                  <a:cubicBezTo>
                    <a:pt x="188" y="1312"/>
                    <a:pt x="1" y="1337"/>
                    <a:pt x="13" y="1450"/>
                  </a:cubicBezTo>
                  <a:cubicBezTo>
                    <a:pt x="88" y="2324"/>
                    <a:pt x="1013" y="2937"/>
                    <a:pt x="1838" y="2549"/>
                  </a:cubicBezTo>
                  <a:cubicBezTo>
                    <a:pt x="2738" y="2137"/>
                    <a:pt x="3087" y="900"/>
                    <a:pt x="2588" y="75"/>
                  </a:cubicBezTo>
                  <a:cubicBezTo>
                    <a:pt x="2538" y="0"/>
                    <a:pt x="2425" y="75"/>
                    <a:pt x="2463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>
              <a:extLst>
                <a:ext uri="{FF2B5EF4-FFF2-40B4-BE49-F238E27FC236}">
                  <a16:creationId xmlns:a16="http://schemas.microsoft.com/office/drawing/2014/main" id="{EE0428C4-1BA0-99ED-1884-B0FE96156E4D}"/>
                </a:ext>
              </a:extLst>
            </p:cNvPr>
            <p:cNvSpPr/>
            <p:nvPr/>
          </p:nvSpPr>
          <p:spPr>
            <a:xfrm>
              <a:off x="6795150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13"/>
                    <a:pt x="1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>
              <a:extLst>
                <a:ext uri="{FF2B5EF4-FFF2-40B4-BE49-F238E27FC236}">
                  <a16:creationId xmlns:a16="http://schemas.microsoft.com/office/drawing/2014/main" id="{9695B9EA-87D6-BC06-5075-14E04C549634}"/>
                </a:ext>
              </a:extLst>
            </p:cNvPr>
            <p:cNvSpPr/>
            <p:nvPr/>
          </p:nvSpPr>
          <p:spPr>
            <a:xfrm>
              <a:off x="6869500" y="41213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3987" y="101"/>
                  </a:moveTo>
                  <a:cubicBezTo>
                    <a:pt x="3712" y="1288"/>
                    <a:pt x="3175" y="2400"/>
                    <a:pt x="2450" y="3375"/>
                  </a:cubicBezTo>
                  <a:cubicBezTo>
                    <a:pt x="1925" y="4087"/>
                    <a:pt x="1225" y="4737"/>
                    <a:pt x="863" y="5562"/>
                  </a:cubicBezTo>
                  <a:cubicBezTo>
                    <a:pt x="450" y="6474"/>
                    <a:pt x="463" y="7436"/>
                    <a:pt x="1150" y="8199"/>
                  </a:cubicBezTo>
                  <a:cubicBezTo>
                    <a:pt x="1213" y="8261"/>
                    <a:pt x="1338" y="8174"/>
                    <a:pt x="1275" y="8086"/>
                  </a:cubicBezTo>
                  <a:cubicBezTo>
                    <a:pt x="0" y="6212"/>
                    <a:pt x="1762" y="4725"/>
                    <a:pt x="2775" y="3275"/>
                  </a:cubicBezTo>
                  <a:cubicBezTo>
                    <a:pt x="3437" y="2325"/>
                    <a:pt x="3899" y="1263"/>
                    <a:pt x="4137" y="138"/>
                  </a:cubicBezTo>
                  <a:cubicBezTo>
                    <a:pt x="4162" y="38"/>
                    <a:pt x="4012" y="1"/>
                    <a:pt x="3987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>
              <a:extLst>
                <a:ext uri="{FF2B5EF4-FFF2-40B4-BE49-F238E27FC236}">
                  <a16:creationId xmlns:a16="http://schemas.microsoft.com/office/drawing/2014/main" id="{C9A9A82A-61E6-6E56-7413-3929FE1DE3D8}"/>
                </a:ext>
              </a:extLst>
            </p:cNvPr>
            <p:cNvSpPr/>
            <p:nvPr/>
          </p:nvSpPr>
          <p:spPr>
            <a:xfrm>
              <a:off x="6887000" y="3978900"/>
              <a:ext cx="81875" cy="88750"/>
            </a:xfrm>
            <a:custGeom>
              <a:avLst/>
              <a:gdLst/>
              <a:ahLst/>
              <a:cxnLst/>
              <a:rect l="l" t="t" r="r" b="b"/>
              <a:pathLst>
                <a:path w="3275" h="3550" extrusionOk="0">
                  <a:moveTo>
                    <a:pt x="2774" y="163"/>
                  </a:moveTo>
                  <a:cubicBezTo>
                    <a:pt x="2987" y="1138"/>
                    <a:pt x="3099" y="2500"/>
                    <a:pt x="2087" y="3112"/>
                  </a:cubicBezTo>
                  <a:cubicBezTo>
                    <a:pt x="1612" y="3375"/>
                    <a:pt x="1025" y="3287"/>
                    <a:pt x="638" y="2900"/>
                  </a:cubicBezTo>
                  <a:cubicBezTo>
                    <a:pt x="338" y="2575"/>
                    <a:pt x="0" y="1250"/>
                    <a:pt x="800" y="1163"/>
                  </a:cubicBezTo>
                  <a:cubicBezTo>
                    <a:pt x="875" y="1163"/>
                    <a:pt x="875" y="1025"/>
                    <a:pt x="800" y="1038"/>
                  </a:cubicBezTo>
                  <a:cubicBezTo>
                    <a:pt x="250" y="1088"/>
                    <a:pt x="75" y="1762"/>
                    <a:pt x="138" y="2237"/>
                  </a:cubicBezTo>
                  <a:cubicBezTo>
                    <a:pt x="200" y="2850"/>
                    <a:pt x="675" y="3350"/>
                    <a:pt x="1300" y="3450"/>
                  </a:cubicBezTo>
                  <a:cubicBezTo>
                    <a:pt x="1937" y="3550"/>
                    <a:pt x="2450" y="3187"/>
                    <a:pt x="2774" y="2650"/>
                  </a:cubicBezTo>
                  <a:cubicBezTo>
                    <a:pt x="3274" y="1850"/>
                    <a:pt x="3149" y="988"/>
                    <a:pt x="2949" y="113"/>
                  </a:cubicBezTo>
                  <a:cubicBezTo>
                    <a:pt x="2924" y="0"/>
                    <a:pt x="2762" y="50"/>
                    <a:pt x="2787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>
              <a:extLst>
                <a:ext uri="{FF2B5EF4-FFF2-40B4-BE49-F238E27FC236}">
                  <a16:creationId xmlns:a16="http://schemas.microsoft.com/office/drawing/2014/main" id="{B4C90A38-B502-1F91-FC5F-8192E538E7E2}"/>
                </a:ext>
              </a:extLst>
            </p:cNvPr>
            <p:cNvSpPr/>
            <p:nvPr/>
          </p:nvSpPr>
          <p:spPr>
            <a:xfrm>
              <a:off x="6898550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1400" y="150"/>
                  </a:moveTo>
                  <a:cubicBezTo>
                    <a:pt x="1488" y="462"/>
                    <a:pt x="1450" y="787"/>
                    <a:pt x="1138" y="962"/>
                  </a:cubicBezTo>
                  <a:cubicBezTo>
                    <a:pt x="938" y="1137"/>
                    <a:pt x="713" y="1087"/>
                    <a:pt x="488" y="800"/>
                  </a:cubicBezTo>
                  <a:cubicBezTo>
                    <a:pt x="438" y="675"/>
                    <a:pt x="463" y="537"/>
                    <a:pt x="525" y="425"/>
                  </a:cubicBezTo>
                  <a:cubicBezTo>
                    <a:pt x="638" y="350"/>
                    <a:pt x="538" y="175"/>
                    <a:pt x="425" y="250"/>
                  </a:cubicBezTo>
                  <a:cubicBezTo>
                    <a:pt x="1" y="512"/>
                    <a:pt x="338" y="1212"/>
                    <a:pt x="763" y="1262"/>
                  </a:cubicBezTo>
                  <a:cubicBezTo>
                    <a:pt x="1425" y="1337"/>
                    <a:pt x="1750" y="637"/>
                    <a:pt x="1550" y="100"/>
                  </a:cubicBezTo>
                  <a:cubicBezTo>
                    <a:pt x="1513" y="0"/>
                    <a:pt x="1375" y="38"/>
                    <a:pt x="1388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>
              <a:extLst>
                <a:ext uri="{FF2B5EF4-FFF2-40B4-BE49-F238E27FC236}">
                  <a16:creationId xmlns:a16="http://schemas.microsoft.com/office/drawing/2014/main" id="{F363E50A-1950-BA5F-BBFC-AA11F8D6F24D}"/>
                </a:ext>
              </a:extLst>
            </p:cNvPr>
            <p:cNvSpPr/>
            <p:nvPr/>
          </p:nvSpPr>
          <p:spPr>
            <a:xfrm>
              <a:off x="6890425" y="4315375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451" y="463"/>
                  </a:moveTo>
                  <a:lnTo>
                    <a:pt x="451" y="463"/>
                  </a:lnTo>
                  <a:cubicBezTo>
                    <a:pt x="463" y="375"/>
                    <a:pt x="351" y="325"/>
                    <a:pt x="288" y="388"/>
                  </a:cubicBezTo>
                  <a:cubicBezTo>
                    <a:pt x="1" y="800"/>
                    <a:pt x="626" y="1275"/>
                    <a:pt x="950" y="863"/>
                  </a:cubicBezTo>
                  <a:cubicBezTo>
                    <a:pt x="1275" y="438"/>
                    <a:pt x="713" y="0"/>
                    <a:pt x="351" y="325"/>
                  </a:cubicBezTo>
                  <a:cubicBezTo>
                    <a:pt x="276" y="388"/>
                    <a:pt x="376" y="488"/>
                    <a:pt x="451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>
              <a:extLst>
                <a:ext uri="{FF2B5EF4-FFF2-40B4-BE49-F238E27FC236}">
                  <a16:creationId xmlns:a16="http://schemas.microsoft.com/office/drawing/2014/main" id="{2233589A-04C3-C511-E0AD-C1186F2047CC}"/>
                </a:ext>
              </a:extLst>
            </p:cNvPr>
            <p:cNvSpPr/>
            <p:nvPr/>
          </p:nvSpPr>
          <p:spPr>
            <a:xfrm>
              <a:off x="6826375" y="4193850"/>
              <a:ext cx="112825" cy="77500"/>
            </a:xfrm>
            <a:custGeom>
              <a:avLst/>
              <a:gdLst/>
              <a:ahLst/>
              <a:cxnLst/>
              <a:rect l="l" t="t" r="r" b="b"/>
              <a:pathLst>
                <a:path w="4513" h="3100" extrusionOk="0">
                  <a:moveTo>
                    <a:pt x="4375" y="50"/>
                  </a:moveTo>
                  <a:cubicBezTo>
                    <a:pt x="3175" y="1412"/>
                    <a:pt x="1700" y="2175"/>
                    <a:pt x="88" y="2924"/>
                  </a:cubicBezTo>
                  <a:cubicBezTo>
                    <a:pt x="1" y="2962"/>
                    <a:pt x="63" y="3099"/>
                    <a:pt x="151" y="3074"/>
                  </a:cubicBezTo>
                  <a:cubicBezTo>
                    <a:pt x="1850" y="2562"/>
                    <a:pt x="3362" y="1550"/>
                    <a:pt x="4462" y="150"/>
                  </a:cubicBezTo>
                  <a:cubicBezTo>
                    <a:pt x="4512" y="88"/>
                    <a:pt x="4425" y="0"/>
                    <a:pt x="4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>
              <a:extLst>
                <a:ext uri="{FF2B5EF4-FFF2-40B4-BE49-F238E27FC236}">
                  <a16:creationId xmlns:a16="http://schemas.microsoft.com/office/drawing/2014/main" id="{DFE7028D-ED4B-1239-0C7C-466D7D4BA00C}"/>
                </a:ext>
              </a:extLst>
            </p:cNvPr>
            <p:cNvSpPr/>
            <p:nvPr/>
          </p:nvSpPr>
          <p:spPr>
            <a:xfrm>
              <a:off x="6805775" y="4256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388"/>
                  </a:moveTo>
                  <a:cubicBezTo>
                    <a:pt x="550" y="1"/>
                    <a:pt x="0" y="538"/>
                    <a:pt x="375" y="888"/>
                  </a:cubicBezTo>
                  <a:cubicBezTo>
                    <a:pt x="750" y="1238"/>
                    <a:pt x="1300" y="600"/>
                    <a:pt x="837" y="350"/>
                  </a:cubicBezTo>
                  <a:cubicBezTo>
                    <a:pt x="750" y="313"/>
                    <a:pt x="662" y="425"/>
                    <a:pt x="725" y="500"/>
                  </a:cubicBezTo>
                  <a:lnTo>
                    <a:pt x="800" y="500"/>
                  </a:lnTo>
                  <a:cubicBezTo>
                    <a:pt x="875" y="563"/>
                    <a:pt x="962" y="463"/>
                    <a:pt x="912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>
              <a:extLst>
                <a:ext uri="{FF2B5EF4-FFF2-40B4-BE49-F238E27FC236}">
                  <a16:creationId xmlns:a16="http://schemas.microsoft.com/office/drawing/2014/main" id="{05C093DB-9129-B750-AA9E-DC668F065F30}"/>
                </a:ext>
              </a:extLst>
            </p:cNvPr>
            <p:cNvSpPr/>
            <p:nvPr/>
          </p:nvSpPr>
          <p:spPr>
            <a:xfrm>
              <a:off x="6811400" y="4233200"/>
              <a:ext cx="9700" cy="5975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262" y="26"/>
                  </a:moveTo>
                  <a:cubicBezTo>
                    <a:pt x="212" y="26"/>
                    <a:pt x="150" y="26"/>
                    <a:pt x="100" y="13"/>
                  </a:cubicBezTo>
                  <a:cubicBezTo>
                    <a:pt x="13" y="1"/>
                    <a:pt x="0" y="126"/>
                    <a:pt x="50" y="176"/>
                  </a:cubicBezTo>
                  <a:cubicBezTo>
                    <a:pt x="112" y="213"/>
                    <a:pt x="187" y="238"/>
                    <a:pt x="262" y="226"/>
                  </a:cubicBezTo>
                  <a:cubicBezTo>
                    <a:pt x="387" y="226"/>
                    <a:pt x="387" y="38"/>
                    <a:pt x="2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>
              <a:extLst>
                <a:ext uri="{FF2B5EF4-FFF2-40B4-BE49-F238E27FC236}">
                  <a16:creationId xmlns:a16="http://schemas.microsoft.com/office/drawing/2014/main" id="{16C16B51-93C8-A58B-ED25-D511722AB091}"/>
                </a:ext>
              </a:extLst>
            </p:cNvPr>
            <p:cNvSpPr/>
            <p:nvPr/>
          </p:nvSpPr>
          <p:spPr>
            <a:xfrm>
              <a:off x="684387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38" y="250"/>
                  </a:moveTo>
                  <a:cubicBezTo>
                    <a:pt x="226" y="163"/>
                    <a:pt x="176" y="88"/>
                    <a:pt x="101" y="38"/>
                  </a:cubicBezTo>
                  <a:cubicBezTo>
                    <a:pt x="63" y="0"/>
                    <a:pt x="1" y="38"/>
                    <a:pt x="13" y="100"/>
                  </a:cubicBezTo>
                  <a:cubicBezTo>
                    <a:pt x="26" y="175"/>
                    <a:pt x="51" y="250"/>
                    <a:pt x="88" y="313"/>
                  </a:cubicBezTo>
                  <a:cubicBezTo>
                    <a:pt x="138" y="400"/>
                    <a:pt x="276" y="338"/>
                    <a:pt x="251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>
              <a:extLst>
                <a:ext uri="{FF2B5EF4-FFF2-40B4-BE49-F238E27FC236}">
                  <a16:creationId xmlns:a16="http://schemas.microsoft.com/office/drawing/2014/main" id="{3E620603-8903-0B6F-007F-41DF859130F6}"/>
                </a:ext>
              </a:extLst>
            </p:cNvPr>
            <p:cNvSpPr/>
            <p:nvPr/>
          </p:nvSpPr>
          <p:spPr>
            <a:xfrm>
              <a:off x="6952925" y="4091375"/>
              <a:ext cx="27500" cy="156850"/>
            </a:xfrm>
            <a:custGeom>
              <a:avLst/>
              <a:gdLst/>
              <a:ahLst/>
              <a:cxnLst/>
              <a:rect l="l" t="t" r="r" b="b"/>
              <a:pathLst>
                <a:path w="1100" h="6274" extrusionOk="0">
                  <a:moveTo>
                    <a:pt x="925" y="100"/>
                  </a:moveTo>
                  <a:cubicBezTo>
                    <a:pt x="850" y="1375"/>
                    <a:pt x="612" y="2600"/>
                    <a:pt x="337" y="3837"/>
                  </a:cubicBezTo>
                  <a:cubicBezTo>
                    <a:pt x="150" y="4649"/>
                    <a:pt x="0" y="5361"/>
                    <a:pt x="312" y="6161"/>
                  </a:cubicBezTo>
                  <a:cubicBezTo>
                    <a:pt x="362" y="6274"/>
                    <a:pt x="525" y="6236"/>
                    <a:pt x="487" y="6111"/>
                  </a:cubicBezTo>
                  <a:cubicBezTo>
                    <a:pt x="175" y="4936"/>
                    <a:pt x="625" y="3812"/>
                    <a:pt x="850" y="2650"/>
                  </a:cubicBezTo>
                  <a:cubicBezTo>
                    <a:pt x="1025" y="1812"/>
                    <a:pt x="1100" y="963"/>
                    <a:pt x="1100" y="100"/>
                  </a:cubicBezTo>
                  <a:cubicBezTo>
                    <a:pt x="1087" y="0"/>
                    <a:pt x="937" y="0"/>
                    <a:pt x="925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>
              <a:extLst>
                <a:ext uri="{FF2B5EF4-FFF2-40B4-BE49-F238E27FC236}">
                  <a16:creationId xmlns:a16="http://schemas.microsoft.com/office/drawing/2014/main" id="{69F872C2-0991-451C-7001-0075BEBC8FFE}"/>
                </a:ext>
              </a:extLst>
            </p:cNvPr>
            <p:cNvSpPr/>
            <p:nvPr/>
          </p:nvSpPr>
          <p:spPr>
            <a:xfrm>
              <a:off x="6949475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438" y="351"/>
                  </a:moveTo>
                  <a:cubicBezTo>
                    <a:pt x="1" y="776"/>
                    <a:pt x="725" y="1325"/>
                    <a:pt x="1013" y="851"/>
                  </a:cubicBezTo>
                  <a:cubicBezTo>
                    <a:pt x="1250" y="476"/>
                    <a:pt x="588" y="1"/>
                    <a:pt x="438" y="476"/>
                  </a:cubicBezTo>
                  <a:cubicBezTo>
                    <a:pt x="413" y="563"/>
                    <a:pt x="525" y="626"/>
                    <a:pt x="588" y="563"/>
                  </a:cubicBezTo>
                  <a:lnTo>
                    <a:pt x="563" y="451"/>
                  </a:lnTo>
                  <a:cubicBezTo>
                    <a:pt x="613" y="363"/>
                    <a:pt x="500" y="276"/>
                    <a:pt x="4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>
              <a:extLst>
                <a:ext uri="{FF2B5EF4-FFF2-40B4-BE49-F238E27FC236}">
                  <a16:creationId xmlns:a16="http://schemas.microsoft.com/office/drawing/2014/main" id="{02119A31-8280-D2EA-C9B2-CFFF1E31CE46}"/>
                </a:ext>
              </a:extLst>
            </p:cNvPr>
            <p:cNvSpPr/>
            <p:nvPr/>
          </p:nvSpPr>
          <p:spPr>
            <a:xfrm>
              <a:off x="6900425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113" y="263"/>
                  </a:moveTo>
                  <a:cubicBezTo>
                    <a:pt x="688" y="900"/>
                    <a:pt x="650" y="1937"/>
                    <a:pt x="450" y="2724"/>
                  </a:cubicBezTo>
                  <a:cubicBezTo>
                    <a:pt x="425" y="2837"/>
                    <a:pt x="588" y="2912"/>
                    <a:pt x="650" y="2812"/>
                  </a:cubicBezTo>
                  <a:cubicBezTo>
                    <a:pt x="900" y="2387"/>
                    <a:pt x="875" y="1687"/>
                    <a:pt x="800" y="1225"/>
                  </a:cubicBezTo>
                  <a:cubicBezTo>
                    <a:pt x="750" y="800"/>
                    <a:pt x="563" y="413"/>
                    <a:pt x="263" y="100"/>
                  </a:cubicBezTo>
                  <a:cubicBezTo>
                    <a:pt x="163" y="0"/>
                    <a:pt x="1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>
              <a:extLst>
                <a:ext uri="{FF2B5EF4-FFF2-40B4-BE49-F238E27FC236}">
                  <a16:creationId xmlns:a16="http://schemas.microsoft.com/office/drawing/2014/main" id="{DF52D9AA-FAE0-A719-7CB7-8926D2C295E2}"/>
                </a:ext>
              </a:extLst>
            </p:cNvPr>
            <p:cNvSpPr/>
            <p:nvPr/>
          </p:nvSpPr>
          <p:spPr>
            <a:xfrm>
              <a:off x="68938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62" y="2612"/>
                  </a:moveTo>
                  <a:cubicBezTo>
                    <a:pt x="188" y="2063"/>
                    <a:pt x="450" y="888"/>
                    <a:pt x="550" y="176"/>
                  </a:cubicBezTo>
                  <a:cubicBezTo>
                    <a:pt x="562" y="76"/>
                    <a:pt x="425" y="1"/>
                    <a:pt x="375" y="101"/>
                  </a:cubicBezTo>
                  <a:cubicBezTo>
                    <a:pt x="0" y="800"/>
                    <a:pt x="63" y="2238"/>
                    <a:pt x="737" y="2750"/>
                  </a:cubicBezTo>
                  <a:cubicBezTo>
                    <a:pt x="825" y="2825"/>
                    <a:pt x="937" y="2675"/>
                    <a:pt x="850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>
              <a:extLst>
                <a:ext uri="{FF2B5EF4-FFF2-40B4-BE49-F238E27FC236}">
                  <a16:creationId xmlns:a16="http://schemas.microsoft.com/office/drawing/2014/main" id="{3269A190-4A6D-8E5F-9D36-BB236AED9E79}"/>
                </a:ext>
              </a:extLst>
            </p:cNvPr>
            <p:cNvSpPr/>
            <p:nvPr/>
          </p:nvSpPr>
          <p:spPr>
            <a:xfrm>
              <a:off x="6908850" y="4142600"/>
              <a:ext cx="56575" cy="17850"/>
            </a:xfrm>
            <a:custGeom>
              <a:avLst/>
              <a:gdLst/>
              <a:ahLst/>
              <a:cxnLst/>
              <a:rect l="l" t="t" r="r" b="b"/>
              <a:pathLst>
                <a:path w="2263" h="714" extrusionOk="0">
                  <a:moveTo>
                    <a:pt x="2150" y="238"/>
                  </a:moveTo>
                  <a:cubicBezTo>
                    <a:pt x="1463" y="1"/>
                    <a:pt x="726" y="88"/>
                    <a:pt x="113" y="476"/>
                  </a:cubicBezTo>
                  <a:cubicBezTo>
                    <a:pt x="1" y="551"/>
                    <a:pt x="101" y="713"/>
                    <a:pt x="226" y="663"/>
                  </a:cubicBezTo>
                  <a:cubicBezTo>
                    <a:pt x="788" y="326"/>
                    <a:pt x="1463" y="238"/>
                    <a:pt x="2100" y="413"/>
                  </a:cubicBezTo>
                  <a:cubicBezTo>
                    <a:pt x="2213" y="438"/>
                    <a:pt x="2263" y="263"/>
                    <a:pt x="2150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>
              <a:extLst>
                <a:ext uri="{FF2B5EF4-FFF2-40B4-BE49-F238E27FC236}">
                  <a16:creationId xmlns:a16="http://schemas.microsoft.com/office/drawing/2014/main" id="{48FF5B8C-A125-03EC-BEE4-FC896FE1B91A}"/>
                </a:ext>
              </a:extLst>
            </p:cNvPr>
            <p:cNvSpPr/>
            <p:nvPr/>
          </p:nvSpPr>
          <p:spPr>
            <a:xfrm>
              <a:off x="69091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25" y="400"/>
                  </a:moveTo>
                  <a:cubicBezTo>
                    <a:pt x="475" y="538"/>
                    <a:pt x="2250" y="850"/>
                    <a:pt x="2125" y="63"/>
                  </a:cubicBezTo>
                  <a:cubicBezTo>
                    <a:pt x="2112" y="25"/>
                    <a:pt x="2075" y="0"/>
                    <a:pt x="2037" y="13"/>
                  </a:cubicBezTo>
                  <a:cubicBezTo>
                    <a:pt x="1788" y="113"/>
                    <a:pt x="1613" y="250"/>
                    <a:pt x="1338" y="300"/>
                  </a:cubicBezTo>
                  <a:cubicBezTo>
                    <a:pt x="950" y="363"/>
                    <a:pt x="550" y="313"/>
                    <a:pt x="188" y="188"/>
                  </a:cubicBezTo>
                  <a:cubicBezTo>
                    <a:pt x="50" y="138"/>
                    <a:pt x="0" y="338"/>
                    <a:pt x="125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>
              <a:extLst>
                <a:ext uri="{FF2B5EF4-FFF2-40B4-BE49-F238E27FC236}">
                  <a16:creationId xmlns:a16="http://schemas.microsoft.com/office/drawing/2014/main" id="{393B3CC2-DCCA-379E-ECB6-4B33D74398E6}"/>
                </a:ext>
              </a:extLst>
            </p:cNvPr>
            <p:cNvSpPr/>
            <p:nvPr/>
          </p:nvSpPr>
          <p:spPr>
            <a:xfrm>
              <a:off x="6877300" y="3810500"/>
              <a:ext cx="26600" cy="82825"/>
            </a:xfrm>
            <a:custGeom>
              <a:avLst/>
              <a:gdLst/>
              <a:ahLst/>
              <a:cxnLst/>
              <a:rect l="l" t="t" r="r" b="b"/>
              <a:pathLst>
                <a:path w="1064" h="3313" extrusionOk="0">
                  <a:moveTo>
                    <a:pt x="713" y="151"/>
                  </a:moveTo>
                  <a:cubicBezTo>
                    <a:pt x="776" y="713"/>
                    <a:pt x="738" y="1275"/>
                    <a:pt x="601" y="1813"/>
                  </a:cubicBezTo>
                  <a:cubicBezTo>
                    <a:pt x="463" y="2300"/>
                    <a:pt x="188" y="2713"/>
                    <a:pt x="26" y="3175"/>
                  </a:cubicBezTo>
                  <a:cubicBezTo>
                    <a:pt x="1" y="3262"/>
                    <a:pt x="101" y="3312"/>
                    <a:pt x="163" y="3262"/>
                  </a:cubicBezTo>
                  <a:cubicBezTo>
                    <a:pt x="938" y="2500"/>
                    <a:pt x="1063" y="1138"/>
                    <a:pt x="926" y="126"/>
                  </a:cubicBezTo>
                  <a:cubicBezTo>
                    <a:pt x="913" y="1"/>
                    <a:pt x="701" y="26"/>
                    <a:pt x="71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>
              <a:extLst>
                <a:ext uri="{FF2B5EF4-FFF2-40B4-BE49-F238E27FC236}">
                  <a16:creationId xmlns:a16="http://schemas.microsoft.com/office/drawing/2014/main" id="{96A68185-A9CA-EA08-E69E-CD5DB459DA6E}"/>
                </a:ext>
              </a:extLst>
            </p:cNvPr>
            <p:cNvSpPr/>
            <p:nvPr/>
          </p:nvSpPr>
          <p:spPr>
            <a:xfrm>
              <a:off x="6868550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438" y="3824"/>
                  </a:moveTo>
                  <a:cubicBezTo>
                    <a:pt x="338" y="3150"/>
                    <a:pt x="226" y="2450"/>
                    <a:pt x="388" y="1775"/>
                  </a:cubicBezTo>
                  <a:cubicBezTo>
                    <a:pt x="513" y="1225"/>
                    <a:pt x="838" y="738"/>
                    <a:pt x="1138" y="263"/>
                  </a:cubicBezTo>
                  <a:cubicBezTo>
                    <a:pt x="1238" y="125"/>
                    <a:pt x="1013" y="0"/>
                    <a:pt x="913" y="138"/>
                  </a:cubicBezTo>
                  <a:cubicBezTo>
                    <a:pt x="551" y="700"/>
                    <a:pt x="201" y="1288"/>
                    <a:pt x="88" y="1975"/>
                  </a:cubicBezTo>
                  <a:cubicBezTo>
                    <a:pt x="1" y="2612"/>
                    <a:pt x="126" y="3262"/>
                    <a:pt x="238" y="3887"/>
                  </a:cubicBezTo>
                  <a:cubicBezTo>
                    <a:pt x="263" y="4024"/>
                    <a:pt x="463" y="3962"/>
                    <a:pt x="43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>
              <a:extLst>
                <a:ext uri="{FF2B5EF4-FFF2-40B4-BE49-F238E27FC236}">
                  <a16:creationId xmlns:a16="http://schemas.microsoft.com/office/drawing/2014/main" id="{DB39D3E0-1F4B-E0AA-BD51-21F0C0A6417B}"/>
                </a:ext>
              </a:extLst>
            </p:cNvPr>
            <p:cNvSpPr/>
            <p:nvPr/>
          </p:nvSpPr>
          <p:spPr>
            <a:xfrm>
              <a:off x="6712050" y="4197600"/>
              <a:ext cx="8450" cy="8150"/>
            </a:xfrm>
            <a:custGeom>
              <a:avLst/>
              <a:gdLst/>
              <a:ahLst/>
              <a:cxnLst/>
              <a:rect l="l" t="t" r="r" b="b"/>
              <a:pathLst>
                <a:path w="338" h="326" extrusionOk="0">
                  <a:moveTo>
                    <a:pt x="88" y="313"/>
                  </a:moveTo>
                  <a:cubicBezTo>
                    <a:pt x="175" y="325"/>
                    <a:pt x="262" y="288"/>
                    <a:pt x="312" y="213"/>
                  </a:cubicBezTo>
                  <a:cubicBezTo>
                    <a:pt x="325" y="200"/>
                    <a:pt x="337" y="163"/>
                    <a:pt x="325" y="138"/>
                  </a:cubicBezTo>
                  <a:lnTo>
                    <a:pt x="300" y="50"/>
                  </a:lnTo>
                  <a:cubicBezTo>
                    <a:pt x="287" y="13"/>
                    <a:pt x="225" y="0"/>
                    <a:pt x="212" y="38"/>
                  </a:cubicBezTo>
                  <a:lnTo>
                    <a:pt x="75" y="175"/>
                  </a:lnTo>
                  <a:cubicBezTo>
                    <a:pt x="0" y="200"/>
                    <a:pt x="13" y="325"/>
                    <a:pt x="8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>
              <a:extLst>
                <a:ext uri="{FF2B5EF4-FFF2-40B4-BE49-F238E27FC236}">
                  <a16:creationId xmlns:a16="http://schemas.microsoft.com/office/drawing/2014/main" id="{1D3C6201-3958-19DD-C153-6363CD3A04D6}"/>
                </a:ext>
              </a:extLst>
            </p:cNvPr>
            <p:cNvSpPr/>
            <p:nvPr/>
          </p:nvSpPr>
          <p:spPr>
            <a:xfrm>
              <a:off x="6655500" y="4190725"/>
              <a:ext cx="58750" cy="15025"/>
            </a:xfrm>
            <a:custGeom>
              <a:avLst/>
              <a:gdLst/>
              <a:ahLst/>
              <a:cxnLst/>
              <a:rect l="l" t="t" r="r" b="b"/>
              <a:pathLst>
                <a:path w="2350" h="601" extrusionOk="0">
                  <a:moveTo>
                    <a:pt x="2300" y="475"/>
                  </a:moveTo>
                  <a:cubicBezTo>
                    <a:pt x="1625" y="138"/>
                    <a:pt x="825" y="0"/>
                    <a:pt x="88" y="225"/>
                  </a:cubicBezTo>
                  <a:cubicBezTo>
                    <a:pt x="0" y="250"/>
                    <a:pt x="0" y="413"/>
                    <a:pt x="113" y="400"/>
                  </a:cubicBezTo>
                  <a:cubicBezTo>
                    <a:pt x="862" y="313"/>
                    <a:pt x="1537" y="313"/>
                    <a:pt x="2250" y="588"/>
                  </a:cubicBezTo>
                  <a:cubicBezTo>
                    <a:pt x="2312" y="600"/>
                    <a:pt x="2350" y="500"/>
                    <a:pt x="230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>
              <a:extLst>
                <a:ext uri="{FF2B5EF4-FFF2-40B4-BE49-F238E27FC236}">
                  <a16:creationId xmlns:a16="http://schemas.microsoft.com/office/drawing/2014/main" id="{B7DBB23B-1542-AD46-AAC7-0FF081343F49}"/>
                </a:ext>
              </a:extLst>
            </p:cNvPr>
            <p:cNvSpPr/>
            <p:nvPr/>
          </p:nvSpPr>
          <p:spPr>
            <a:xfrm>
              <a:off x="6655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201" y="613"/>
                  </a:moveTo>
                  <a:cubicBezTo>
                    <a:pt x="413" y="351"/>
                    <a:pt x="650" y="276"/>
                    <a:pt x="938" y="163"/>
                  </a:cubicBezTo>
                  <a:cubicBezTo>
                    <a:pt x="1013" y="126"/>
                    <a:pt x="1013" y="1"/>
                    <a:pt x="925" y="1"/>
                  </a:cubicBezTo>
                  <a:cubicBezTo>
                    <a:pt x="575" y="26"/>
                    <a:pt x="251" y="201"/>
                    <a:pt x="63" y="501"/>
                  </a:cubicBezTo>
                  <a:cubicBezTo>
                    <a:pt x="1" y="576"/>
                    <a:pt x="138" y="676"/>
                    <a:pt x="201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>
              <a:extLst>
                <a:ext uri="{FF2B5EF4-FFF2-40B4-BE49-F238E27FC236}">
                  <a16:creationId xmlns:a16="http://schemas.microsoft.com/office/drawing/2014/main" id="{B0E645F0-76C4-F8D2-6ED3-DC211A8D2355}"/>
                </a:ext>
              </a:extLst>
            </p:cNvPr>
            <p:cNvSpPr/>
            <p:nvPr/>
          </p:nvSpPr>
          <p:spPr>
            <a:xfrm>
              <a:off x="6694550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1012" y="2075"/>
                  </a:moveTo>
                  <a:cubicBezTo>
                    <a:pt x="838" y="1775"/>
                    <a:pt x="700" y="1462"/>
                    <a:pt x="575" y="1125"/>
                  </a:cubicBezTo>
                  <a:cubicBezTo>
                    <a:pt x="463" y="775"/>
                    <a:pt x="525" y="475"/>
                    <a:pt x="575" y="125"/>
                  </a:cubicBezTo>
                  <a:cubicBezTo>
                    <a:pt x="588" y="25"/>
                    <a:pt x="450" y="0"/>
                    <a:pt x="413" y="75"/>
                  </a:cubicBezTo>
                  <a:cubicBezTo>
                    <a:pt x="0" y="775"/>
                    <a:pt x="463" y="1612"/>
                    <a:pt x="925" y="2162"/>
                  </a:cubicBezTo>
                  <a:cubicBezTo>
                    <a:pt x="975" y="2212"/>
                    <a:pt x="1062" y="2137"/>
                    <a:pt x="1025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>
              <a:extLst>
                <a:ext uri="{FF2B5EF4-FFF2-40B4-BE49-F238E27FC236}">
                  <a16:creationId xmlns:a16="http://schemas.microsoft.com/office/drawing/2014/main" id="{E21EA946-360B-4363-BBD1-2D946633F019}"/>
                </a:ext>
              </a:extLst>
            </p:cNvPr>
            <p:cNvSpPr/>
            <p:nvPr/>
          </p:nvSpPr>
          <p:spPr>
            <a:xfrm>
              <a:off x="66936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76" y="138"/>
                  </a:moveTo>
                  <a:cubicBezTo>
                    <a:pt x="113" y="450"/>
                    <a:pt x="1" y="875"/>
                    <a:pt x="51" y="1287"/>
                  </a:cubicBezTo>
                  <a:cubicBezTo>
                    <a:pt x="63" y="1387"/>
                    <a:pt x="201" y="1350"/>
                    <a:pt x="226" y="1262"/>
                  </a:cubicBezTo>
                  <a:cubicBezTo>
                    <a:pt x="238" y="875"/>
                    <a:pt x="301" y="575"/>
                    <a:pt x="576" y="288"/>
                  </a:cubicBezTo>
                  <a:cubicBezTo>
                    <a:pt x="676" y="150"/>
                    <a:pt x="476" y="0"/>
                    <a:pt x="376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>
              <a:extLst>
                <a:ext uri="{FF2B5EF4-FFF2-40B4-BE49-F238E27FC236}">
                  <a16:creationId xmlns:a16="http://schemas.microsoft.com/office/drawing/2014/main" id="{86DA3B60-D5EB-B57E-31A7-12F41446D75E}"/>
                </a:ext>
              </a:extLst>
            </p:cNvPr>
            <p:cNvSpPr/>
            <p:nvPr/>
          </p:nvSpPr>
          <p:spPr>
            <a:xfrm>
              <a:off x="6676725" y="4169150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788" y="238"/>
                  </a:moveTo>
                  <a:cubicBezTo>
                    <a:pt x="576" y="176"/>
                    <a:pt x="363" y="76"/>
                    <a:pt x="138" y="26"/>
                  </a:cubicBezTo>
                  <a:cubicBezTo>
                    <a:pt x="51" y="1"/>
                    <a:pt x="1" y="113"/>
                    <a:pt x="88" y="163"/>
                  </a:cubicBezTo>
                  <a:cubicBezTo>
                    <a:pt x="288" y="288"/>
                    <a:pt x="513" y="376"/>
                    <a:pt x="738" y="426"/>
                  </a:cubicBezTo>
                  <a:cubicBezTo>
                    <a:pt x="863" y="451"/>
                    <a:pt x="913" y="276"/>
                    <a:pt x="78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>
              <a:extLst>
                <a:ext uri="{FF2B5EF4-FFF2-40B4-BE49-F238E27FC236}">
                  <a16:creationId xmlns:a16="http://schemas.microsoft.com/office/drawing/2014/main" id="{2F67D037-F5B9-ED1C-1B95-8E6E0098092E}"/>
                </a:ext>
              </a:extLst>
            </p:cNvPr>
            <p:cNvSpPr/>
            <p:nvPr/>
          </p:nvSpPr>
          <p:spPr>
            <a:xfrm>
              <a:off x="6675800" y="4169150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63" y="226"/>
                  </a:moveTo>
                  <a:cubicBezTo>
                    <a:pt x="150" y="413"/>
                    <a:pt x="275" y="588"/>
                    <a:pt x="438" y="726"/>
                  </a:cubicBezTo>
                  <a:cubicBezTo>
                    <a:pt x="513" y="788"/>
                    <a:pt x="650" y="701"/>
                    <a:pt x="588" y="613"/>
                  </a:cubicBezTo>
                  <a:cubicBezTo>
                    <a:pt x="488" y="438"/>
                    <a:pt x="363" y="288"/>
                    <a:pt x="250" y="126"/>
                  </a:cubicBezTo>
                  <a:cubicBezTo>
                    <a:pt x="175" y="1"/>
                    <a:pt x="0" y="101"/>
                    <a:pt x="75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>
              <a:extLst>
                <a:ext uri="{FF2B5EF4-FFF2-40B4-BE49-F238E27FC236}">
                  <a16:creationId xmlns:a16="http://schemas.microsoft.com/office/drawing/2014/main" id="{F5AF7946-3048-172B-2F4E-55A9D6F905B0}"/>
                </a:ext>
              </a:extLst>
            </p:cNvPr>
            <p:cNvSpPr/>
            <p:nvPr/>
          </p:nvSpPr>
          <p:spPr>
            <a:xfrm>
              <a:off x="6672975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6" y="51"/>
                  </a:moveTo>
                  <a:cubicBezTo>
                    <a:pt x="413" y="1"/>
                    <a:pt x="226" y="26"/>
                    <a:pt x="88" y="113"/>
                  </a:cubicBezTo>
                  <a:cubicBezTo>
                    <a:pt x="1" y="163"/>
                    <a:pt x="63" y="276"/>
                    <a:pt x="138" y="251"/>
                  </a:cubicBezTo>
                  <a:lnTo>
                    <a:pt x="526" y="238"/>
                  </a:lnTo>
                  <a:cubicBezTo>
                    <a:pt x="638" y="263"/>
                    <a:pt x="701" y="88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>
              <a:extLst>
                <a:ext uri="{FF2B5EF4-FFF2-40B4-BE49-F238E27FC236}">
                  <a16:creationId xmlns:a16="http://schemas.microsoft.com/office/drawing/2014/main" id="{4FF8AEDB-2D59-A7EF-C45A-419DFEFE32DE}"/>
                </a:ext>
              </a:extLst>
            </p:cNvPr>
            <p:cNvSpPr/>
            <p:nvPr/>
          </p:nvSpPr>
          <p:spPr>
            <a:xfrm>
              <a:off x="665300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638" y="788"/>
                  </a:moveTo>
                  <a:cubicBezTo>
                    <a:pt x="1150" y="675"/>
                    <a:pt x="862" y="1"/>
                    <a:pt x="425" y="101"/>
                  </a:cubicBezTo>
                  <a:cubicBezTo>
                    <a:pt x="0" y="201"/>
                    <a:pt x="113" y="938"/>
                    <a:pt x="625" y="788"/>
                  </a:cubicBezTo>
                  <a:cubicBezTo>
                    <a:pt x="737" y="750"/>
                    <a:pt x="712" y="588"/>
                    <a:pt x="600" y="600"/>
                  </a:cubicBezTo>
                  <a:lnTo>
                    <a:pt x="600" y="613"/>
                  </a:lnTo>
                  <a:cubicBezTo>
                    <a:pt x="488" y="650"/>
                    <a:pt x="538" y="813"/>
                    <a:pt x="65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>
              <a:extLst>
                <a:ext uri="{FF2B5EF4-FFF2-40B4-BE49-F238E27FC236}">
                  <a16:creationId xmlns:a16="http://schemas.microsoft.com/office/drawing/2014/main" id="{5D83A413-CF8B-F4AE-555F-924CE36014D0}"/>
                </a:ext>
              </a:extLst>
            </p:cNvPr>
            <p:cNvSpPr/>
            <p:nvPr/>
          </p:nvSpPr>
          <p:spPr>
            <a:xfrm>
              <a:off x="846700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832" y="4662"/>
                  </a:moveTo>
                  <a:cubicBezTo>
                    <a:pt x="17009" y="0"/>
                    <a:pt x="10598" y="7623"/>
                    <a:pt x="4962" y="6311"/>
                  </a:cubicBezTo>
                  <a:cubicBezTo>
                    <a:pt x="1963" y="5611"/>
                    <a:pt x="1" y="3300"/>
                    <a:pt x="101" y="238"/>
                  </a:cubicBezTo>
                  <a:cubicBezTo>
                    <a:pt x="101" y="150"/>
                    <a:pt x="251" y="150"/>
                    <a:pt x="251" y="238"/>
                  </a:cubicBezTo>
                  <a:cubicBezTo>
                    <a:pt x="513" y="6511"/>
                    <a:pt x="7511" y="6724"/>
                    <a:pt x="11885" y="4887"/>
                  </a:cubicBezTo>
                  <a:cubicBezTo>
                    <a:pt x="13597" y="4162"/>
                    <a:pt x="15322" y="3175"/>
                    <a:pt x="17209" y="2950"/>
                  </a:cubicBezTo>
                  <a:cubicBezTo>
                    <a:pt x="19108" y="2725"/>
                    <a:pt x="20620" y="3225"/>
                    <a:pt x="21970" y="4524"/>
                  </a:cubicBezTo>
                  <a:cubicBezTo>
                    <a:pt x="22045" y="4612"/>
                    <a:pt x="21920" y="4737"/>
                    <a:pt x="21832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>
              <a:extLst>
                <a:ext uri="{FF2B5EF4-FFF2-40B4-BE49-F238E27FC236}">
                  <a16:creationId xmlns:a16="http://schemas.microsoft.com/office/drawing/2014/main" id="{1C9F9EB1-7423-AA9A-3BAE-E3EDD219AE92}"/>
                </a:ext>
              </a:extLst>
            </p:cNvPr>
            <p:cNvSpPr/>
            <p:nvPr/>
          </p:nvSpPr>
          <p:spPr>
            <a:xfrm>
              <a:off x="851700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13" y="3174"/>
                  </a:moveTo>
                  <a:cubicBezTo>
                    <a:pt x="151" y="1162"/>
                    <a:pt x="2612" y="0"/>
                    <a:pt x="4412" y="537"/>
                  </a:cubicBezTo>
                  <a:cubicBezTo>
                    <a:pt x="5924" y="987"/>
                    <a:pt x="7236" y="3524"/>
                    <a:pt x="5849" y="4774"/>
                  </a:cubicBezTo>
                  <a:cubicBezTo>
                    <a:pt x="5774" y="4849"/>
                    <a:pt x="5662" y="4736"/>
                    <a:pt x="5724" y="4661"/>
                  </a:cubicBezTo>
                  <a:cubicBezTo>
                    <a:pt x="7124" y="3137"/>
                    <a:pt x="5462" y="837"/>
                    <a:pt x="3837" y="637"/>
                  </a:cubicBezTo>
                  <a:cubicBezTo>
                    <a:pt x="2287" y="437"/>
                    <a:pt x="325" y="1450"/>
                    <a:pt x="201" y="3174"/>
                  </a:cubicBezTo>
                  <a:cubicBezTo>
                    <a:pt x="201" y="3299"/>
                    <a:pt x="1" y="3299"/>
                    <a:pt x="13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>
              <a:extLst>
                <a:ext uri="{FF2B5EF4-FFF2-40B4-BE49-F238E27FC236}">
                  <a16:creationId xmlns:a16="http://schemas.microsoft.com/office/drawing/2014/main" id="{213F2E01-48DB-9651-EE55-9474EC4E40BA}"/>
                </a:ext>
              </a:extLst>
            </p:cNvPr>
            <p:cNvSpPr/>
            <p:nvPr/>
          </p:nvSpPr>
          <p:spPr>
            <a:xfrm>
              <a:off x="905750" y="42766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62" y="2600"/>
                  </a:moveTo>
                  <a:cubicBezTo>
                    <a:pt x="2025" y="3087"/>
                    <a:pt x="800" y="2738"/>
                    <a:pt x="388" y="1850"/>
                  </a:cubicBezTo>
                  <a:cubicBezTo>
                    <a:pt x="0" y="1026"/>
                    <a:pt x="613" y="101"/>
                    <a:pt x="1488" y="13"/>
                  </a:cubicBezTo>
                  <a:cubicBezTo>
                    <a:pt x="1588" y="1"/>
                    <a:pt x="1625" y="188"/>
                    <a:pt x="1513" y="213"/>
                  </a:cubicBezTo>
                  <a:cubicBezTo>
                    <a:pt x="700" y="351"/>
                    <a:pt x="200" y="1176"/>
                    <a:pt x="663" y="1925"/>
                  </a:cubicBezTo>
                  <a:cubicBezTo>
                    <a:pt x="1138" y="2613"/>
                    <a:pt x="2037" y="2838"/>
                    <a:pt x="2775" y="2463"/>
                  </a:cubicBezTo>
                  <a:cubicBezTo>
                    <a:pt x="2850" y="2425"/>
                    <a:pt x="2925" y="2538"/>
                    <a:pt x="2850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>
              <a:extLst>
                <a:ext uri="{FF2B5EF4-FFF2-40B4-BE49-F238E27FC236}">
                  <a16:creationId xmlns:a16="http://schemas.microsoft.com/office/drawing/2014/main" id="{5B8ED6A4-0A39-8268-BAC9-8FEFA6DB54B0}"/>
                </a:ext>
              </a:extLst>
            </p:cNvPr>
            <p:cNvSpPr/>
            <p:nvPr/>
          </p:nvSpPr>
          <p:spPr>
            <a:xfrm>
              <a:off x="952300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>
              <a:extLst>
                <a:ext uri="{FF2B5EF4-FFF2-40B4-BE49-F238E27FC236}">
                  <a16:creationId xmlns:a16="http://schemas.microsoft.com/office/drawing/2014/main" id="{9D55BFE2-31B0-6FEB-65DA-A97AD8637552}"/>
                </a:ext>
              </a:extLst>
            </p:cNvPr>
            <p:cNvSpPr/>
            <p:nvPr/>
          </p:nvSpPr>
          <p:spPr>
            <a:xfrm>
              <a:off x="759550" y="4357225"/>
              <a:ext cx="206825" cy="103750"/>
            </a:xfrm>
            <a:custGeom>
              <a:avLst/>
              <a:gdLst/>
              <a:ahLst/>
              <a:cxnLst/>
              <a:rect l="l" t="t" r="r" b="b"/>
              <a:pathLst>
                <a:path w="8273" h="4150" extrusionOk="0">
                  <a:moveTo>
                    <a:pt x="8135" y="4137"/>
                  </a:moveTo>
                  <a:cubicBezTo>
                    <a:pt x="6998" y="3887"/>
                    <a:pt x="5936" y="3425"/>
                    <a:pt x="4986" y="2775"/>
                  </a:cubicBezTo>
                  <a:cubicBezTo>
                    <a:pt x="3537" y="1763"/>
                    <a:pt x="2062" y="1"/>
                    <a:pt x="175" y="1276"/>
                  </a:cubicBezTo>
                  <a:cubicBezTo>
                    <a:pt x="100" y="1326"/>
                    <a:pt x="0" y="1201"/>
                    <a:pt x="75" y="1138"/>
                  </a:cubicBezTo>
                  <a:cubicBezTo>
                    <a:pt x="837" y="451"/>
                    <a:pt x="1787" y="451"/>
                    <a:pt x="2699" y="851"/>
                  </a:cubicBezTo>
                  <a:cubicBezTo>
                    <a:pt x="3374" y="1151"/>
                    <a:pt x="3912" y="1676"/>
                    <a:pt x="4474" y="2125"/>
                  </a:cubicBezTo>
                  <a:cubicBezTo>
                    <a:pt x="5549" y="3013"/>
                    <a:pt x="6811" y="3650"/>
                    <a:pt x="8173" y="3975"/>
                  </a:cubicBezTo>
                  <a:cubicBezTo>
                    <a:pt x="8273" y="4000"/>
                    <a:pt x="8235" y="4150"/>
                    <a:pt x="8135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>
              <a:extLst>
                <a:ext uri="{FF2B5EF4-FFF2-40B4-BE49-F238E27FC236}">
                  <a16:creationId xmlns:a16="http://schemas.microsoft.com/office/drawing/2014/main" id="{7C317E56-E8A4-63AC-100F-F693742F2D9A}"/>
                </a:ext>
              </a:extLst>
            </p:cNvPr>
            <p:cNvSpPr/>
            <p:nvPr/>
          </p:nvSpPr>
          <p:spPr>
            <a:xfrm>
              <a:off x="1020100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3424" y="2888"/>
                  </a:moveTo>
                  <a:cubicBezTo>
                    <a:pt x="2550" y="3087"/>
                    <a:pt x="1700" y="3200"/>
                    <a:pt x="888" y="2713"/>
                  </a:cubicBezTo>
                  <a:cubicBezTo>
                    <a:pt x="363" y="2388"/>
                    <a:pt x="0" y="1875"/>
                    <a:pt x="100" y="1225"/>
                  </a:cubicBezTo>
                  <a:cubicBezTo>
                    <a:pt x="188" y="613"/>
                    <a:pt x="688" y="138"/>
                    <a:pt x="1312" y="63"/>
                  </a:cubicBezTo>
                  <a:cubicBezTo>
                    <a:pt x="1787" y="13"/>
                    <a:pt x="2462" y="176"/>
                    <a:pt x="2512" y="726"/>
                  </a:cubicBezTo>
                  <a:cubicBezTo>
                    <a:pt x="2525" y="813"/>
                    <a:pt x="2387" y="813"/>
                    <a:pt x="2375" y="726"/>
                  </a:cubicBezTo>
                  <a:cubicBezTo>
                    <a:pt x="2312" y="1"/>
                    <a:pt x="1100" y="263"/>
                    <a:pt x="775" y="488"/>
                  </a:cubicBezTo>
                  <a:cubicBezTo>
                    <a:pt x="288" y="838"/>
                    <a:pt x="138" y="1500"/>
                    <a:pt x="438" y="2025"/>
                  </a:cubicBezTo>
                  <a:cubicBezTo>
                    <a:pt x="1050" y="3037"/>
                    <a:pt x="2400" y="2937"/>
                    <a:pt x="3374" y="2713"/>
                  </a:cubicBezTo>
                  <a:cubicBezTo>
                    <a:pt x="3487" y="2688"/>
                    <a:pt x="3537" y="2863"/>
                    <a:pt x="3424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>
              <a:extLst>
                <a:ext uri="{FF2B5EF4-FFF2-40B4-BE49-F238E27FC236}">
                  <a16:creationId xmlns:a16="http://schemas.microsoft.com/office/drawing/2014/main" id="{CD512E19-4CEC-365E-9288-04A522BA9C9A}"/>
                </a:ext>
              </a:extLst>
            </p:cNvPr>
            <p:cNvSpPr/>
            <p:nvPr/>
          </p:nvSpPr>
          <p:spPr>
            <a:xfrm>
              <a:off x="1130700" y="4386300"/>
              <a:ext cx="33450" cy="43450"/>
            </a:xfrm>
            <a:custGeom>
              <a:avLst/>
              <a:gdLst/>
              <a:ahLst/>
              <a:cxnLst/>
              <a:rect l="l" t="t" r="r" b="b"/>
              <a:pathLst>
                <a:path w="1338" h="1738" extrusionOk="0">
                  <a:moveTo>
                    <a:pt x="1237" y="1550"/>
                  </a:moveTo>
                  <a:cubicBezTo>
                    <a:pt x="700" y="1737"/>
                    <a:pt x="0" y="1412"/>
                    <a:pt x="75" y="762"/>
                  </a:cubicBezTo>
                  <a:cubicBezTo>
                    <a:pt x="125" y="338"/>
                    <a:pt x="825" y="0"/>
                    <a:pt x="1087" y="425"/>
                  </a:cubicBezTo>
                  <a:cubicBezTo>
                    <a:pt x="1162" y="538"/>
                    <a:pt x="987" y="637"/>
                    <a:pt x="912" y="525"/>
                  </a:cubicBezTo>
                  <a:cubicBezTo>
                    <a:pt x="800" y="463"/>
                    <a:pt x="662" y="438"/>
                    <a:pt x="537" y="488"/>
                  </a:cubicBezTo>
                  <a:cubicBezTo>
                    <a:pt x="263" y="712"/>
                    <a:pt x="213" y="937"/>
                    <a:pt x="388" y="1137"/>
                  </a:cubicBezTo>
                  <a:cubicBezTo>
                    <a:pt x="550" y="1450"/>
                    <a:pt x="887" y="1487"/>
                    <a:pt x="1200" y="1400"/>
                  </a:cubicBezTo>
                  <a:cubicBezTo>
                    <a:pt x="1300" y="1362"/>
                    <a:pt x="1337" y="1525"/>
                    <a:pt x="1237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>
              <a:extLst>
                <a:ext uri="{FF2B5EF4-FFF2-40B4-BE49-F238E27FC236}">
                  <a16:creationId xmlns:a16="http://schemas.microsoft.com/office/drawing/2014/main" id="{FD392D93-1168-E8B6-D441-B742AAE96357}"/>
                </a:ext>
              </a:extLst>
            </p:cNvPr>
            <p:cNvSpPr/>
            <p:nvPr/>
          </p:nvSpPr>
          <p:spPr>
            <a:xfrm>
              <a:off x="74047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38" y="351"/>
                  </a:moveTo>
                  <a:cubicBezTo>
                    <a:pt x="1275" y="713"/>
                    <a:pt x="813" y="1275"/>
                    <a:pt x="413" y="950"/>
                  </a:cubicBezTo>
                  <a:cubicBezTo>
                    <a:pt x="1" y="626"/>
                    <a:pt x="476" y="1"/>
                    <a:pt x="888" y="301"/>
                  </a:cubicBezTo>
                  <a:cubicBezTo>
                    <a:pt x="950" y="351"/>
                    <a:pt x="900" y="463"/>
                    <a:pt x="813" y="451"/>
                  </a:cubicBezTo>
                  <a:lnTo>
                    <a:pt x="813" y="451"/>
                  </a:lnTo>
                  <a:cubicBezTo>
                    <a:pt x="776" y="376"/>
                    <a:pt x="875" y="276"/>
                    <a:pt x="950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>
              <a:extLst>
                <a:ext uri="{FF2B5EF4-FFF2-40B4-BE49-F238E27FC236}">
                  <a16:creationId xmlns:a16="http://schemas.microsoft.com/office/drawing/2014/main" id="{8B35472C-7687-3E39-6A25-F75826607E96}"/>
                </a:ext>
              </a:extLst>
            </p:cNvPr>
            <p:cNvSpPr/>
            <p:nvPr/>
          </p:nvSpPr>
          <p:spPr>
            <a:xfrm>
              <a:off x="8160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2963" y="4462"/>
                  </a:moveTo>
                  <a:cubicBezTo>
                    <a:pt x="1563" y="3363"/>
                    <a:pt x="538" y="1850"/>
                    <a:pt x="26" y="151"/>
                  </a:cubicBezTo>
                  <a:cubicBezTo>
                    <a:pt x="1" y="63"/>
                    <a:pt x="138" y="1"/>
                    <a:pt x="188" y="88"/>
                  </a:cubicBezTo>
                  <a:cubicBezTo>
                    <a:pt x="926" y="1700"/>
                    <a:pt x="1700" y="3188"/>
                    <a:pt x="3050" y="4375"/>
                  </a:cubicBezTo>
                  <a:cubicBezTo>
                    <a:pt x="3113" y="4437"/>
                    <a:pt x="3025" y="4525"/>
                    <a:pt x="29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>
              <a:extLst>
                <a:ext uri="{FF2B5EF4-FFF2-40B4-BE49-F238E27FC236}">
                  <a16:creationId xmlns:a16="http://schemas.microsoft.com/office/drawing/2014/main" id="{D022DD10-05BE-8E58-F68E-A67B8BB62E0A}"/>
                </a:ext>
              </a:extLst>
            </p:cNvPr>
            <p:cNvSpPr/>
            <p:nvPr/>
          </p:nvSpPr>
          <p:spPr>
            <a:xfrm>
              <a:off x="799850" y="4293200"/>
              <a:ext cx="30950" cy="32500"/>
            </a:xfrm>
            <a:custGeom>
              <a:avLst/>
              <a:gdLst/>
              <a:ahLst/>
              <a:cxnLst/>
              <a:rect l="l" t="t" r="r" b="b"/>
              <a:pathLst>
                <a:path w="1238" h="1300" extrusionOk="0">
                  <a:moveTo>
                    <a:pt x="737" y="800"/>
                  </a:moveTo>
                  <a:lnTo>
                    <a:pt x="737" y="737"/>
                  </a:lnTo>
                  <a:cubicBezTo>
                    <a:pt x="812" y="662"/>
                    <a:pt x="925" y="750"/>
                    <a:pt x="875" y="850"/>
                  </a:cubicBezTo>
                  <a:cubicBezTo>
                    <a:pt x="637" y="1300"/>
                    <a:pt x="0" y="750"/>
                    <a:pt x="350" y="375"/>
                  </a:cubicBezTo>
                  <a:cubicBezTo>
                    <a:pt x="687" y="0"/>
                    <a:pt x="1237" y="550"/>
                    <a:pt x="850" y="912"/>
                  </a:cubicBezTo>
                  <a:cubicBezTo>
                    <a:pt x="762" y="975"/>
                    <a:pt x="675" y="875"/>
                    <a:pt x="725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>
              <a:extLst>
                <a:ext uri="{FF2B5EF4-FFF2-40B4-BE49-F238E27FC236}">
                  <a16:creationId xmlns:a16="http://schemas.microsoft.com/office/drawing/2014/main" id="{AD084076-BBA7-A72A-4A55-7B98F56A399A}"/>
                </a:ext>
              </a:extLst>
            </p:cNvPr>
            <p:cNvSpPr/>
            <p:nvPr/>
          </p:nvSpPr>
          <p:spPr>
            <a:xfrm>
              <a:off x="8485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13" y="263"/>
                  </a:moveTo>
                  <a:cubicBezTo>
                    <a:pt x="1" y="188"/>
                    <a:pt x="26" y="113"/>
                    <a:pt x="76" y="63"/>
                  </a:cubicBezTo>
                  <a:cubicBezTo>
                    <a:pt x="113" y="0"/>
                    <a:pt x="226" y="13"/>
                    <a:pt x="226" y="100"/>
                  </a:cubicBezTo>
                  <a:cubicBezTo>
                    <a:pt x="213" y="150"/>
                    <a:pt x="213" y="213"/>
                    <a:pt x="213" y="263"/>
                  </a:cubicBezTo>
                  <a:cubicBezTo>
                    <a:pt x="201" y="375"/>
                    <a:pt x="38" y="375"/>
                    <a:pt x="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>
              <a:extLst>
                <a:ext uri="{FF2B5EF4-FFF2-40B4-BE49-F238E27FC236}">
                  <a16:creationId xmlns:a16="http://schemas.microsoft.com/office/drawing/2014/main" id="{F6B09CAF-A839-290F-178F-DC77BB75FA6C}"/>
                </a:ext>
              </a:extLst>
            </p:cNvPr>
            <p:cNvSpPr/>
            <p:nvPr/>
          </p:nvSpPr>
          <p:spPr>
            <a:xfrm>
              <a:off x="980725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88" y="88"/>
                  </a:moveTo>
                  <a:cubicBezTo>
                    <a:pt x="151" y="51"/>
                    <a:pt x="226" y="26"/>
                    <a:pt x="301" y="13"/>
                  </a:cubicBezTo>
                  <a:cubicBezTo>
                    <a:pt x="351" y="1"/>
                    <a:pt x="401" y="63"/>
                    <a:pt x="351" y="113"/>
                  </a:cubicBezTo>
                  <a:cubicBezTo>
                    <a:pt x="301" y="176"/>
                    <a:pt x="226" y="226"/>
                    <a:pt x="151" y="251"/>
                  </a:cubicBezTo>
                  <a:cubicBezTo>
                    <a:pt x="63" y="276"/>
                    <a:pt x="1" y="138"/>
                    <a:pt x="8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>
              <a:extLst>
                <a:ext uri="{FF2B5EF4-FFF2-40B4-BE49-F238E27FC236}">
                  <a16:creationId xmlns:a16="http://schemas.microsoft.com/office/drawing/2014/main" id="{7A7B7F6E-A322-E54E-8F67-B6100CC7EB2D}"/>
                </a:ext>
              </a:extLst>
            </p:cNvPr>
            <p:cNvSpPr/>
            <p:nvPr/>
          </p:nvSpPr>
          <p:spPr>
            <a:xfrm>
              <a:off x="8395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6174" y="1100"/>
                  </a:moveTo>
                  <a:cubicBezTo>
                    <a:pt x="5311" y="1112"/>
                    <a:pt x="4449" y="1025"/>
                    <a:pt x="3612" y="850"/>
                  </a:cubicBezTo>
                  <a:cubicBezTo>
                    <a:pt x="2462" y="625"/>
                    <a:pt x="1337" y="175"/>
                    <a:pt x="163" y="500"/>
                  </a:cubicBezTo>
                  <a:cubicBezTo>
                    <a:pt x="38" y="525"/>
                    <a:pt x="0" y="362"/>
                    <a:pt x="113" y="313"/>
                  </a:cubicBezTo>
                  <a:cubicBezTo>
                    <a:pt x="900" y="0"/>
                    <a:pt x="1625" y="163"/>
                    <a:pt x="2437" y="337"/>
                  </a:cubicBezTo>
                  <a:cubicBezTo>
                    <a:pt x="3674" y="612"/>
                    <a:pt x="4899" y="862"/>
                    <a:pt x="6174" y="925"/>
                  </a:cubicBezTo>
                  <a:cubicBezTo>
                    <a:pt x="6274" y="937"/>
                    <a:pt x="6274" y="1087"/>
                    <a:pt x="6174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>
              <a:extLst>
                <a:ext uri="{FF2B5EF4-FFF2-40B4-BE49-F238E27FC236}">
                  <a16:creationId xmlns:a16="http://schemas.microsoft.com/office/drawing/2014/main" id="{535DFD04-66AD-4305-AC29-BD090D80F8F7}"/>
                </a:ext>
              </a:extLst>
            </p:cNvPr>
            <p:cNvSpPr/>
            <p:nvPr/>
          </p:nvSpPr>
          <p:spPr>
            <a:xfrm>
              <a:off x="817950" y="4437225"/>
              <a:ext cx="33150" cy="31250"/>
            </a:xfrm>
            <a:custGeom>
              <a:avLst/>
              <a:gdLst/>
              <a:ahLst/>
              <a:cxnLst/>
              <a:rect l="l" t="t" r="r" b="b"/>
              <a:pathLst>
                <a:path w="1326" h="1250" extrusionOk="0">
                  <a:moveTo>
                    <a:pt x="876" y="550"/>
                  </a:moveTo>
                  <a:lnTo>
                    <a:pt x="763" y="587"/>
                  </a:lnTo>
                  <a:cubicBezTo>
                    <a:pt x="713" y="512"/>
                    <a:pt x="763" y="413"/>
                    <a:pt x="851" y="425"/>
                  </a:cubicBezTo>
                  <a:cubicBezTo>
                    <a:pt x="1326" y="587"/>
                    <a:pt x="851" y="1250"/>
                    <a:pt x="476" y="1012"/>
                  </a:cubicBezTo>
                  <a:cubicBezTo>
                    <a:pt x="1" y="712"/>
                    <a:pt x="551" y="0"/>
                    <a:pt x="976" y="438"/>
                  </a:cubicBezTo>
                  <a:cubicBezTo>
                    <a:pt x="1038" y="500"/>
                    <a:pt x="963" y="600"/>
                    <a:pt x="876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>
              <a:extLst>
                <a:ext uri="{FF2B5EF4-FFF2-40B4-BE49-F238E27FC236}">
                  <a16:creationId xmlns:a16="http://schemas.microsoft.com/office/drawing/2014/main" id="{4E5F0B71-876B-BA97-9C51-607D737BA6DF}"/>
                </a:ext>
              </a:extLst>
            </p:cNvPr>
            <p:cNvSpPr/>
            <p:nvPr/>
          </p:nvSpPr>
          <p:spPr>
            <a:xfrm>
              <a:off x="773900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2813" y="263"/>
                  </a:moveTo>
                  <a:cubicBezTo>
                    <a:pt x="2500" y="562"/>
                    <a:pt x="2113" y="750"/>
                    <a:pt x="1688" y="800"/>
                  </a:cubicBezTo>
                  <a:cubicBezTo>
                    <a:pt x="1226" y="862"/>
                    <a:pt x="526" y="900"/>
                    <a:pt x="113" y="637"/>
                  </a:cubicBezTo>
                  <a:cubicBezTo>
                    <a:pt x="1" y="575"/>
                    <a:pt x="63" y="413"/>
                    <a:pt x="188" y="438"/>
                  </a:cubicBezTo>
                  <a:cubicBezTo>
                    <a:pt x="976" y="637"/>
                    <a:pt x="2013" y="687"/>
                    <a:pt x="2650" y="100"/>
                  </a:cubicBezTo>
                  <a:cubicBezTo>
                    <a:pt x="2763" y="0"/>
                    <a:pt x="2913" y="163"/>
                    <a:pt x="2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>
              <a:extLst>
                <a:ext uri="{FF2B5EF4-FFF2-40B4-BE49-F238E27FC236}">
                  <a16:creationId xmlns:a16="http://schemas.microsoft.com/office/drawing/2014/main" id="{CC0D3AC1-94AC-675D-ECD9-A7316EA09351}"/>
                </a:ext>
              </a:extLst>
            </p:cNvPr>
            <p:cNvSpPr/>
            <p:nvPr/>
          </p:nvSpPr>
          <p:spPr>
            <a:xfrm>
              <a:off x="774525" y="4381600"/>
              <a:ext cx="70650" cy="23450"/>
            </a:xfrm>
            <a:custGeom>
              <a:avLst/>
              <a:gdLst/>
              <a:ahLst/>
              <a:cxnLst/>
              <a:rect l="l" t="t" r="r" b="b"/>
              <a:pathLst>
                <a:path w="2826" h="938" extrusionOk="0">
                  <a:moveTo>
                    <a:pt x="63" y="738"/>
                  </a:moveTo>
                  <a:cubicBezTo>
                    <a:pt x="588" y="51"/>
                    <a:pt x="2013" y="1"/>
                    <a:pt x="2725" y="376"/>
                  </a:cubicBezTo>
                  <a:cubicBezTo>
                    <a:pt x="2825" y="426"/>
                    <a:pt x="2750" y="563"/>
                    <a:pt x="2650" y="551"/>
                  </a:cubicBezTo>
                  <a:cubicBezTo>
                    <a:pt x="1938" y="438"/>
                    <a:pt x="776" y="176"/>
                    <a:pt x="213" y="850"/>
                  </a:cubicBezTo>
                  <a:cubicBezTo>
                    <a:pt x="151" y="938"/>
                    <a:pt x="1" y="825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>
              <a:extLst>
                <a:ext uri="{FF2B5EF4-FFF2-40B4-BE49-F238E27FC236}">
                  <a16:creationId xmlns:a16="http://schemas.microsoft.com/office/drawing/2014/main" id="{EA0DAE94-943E-D146-F6F3-8D6FD7C07CE1}"/>
                </a:ext>
              </a:extLst>
            </p:cNvPr>
            <p:cNvSpPr/>
            <p:nvPr/>
          </p:nvSpPr>
          <p:spPr>
            <a:xfrm>
              <a:off x="92730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301" y="2087"/>
                  </a:moveTo>
                  <a:cubicBezTo>
                    <a:pt x="476" y="1450"/>
                    <a:pt x="376" y="775"/>
                    <a:pt x="51" y="213"/>
                  </a:cubicBezTo>
                  <a:cubicBezTo>
                    <a:pt x="1" y="101"/>
                    <a:pt x="163" y="1"/>
                    <a:pt x="238" y="101"/>
                  </a:cubicBezTo>
                  <a:cubicBezTo>
                    <a:pt x="626" y="713"/>
                    <a:pt x="713" y="1450"/>
                    <a:pt x="476" y="2137"/>
                  </a:cubicBezTo>
                  <a:cubicBezTo>
                    <a:pt x="438" y="2237"/>
                    <a:pt x="288" y="2200"/>
                    <a:pt x="301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>
              <a:extLst>
                <a:ext uri="{FF2B5EF4-FFF2-40B4-BE49-F238E27FC236}">
                  <a16:creationId xmlns:a16="http://schemas.microsoft.com/office/drawing/2014/main" id="{6D82CCF7-956D-C919-8A39-5D8A6F974550}"/>
                </a:ext>
              </a:extLst>
            </p:cNvPr>
            <p:cNvSpPr/>
            <p:nvPr/>
          </p:nvSpPr>
          <p:spPr>
            <a:xfrm>
              <a:off x="922000" y="4396600"/>
              <a:ext cx="15950" cy="54375"/>
            </a:xfrm>
            <a:custGeom>
              <a:avLst/>
              <a:gdLst/>
              <a:ahLst/>
              <a:cxnLst/>
              <a:rect l="l" t="t" r="r" b="b"/>
              <a:pathLst>
                <a:path w="638" h="2175" extrusionOk="0">
                  <a:moveTo>
                    <a:pt x="450" y="188"/>
                  </a:moveTo>
                  <a:cubicBezTo>
                    <a:pt x="313" y="550"/>
                    <a:pt x="275" y="950"/>
                    <a:pt x="338" y="1338"/>
                  </a:cubicBezTo>
                  <a:cubicBezTo>
                    <a:pt x="375" y="1613"/>
                    <a:pt x="525" y="1788"/>
                    <a:pt x="625" y="2038"/>
                  </a:cubicBezTo>
                  <a:cubicBezTo>
                    <a:pt x="638" y="2075"/>
                    <a:pt x="613" y="2112"/>
                    <a:pt x="563" y="2125"/>
                  </a:cubicBezTo>
                  <a:cubicBezTo>
                    <a:pt x="275" y="2175"/>
                    <a:pt x="163" y="1850"/>
                    <a:pt x="113" y="1613"/>
                  </a:cubicBezTo>
                  <a:cubicBezTo>
                    <a:pt x="0" y="1113"/>
                    <a:pt x="38" y="600"/>
                    <a:pt x="238" y="126"/>
                  </a:cubicBezTo>
                  <a:cubicBezTo>
                    <a:pt x="288" y="1"/>
                    <a:pt x="500" y="51"/>
                    <a:pt x="45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>
              <a:extLst>
                <a:ext uri="{FF2B5EF4-FFF2-40B4-BE49-F238E27FC236}">
                  <a16:creationId xmlns:a16="http://schemas.microsoft.com/office/drawing/2014/main" id="{961EEF41-B91F-EF9B-ACF7-B2C87C0ACDD3}"/>
                </a:ext>
              </a:extLst>
            </p:cNvPr>
            <p:cNvSpPr/>
            <p:nvPr/>
          </p:nvSpPr>
          <p:spPr>
            <a:xfrm>
              <a:off x="1194425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3187" y="926"/>
                  </a:moveTo>
                  <a:cubicBezTo>
                    <a:pt x="2175" y="1076"/>
                    <a:pt x="800" y="926"/>
                    <a:pt x="50" y="163"/>
                  </a:cubicBezTo>
                  <a:cubicBezTo>
                    <a:pt x="0" y="113"/>
                    <a:pt x="50" y="1"/>
                    <a:pt x="125" y="26"/>
                  </a:cubicBezTo>
                  <a:cubicBezTo>
                    <a:pt x="600" y="188"/>
                    <a:pt x="1013" y="476"/>
                    <a:pt x="1500" y="601"/>
                  </a:cubicBezTo>
                  <a:cubicBezTo>
                    <a:pt x="2037" y="738"/>
                    <a:pt x="2600" y="776"/>
                    <a:pt x="3150" y="713"/>
                  </a:cubicBezTo>
                  <a:cubicBezTo>
                    <a:pt x="3275" y="701"/>
                    <a:pt x="3312" y="913"/>
                    <a:pt x="3187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>
              <a:extLst>
                <a:ext uri="{FF2B5EF4-FFF2-40B4-BE49-F238E27FC236}">
                  <a16:creationId xmlns:a16="http://schemas.microsoft.com/office/drawing/2014/main" id="{A1257D87-ABCB-04F3-32F4-5A142C27AE3D}"/>
                </a:ext>
              </a:extLst>
            </p:cNvPr>
            <p:cNvSpPr/>
            <p:nvPr/>
          </p:nvSpPr>
          <p:spPr>
            <a:xfrm>
              <a:off x="1194425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138" y="238"/>
                  </a:moveTo>
                  <a:cubicBezTo>
                    <a:pt x="763" y="126"/>
                    <a:pt x="1413" y="1"/>
                    <a:pt x="2050" y="101"/>
                  </a:cubicBezTo>
                  <a:cubicBezTo>
                    <a:pt x="2737" y="201"/>
                    <a:pt x="3312" y="551"/>
                    <a:pt x="3887" y="926"/>
                  </a:cubicBezTo>
                  <a:cubicBezTo>
                    <a:pt x="4024" y="1013"/>
                    <a:pt x="3899" y="1238"/>
                    <a:pt x="3749" y="1151"/>
                  </a:cubicBezTo>
                  <a:cubicBezTo>
                    <a:pt x="3287" y="838"/>
                    <a:pt x="2800" y="526"/>
                    <a:pt x="2237" y="388"/>
                  </a:cubicBezTo>
                  <a:cubicBezTo>
                    <a:pt x="1575" y="226"/>
                    <a:pt x="863" y="338"/>
                    <a:pt x="200" y="451"/>
                  </a:cubicBezTo>
                  <a:cubicBezTo>
                    <a:pt x="63" y="463"/>
                    <a:pt x="0" y="263"/>
                    <a:pt x="13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>
              <a:extLst>
                <a:ext uri="{FF2B5EF4-FFF2-40B4-BE49-F238E27FC236}">
                  <a16:creationId xmlns:a16="http://schemas.microsoft.com/office/drawing/2014/main" id="{BF37BFAF-6E16-C8D5-ADDA-B24AE7B7CBFF}"/>
                </a:ext>
              </a:extLst>
            </p:cNvPr>
            <p:cNvSpPr/>
            <p:nvPr/>
          </p:nvSpPr>
          <p:spPr>
            <a:xfrm>
              <a:off x="5930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3487" y="88"/>
                  </a:moveTo>
                  <a:cubicBezTo>
                    <a:pt x="4799" y="1426"/>
                    <a:pt x="5286" y="2938"/>
                    <a:pt x="5074" y="4837"/>
                  </a:cubicBezTo>
                  <a:cubicBezTo>
                    <a:pt x="4899" y="6237"/>
                    <a:pt x="4287" y="7487"/>
                    <a:pt x="3749" y="8761"/>
                  </a:cubicBezTo>
                  <a:cubicBezTo>
                    <a:pt x="1875" y="13235"/>
                    <a:pt x="0" y="21470"/>
                    <a:pt x="7773" y="21808"/>
                  </a:cubicBezTo>
                  <a:cubicBezTo>
                    <a:pt x="7861" y="21808"/>
                    <a:pt x="7861" y="21933"/>
                    <a:pt x="7773" y="21945"/>
                  </a:cubicBezTo>
                  <a:cubicBezTo>
                    <a:pt x="4737" y="22045"/>
                    <a:pt x="2400" y="20071"/>
                    <a:pt x="1700" y="17084"/>
                  </a:cubicBezTo>
                  <a:cubicBezTo>
                    <a:pt x="388" y="11435"/>
                    <a:pt x="7986" y="5012"/>
                    <a:pt x="3349" y="213"/>
                  </a:cubicBezTo>
                  <a:cubicBezTo>
                    <a:pt x="3274" y="138"/>
                    <a:pt x="3399" y="1"/>
                    <a:pt x="34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>
              <a:extLst>
                <a:ext uri="{FF2B5EF4-FFF2-40B4-BE49-F238E27FC236}">
                  <a16:creationId xmlns:a16="http://schemas.microsoft.com/office/drawing/2014/main" id="{50D289AC-F053-B925-D0A3-65A825AE4E89}"/>
                </a:ext>
              </a:extLst>
            </p:cNvPr>
            <p:cNvSpPr/>
            <p:nvPr/>
          </p:nvSpPr>
          <p:spPr>
            <a:xfrm>
              <a:off x="770150" y="4055125"/>
              <a:ext cx="121575" cy="180925"/>
            </a:xfrm>
            <a:custGeom>
              <a:avLst/>
              <a:gdLst/>
              <a:ahLst/>
              <a:cxnLst/>
              <a:rect l="l" t="t" r="r" b="b"/>
              <a:pathLst>
                <a:path w="4863" h="7237" extrusionOk="0">
                  <a:moveTo>
                    <a:pt x="1688" y="7036"/>
                  </a:moveTo>
                  <a:cubicBezTo>
                    <a:pt x="3413" y="6911"/>
                    <a:pt x="4425" y="4949"/>
                    <a:pt x="4225" y="3400"/>
                  </a:cubicBezTo>
                  <a:cubicBezTo>
                    <a:pt x="4025" y="1775"/>
                    <a:pt x="1725" y="113"/>
                    <a:pt x="201" y="1513"/>
                  </a:cubicBezTo>
                  <a:cubicBezTo>
                    <a:pt x="126" y="1588"/>
                    <a:pt x="1" y="1463"/>
                    <a:pt x="88" y="1388"/>
                  </a:cubicBezTo>
                  <a:cubicBezTo>
                    <a:pt x="1338" y="1"/>
                    <a:pt x="3875" y="1313"/>
                    <a:pt x="4325" y="2825"/>
                  </a:cubicBezTo>
                  <a:cubicBezTo>
                    <a:pt x="4862" y="4637"/>
                    <a:pt x="3700" y="7086"/>
                    <a:pt x="1688" y="7224"/>
                  </a:cubicBezTo>
                  <a:cubicBezTo>
                    <a:pt x="1563" y="7236"/>
                    <a:pt x="1563" y="7049"/>
                    <a:pt x="1688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>
              <a:extLst>
                <a:ext uri="{FF2B5EF4-FFF2-40B4-BE49-F238E27FC236}">
                  <a16:creationId xmlns:a16="http://schemas.microsoft.com/office/drawing/2014/main" id="{94761A68-9870-A032-5A6B-368B41A7CDA9}"/>
                </a:ext>
              </a:extLst>
            </p:cNvPr>
            <p:cNvSpPr/>
            <p:nvPr/>
          </p:nvSpPr>
          <p:spPr>
            <a:xfrm>
              <a:off x="7486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625" y="163"/>
                  </a:moveTo>
                  <a:cubicBezTo>
                    <a:pt x="251" y="900"/>
                    <a:pt x="476" y="1800"/>
                    <a:pt x="1163" y="2274"/>
                  </a:cubicBezTo>
                  <a:cubicBezTo>
                    <a:pt x="1913" y="2749"/>
                    <a:pt x="2750" y="2237"/>
                    <a:pt x="2887" y="1425"/>
                  </a:cubicBezTo>
                  <a:cubicBezTo>
                    <a:pt x="2900" y="1325"/>
                    <a:pt x="3087" y="1337"/>
                    <a:pt x="3075" y="1450"/>
                  </a:cubicBezTo>
                  <a:cubicBezTo>
                    <a:pt x="3000" y="2324"/>
                    <a:pt x="2075" y="2937"/>
                    <a:pt x="1250" y="2549"/>
                  </a:cubicBezTo>
                  <a:cubicBezTo>
                    <a:pt x="351" y="2137"/>
                    <a:pt x="1" y="912"/>
                    <a:pt x="501" y="75"/>
                  </a:cubicBezTo>
                  <a:cubicBezTo>
                    <a:pt x="550" y="0"/>
                    <a:pt x="663" y="75"/>
                    <a:pt x="6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>
              <a:extLst>
                <a:ext uri="{FF2B5EF4-FFF2-40B4-BE49-F238E27FC236}">
                  <a16:creationId xmlns:a16="http://schemas.microsoft.com/office/drawing/2014/main" id="{B22E2596-55BA-8E81-C41C-185F583DD690}"/>
                </a:ext>
              </a:extLst>
            </p:cNvPr>
            <p:cNvSpPr/>
            <p:nvPr/>
          </p:nvSpPr>
          <p:spPr>
            <a:xfrm>
              <a:off x="819525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13"/>
                    <a:pt x="0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>
              <a:extLst>
                <a:ext uri="{FF2B5EF4-FFF2-40B4-BE49-F238E27FC236}">
                  <a16:creationId xmlns:a16="http://schemas.microsoft.com/office/drawing/2014/main" id="{11C5541A-ADF8-FA8A-A734-95F9F5EB80A4}"/>
                </a:ext>
              </a:extLst>
            </p:cNvPr>
            <p:cNvSpPr/>
            <p:nvPr/>
          </p:nvSpPr>
          <p:spPr>
            <a:xfrm>
              <a:off x="641450" y="4121350"/>
              <a:ext cx="103750" cy="206550"/>
            </a:xfrm>
            <a:custGeom>
              <a:avLst/>
              <a:gdLst/>
              <a:ahLst/>
              <a:cxnLst/>
              <a:rect l="l" t="t" r="r" b="b"/>
              <a:pathLst>
                <a:path w="4150" h="8262" extrusionOk="0">
                  <a:moveTo>
                    <a:pt x="163" y="101"/>
                  </a:moveTo>
                  <a:cubicBezTo>
                    <a:pt x="450" y="1288"/>
                    <a:pt x="975" y="2400"/>
                    <a:pt x="1712" y="3375"/>
                  </a:cubicBezTo>
                  <a:cubicBezTo>
                    <a:pt x="2237" y="4087"/>
                    <a:pt x="2937" y="4737"/>
                    <a:pt x="3299" y="5562"/>
                  </a:cubicBezTo>
                  <a:cubicBezTo>
                    <a:pt x="3699" y="6474"/>
                    <a:pt x="3699" y="7436"/>
                    <a:pt x="3012" y="8199"/>
                  </a:cubicBezTo>
                  <a:cubicBezTo>
                    <a:pt x="2949" y="8261"/>
                    <a:pt x="2825" y="8174"/>
                    <a:pt x="2875" y="8086"/>
                  </a:cubicBezTo>
                  <a:cubicBezTo>
                    <a:pt x="4149" y="6212"/>
                    <a:pt x="2387" y="4725"/>
                    <a:pt x="1375" y="3275"/>
                  </a:cubicBezTo>
                  <a:cubicBezTo>
                    <a:pt x="725" y="2325"/>
                    <a:pt x="263" y="1263"/>
                    <a:pt x="13" y="138"/>
                  </a:cubicBezTo>
                  <a:cubicBezTo>
                    <a:pt x="0" y="38"/>
                    <a:pt x="138" y="1"/>
                    <a:pt x="1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>
              <a:extLst>
                <a:ext uri="{FF2B5EF4-FFF2-40B4-BE49-F238E27FC236}">
                  <a16:creationId xmlns:a16="http://schemas.microsoft.com/office/drawing/2014/main" id="{E901C119-B6E1-A3E9-258B-4D00C3118D5B}"/>
                </a:ext>
              </a:extLst>
            </p:cNvPr>
            <p:cNvSpPr/>
            <p:nvPr/>
          </p:nvSpPr>
          <p:spPr>
            <a:xfrm>
              <a:off x="646450" y="3978900"/>
              <a:ext cx="81250" cy="88750"/>
            </a:xfrm>
            <a:custGeom>
              <a:avLst/>
              <a:gdLst/>
              <a:ahLst/>
              <a:cxnLst/>
              <a:rect l="l" t="t" r="r" b="b"/>
              <a:pathLst>
                <a:path w="3250" h="3550" extrusionOk="0">
                  <a:moveTo>
                    <a:pt x="488" y="163"/>
                  </a:moveTo>
                  <a:cubicBezTo>
                    <a:pt x="263" y="1138"/>
                    <a:pt x="163" y="2500"/>
                    <a:pt x="1175" y="3112"/>
                  </a:cubicBezTo>
                  <a:cubicBezTo>
                    <a:pt x="1650" y="3375"/>
                    <a:pt x="2237" y="3287"/>
                    <a:pt x="2625" y="2900"/>
                  </a:cubicBezTo>
                  <a:cubicBezTo>
                    <a:pt x="2924" y="2575"/>
                    <a:pt x="3249" y="1250"/>
                    <a:pt x="2475" y="1163"/>
                  </a:cubicBezTo>
                  <a:cubicBezTo>
                    <a:pt x="2387" y="1163"/>
                    <a:pt x="2387" y="1025"/>
                    <a:pt x="2475" y="1038"/>
                  </a:cubicBezTo>
                  <a:cubicBezTo>
                    <a:pt x="3012" y="1088"/>
                    <a:pt x="3187" y="1762"/>
                    <a:pt x="3137" y="2237"/>
                  </a:cubicBezTo>
                  <a:cubicBezTo>
                    <a:pt x="3062" y="2850"/>
                    <a:pt x="2587" y="3350"/>
                    <a:pt x="1975" y="3450"/>
                  </a:cubicBezTo>
                  <a:cubicBezTo>
                    <a:pt x="1325" y="3550"/>
                    <a:pt x="813" y="3187"/>
                    <a:pt x="488" y="2650"/>
                  </a:cubicBezTo>
                  <a:cubicBezTo>
                    <a:pt x="0" y="1850"/>
                    <a:pt x="113" y="988"/>
                    <a:pt x="313" y="113"/>
                  </a:cubicBezTo>
                  <a:cubicBezTo>
                    <a:pt x="338" y="0"/>
                    <a:pt x="513" y="50"/>
                    <a:pt x="488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>
              <a:extLst>
                <a:ext uri="{FF2B5EF4-FFF2-40B4-BE49-F238E27FC236}">
                  <a16:creationId xmlns:a16="http://schemas.microsoft.com/office/drawing/2014/main" id="{BD295B0E-DC44-F453-2C8B-5433C1A8F39D}"/>
                </a:ext>
              </a:extLst>
            </p:cNvPr>
            <p:cNvSpPr/>
            <p:nvPr/>
          </p:nvSpPr>
          <p:spPr>
            <a:xfrm>
              <a:off x="672675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351" y="150"/>
                  </a:moveTo>
                  <a:cubicBezTo>
                    <a:pt x="263" y="462"/>
                    <a:pt x="301" y="787"/>
                    <a:pt x="613" y="962"/>
                  </a:cubicBezTo>
                  <a:cubicBezTo>
                    <a:pt x="813" y="1137"/>
                    <a:pt x="1026" y="1087"/>
                    <a:pt x="1263" y="800"/>
                  </a:cubicBezTo>
                  <a:cubicBezTo>
                    <a:pt x="1301" y="675"/>
                    <a:pt x="1288" y="537"/>
                    <a:pt x="1213" y="425"/>
                  </a:cubicBezTo>
                  <a:cubicBezTo>
                    <a:pt x="1101" y="350"/>
                    <a:pt x="1201" y="175"/>
                    <a:pt x="1326" y="250"/>
                  </a:cubicBezTo>
                  <a:cubicBezTo>
                    <a:pt x="1750" y="512"/>
                    <a:pt x="1413" y="1212"/>
                    <a:pt x="976" y="1262"/>
                  </a:cubicBezTo>
                  <a:cubicBezTo>
                    <a:pt x="326" y="1337"/>
                    <a:pt x="1" y="637"/>
                    <a:pt x="201" y="100"/>
                  </a:cubicBezTo>
                  <a:cubicBezTo>
                    <a:pt x="226" y="0"/>
                    <a:pt x="376" y="38"/>
                    <a:pt x="351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>
              <a:extLst>
                <a:ext uri="{FF2B5EF4-FFF2-40B4-BE49-F238E27FC236}">
                  <a16:creationId xmlns:a16="http://schemas.microsoft.com/office/drawing/2014/main" id="{162C5358-8CB4-84CC-7CA3-2E676AB3A153}"/>
                </a:ext>
              </a:extLst>
            </p:cNvPr>
            <p:cNvSpPr/>
            <p:nvPr/>
          </p:nvSpPr>
          <p:spPr>
            <a:xfrm>
              <a:off x="692375" y="4315375"/>
              <a:ext cx="32200" cy="31900"/>
            </a:xfrm>
            <a:custGeom>
              <a:avLst/>
              <a:gdLst/>
              <a:ahLst/>
              <a:cxnLst/>
              <a:rect l="l" t="t" r="r" b="b"/>
              <a:pathLst>
                <a:path w="1288" h="1276" extrusionOk="0">
                  <a:moveTo>
                    <a:pt x="838" y="463"/>
                  </a:moveTo>
                  <a:lnTo>
                    <a:pt x="838" y="463"/>
                  </a:lnTo>
                  <a:cubicBezTo>
                    <a:pt x="825" y="375"/>
                    <a:pt x="937" y="325"/>
                    <a:pt x="987" y="388"/>
                  </a:cubicBezTo>
                  <a:cubicBezTo>
                    <a:pt x="1287" y="800"/>
                    <a:pt x="663" y="1275"/>
                    <a:pt x="338" y="863"/>
                  </a:cubicBezTo>
                  <a:cubicBezTo>
                    <a:pt x="0" y="438"/>
                    <a:pt x="575" y="0"/>
                    <a:pt x="937" y="325"/>
                  </a:cubicBezTo>
                  <a:cubicBezTo>
                    <a:pt x="1012" y="388"/>
                    <a:pt x="912" y="488"/>
                    <a:pt x="8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>
              <a:extLst>
                <a:ext uri="{FF2B5EF4-FFF2-40B4-BE49-F238E27FC236}">
                  <a16:creationId xmlns:a16="http://schemas.microsoft.com/office/drawing/2014/main" id="{04DBBD40-39E1-6685-D7A9-BFF695287A76}"/>
                </a:ext>
              </a:extLst>
            </p:cNvPr>
            <p:cNvSpPr/>
            <p:nvPr/>
          </p:nvSpPr>
          <p:spPr>
            <a:xfrm>
              <a:off x="675500" y="419385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0" y="50"/>
                  </a:moveTo>
                  <a:cubicBezTo>
                    <a:pt x="1338" y="1412"/>
                    <a:pt x="2825" y="2175"/>
                    <a:pt x="4437" y="2924"/>
                  </a:cubicBezTo>
                  <a:cubicBezTo>
                    <a:pt x="4524" y="2962"/>
                    <a:pt x="4462" y="3099"/>
                    <a:pt x="4374" y="3074"/>
                  </a:cubicBezTo>
                  <a:cubicBezTo>
                    <a:pt x="2675" y="2562"/>
                    <a:pt x="1163" y="1550"/>
                    <a:pt x="63" y="150"/>
                  </a:cubicBezTo>
                  <a:cubicBezTo>
                    <a:pt x="0" y="88"/>
                    <a:pt x="100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>
              <a:extLst>
                <a:ext uri="{FF2B5EF4-FFF2-40B4-BE49-F238E27FC236}">
                  <a16:creationId xmlns:a16="http://schemas.microsoft.com/office/drawing/2014/main" id="{EB11D996-B688-BC2A-F1A7-4523E05B5D98}"/>
                </a:ext>
              </a:extLst>
            </p:cNvPr>
            <p:cNvSpPr/>
            <p:nvPr/>
          </p:nvSpPr>
          <p:spPr>
            <a:xfrm>
              <a:off x="776725" y="4256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388"/>
                  </a:moveTo>
                  <a:cubicBezTo>
                    <a:pt x="750" y="1"/>
                    <a:pt x="1300" y="538"/>
                    <a:pt x="925" y="888"/>
                  </a:cubicBezTo>
                  <a:cubicBezTo>
                    <a:pt x="550" y="1238"/>
                    <a:pt x="0" y="600"/>
                    <a:pt x="450" y="350"/>
                  </a:cubicBezTo>
                  <a:cubicBezTo>
                    <a:pt x="550" y="313"/>
                    <a:pt x="638" y="425"/>
                    <a:pt x="563" y="500"/>
                  </a:cubicBezTo>
                  <a:lnTo>
                    <a:pt x="500" y="500"/>
                  </a:lnTo>
                  <a:cubicBezTo>
                    <a:pt x="425" y="563"/>
                    <a:pt x="325" y="463"/>
                    <a:pt x="388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>
              <a:extLst>
                <a:ext uri="{FF2B5EF4-FFF2-40B4-BE49-F238E27FC236}">
                  <a16:creationId xmlns:a16="http://schemas.microsoft.com/office/drawing/2014/main" id="{49885393-DB64-F908-D4B6-FD9E0D34B0C0}"/>
                </a:ext>
              </a:extLst>
            </p:cNvPr>
            <p:cNvSpPr/>
            <p:nvPr/>
          </p:nvSpPr>
          <p:spPr>
            <a:xfrm>
              <a:off x="793900" y="4233200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126" y="26"/>
                  </a:moveTo>
                  <a:cubicBezTo>
                    <a:pt x="176" y="26"/>
                    <a:pt x="238" y="13"/>
                    <a:pt x="288" y="13"/>
                  </a:cubicBezTo>
                  <a:cubicBezTo>
                    <a:pt x="376" y="1"/>
                    <a:pt x="388" y="113"/>
                    <a:pt x="338" y="163"/>
                  </a:cubicBezTo>
                  <a:cubicBezTo>
                    <a:pt x="276" y="213"/>
                    <a:pt x="201" y="238"/>
                    <a:pt x="126" y="226"/>
                  </a:cubicBezTo>
                  <a:cubicBezTo>
                    <a:pt x="1" y="226"/>
                    <a:pt x="1" y="26"/>
                    <a:pt x="126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>
              <a:extLst>
                <a:ext uri="{FF2B5EF4-FFF2-40B4-BE49-F238E27FC236}">
                  <a16:creationId xmlns:a16="http://schemas.microsoft.com/office/drawing/2014/main" id="{E3A9B2FA-02D8-7356-AB29-EA98F7E5A8C6}"/>
                </a:ext>
              </a:extLst>
            </p:cNvPr>
            <p:cNvSpPr/>
            <p:nvPr/>
          </p:nvSpPr>
          <p:spPr>
            <a:xfrm>
              <a:off x="76422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5" y="250"/>
                  </a:moveTo>
                  <a:cubicBezTo>
                    <a:pt x="50" y="163"/>
                    <a:pt x="100" y="88"/>
                    <a:pt x="163" y="38"/>
                  </a:cubicBezTo>
                  <a:cubicBezTo>
                    <a:pt x="213" y="0"/>
                    <a:pt x="275" y="38"/>
                    <a:pt x="263" y="100"/>
                  </a:cubicBezTo>
                  <a:cubicBezTo>
                    <a:pt x="250" y="175"/>
                    <a:pt x="225" y="250"/>
                    <a:pt x="188" y="313"/>
                  </a:cubicBezTo>
                  <a:cubicBezTo>
                    <a:pt x="138" y="400"/>
                    <a:pt x="0" y="338"/>
                    <a:pt x="25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>
              <a:extLst>
                <a:ext uri="{FF2B5EF4-FFF2-40B4-BE49-F238E27FC236}">
                  <a16:creationId xmlns:a16="http://schemas.microsoft.com/office/drawing/2014/main" id="{809E12FE-3E97-6902-EC20-89431DB89745}"/>
                </a:ext>
              </a:extLst>
            </p:cNvPr>
            <p:cNvSpPr/>
            <p:nvPr/>
          </p:nvSpPr>
          <p:spPr>
            <a:xfrm>
              <a:off x="634250" y="4091375"/>
              <a:ext cx="27850" cy="156850"/>
            </a:xfrm>
            <a:custGeom>
              <a:avLst/>
              <a:gdLst/>
              <a:ahLst/>
              <a:cxnLst/>
              <a:rect l="l" t="t" r="r" b="b"/>
              <a:pathLst>
                <a:path w="1114" h="6274" extrusionOk="0">
                  <a:moveTo>
                    <a:pt x="188" y="100"/>
                  </a:moveTo>
                  <a:cubicBezTo>
                    <a:pt x="251" y="1375"/>
                    <a:pt x="501" y="2600"/>
                    <a:pt x="776" y="3837"/>
                  </a:cubicBezTo>
                  <a:cubicBezTo>
                    <a:pt x="963" y="4649"/>
                    <a:pt x="1113" y="5361"/>
                    <a:pt x="801" y="6161"/>
                  </a:cubicBezTo>
                  <a:cubicBezTo>
                    <a:pt x="751" y="6274"/>
                    <a:pt x="588" y="6236"/>
                    <a:pt x="613" y="6111"/>
                  </a:cubicBezTo>
                  <a:cubicBezTo>
                    <a:pt x="926" y="4936"/>
                    <a:pt x="488" y="3812"/>
                    <a:pt x="263" y="2650"/>
                  </a:cubicBezTo>
                  <a:cubicBezTo>
                    <a:pt x="88" y="1812"/>
                    <a:pt x="1" y="963"/>
                    <a:pt x="13" y="100"/>
                  </a:cubicBezTo>
                  <a:cubicBezTo>
                    <a:pt x="26" y="0"/>
                    <a:pt x="176" y="0"/>
                    <a:pt x="18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>
              <a:extLst>
                <a:ext uri="{FF2B5EF4-FFF2-40B4-BE49-F238E27FC236}">
                  <a16:creationId xmlns:a16="http://schemas.microsoft.com/office/drawing/2014/main" id="{966D94FC-D809-E895-DA56-0276805D9735}"/>
                </a:ext>
              </a:extLst>
            </p:cNvPr>
            <p:cNvSpPr/>
            <p:nvPr/>
          </p:nvSpPr>
          <p:spPr>
            <a:xfrm>
              <a:off x="634250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813" y="351"/>
                  </a:moveTo>
                  <a:cubicBezTo>
                    <a:pt x="1251" y="776"/>
                    <a:pt x="526" y="1325"/>
                    <a:pt x="238" y="851"/>
                  </a:cubicBezTo>
                  <a:cubicBezTo>
                    <a:pt x="1" y="476"/>
                    <a:pt x="663" y="1"/>
                    <a:pt x="813" y="476"/>
                  </a:cubicBezTo>
                  <a:cubicBezTo>
                    <a:pt x="826" y="563"/>
                    <a:pt x="726" y="626"/>
                    <a:pt x="663" y="563"/>
                  </a:cubicBezTo>
                  <a:lnTo>
                    <a:pt x="688" y="451"/>
                  </a:lnTo>
                  <a:cubicBezTo>
                    <a:pt x="638" y="363"/>
                    <a:pt x="751" y="276"/>
                    <a:pt x="813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>
              <a:extLst>
                <a:ext uri="{FF2B5EF4-FFF2-40B4-BE49-F238E27FC236}">
                  <a16:creationId xmlns:a16="http://schemas.microsoft.com/office/drawing/2014/main" id="{89CB8AE0-5094-E2D8-D4B6-2D9EC8DB794D}"/>
                </a:ext>
              </a:extLst>
            </p:cNvPr>
            <p:cNvSpPr/>
            <p:nvPr/>
          </p:nvSpPr>
          <p:spPr>
            <a:xfrm>
              <a:off x="691750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0" y="263"/>
                  </a:moveTo>
                  <a:cubicBezTo>
                    <a:pt x="213" y="900"/>
                    <a:pt x="263" y="1937"/>
                    <a:pt x="463" y="2724"/>
                  </a:cubicBezTo>
                  <a:cubicBezTo>
                    <a:pt x="488" y="2837"/>
                    <a:pt x="325" y="2912"/>
                    <a:pt x="263" y="2812"/>
                  </a:cubicBezTo>
                  <a:cubicBezTo>
                    <a:pt x="0" y="2387"/>
                    <a:pt x="38" y="1687"/>
                    <a:pt x="100" y="1225"/>
                  </a:cubicBezTo>
                  <a:cubicBezTo>
                    <a:pt x="150" y="800"/>
                    <a:pt x="350" y="413"/>
                    <a:pt x="638" y="100"/>
                  </a:cubicBezTo>
                  <a:cubicBezTo>
                    <a:pt x="750" y="0"/>
                    <a:pt x="900" y="163"/>
                    <a:pt x="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>
              <a:extLst>
                <a:ext uri="{FF2B5EF4-FFF2-40B4-BE49-F238E27FC236}">
                  <a16:creationId xmlns:a16="http://schemas.microsoft.com/office/drawing/2014/main" id="{6CD0F8C6-351A-FBBE-EB22-1ADADD39F98C}"/>
                </a:ext>
              </a:extLst>
            </p:cNvPr>
            <p:cNvSpPr/>
            <p:nvPr/>
          </p:nvSpPr>
          <p:spPr>
            <a:xfrm>
              <a:off x="6976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76" y="2612"/>
                  </a:moveTo>
                  <a:cubicBezTo>
                    <a:pt x="763" y="2063"/>
                    <a:pt x="501" y="888"/>
                    <a:pt x="388" y="176"/>
                  </a:cubicBezTo>
                  <a:cubicBezTo>
                    <a:pt x="376" y="76"/>
                    <a:pt x="501" y="1"/>
                    <a:pt x="563" y="101"/>
                  </a:cubicBezTo>
                  <a:cubicBezTo>
                    <a:pt x="938" y="800"/>
                    <a:pt x="875" y="2238"/>
                    <a:pt x="188" y="2750"/>
                  </a:cubicBezTo>
                  <a:cubicBezTo>
                    <a:pt x="113" y="2825"/>
                    <a:pt x="1" y="2675"/>
                    <a:pt x="76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>
              <a:extLst>
                <a:ext uri="{FF2B5EF4-FFF2-40B4-BE49-F238E27FC236}">
                  <a16:creationId xmlns:a16="http://schemas.microsoft.com/office/drawing/2014/main" id="{CC7D0F28-72E0-34D3-95DE-49A13986EAFD}"/>
                </a:ext>
              </a:extLst>
            </p:cNvPr>
            <p:cNvSpPr/>
            <p:nvPr/>
          </p:nvSpPr>
          <p:spPr>
            <a:xfrm>
              <a:off x="649250" y="4142600"/>
              <a:ext cx="56900" cy="18150"/>
            </a:xfrm>
            <a:custGeom>
              <a:avLst/>
              <a:gdLst/>
              <a:ahLst/>
              <a:cxnLst/>
              <a:rect l="l" t="t" r="r" b="b"/>
              <a:pathLst>
                <a:path w="2276" h="726" extrusionOk="0">
                  <a:moveTo>
                    <a:pt x="126" y="238"/>
                  </a:moveTo>
                  <a:cubicBezTo>
                    <a:pt x="800" y="1"/>
                    <a:pt x="1550" y="88"/>
                    <a:pt x="2163" y="476"/>
                  </a:cubicBezTo>
                  <a:cubicBezTo>
                    <a:pt x="2275" y="538"/>
                    <a:pt x="2175" y="726"/>
                    <a:pt x="2050" y="663"/>
                  </a:cubicBezTo>
                  <a:cubicBezTo>
                    <a:pt x="1475" y="326"/>
                    <a:pt x="800" y="238"/>
                    <a:pt x="176" y="413"/>
                  </a:cubicBezTo>
                  <a:cubicBezTo>
                    <a:pt x="51" y="438"/>
                    <a:pt x="1" y="263"/>
                    <a:pt x="126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>
              <a:extLst>
                <a:ext uri="{FF2B5EF4-FFF2-40B4-BE49-F238E27FC236}">
                  <a16:creationId xmlns:a16="http://schemas.microsoft.com/office/drawing/2014/main" id="{2D778E7F-F7B3-E02D-F32F-3168D3FF2C1A}"/>
                </a:ext>
              </a:extLst>
            </p:cNvPr>
            <p:cNvSpPr/>
            <p:nvPr/>
          </p:nvSpPr>
          <p:spPr>
            <a:xfrm>
              <a:off x="6495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2112" y="400"/>
                  </a:moveTo>
                  <a:cubicBezTo>
                    <a:pt x="1762" y="538"/>
                    <a:pt x="0" y="850"/>
                    <a:pt x="125" y="63"/>
                  </a:cubicBezTo>
                  <a:cubicBezTo>
                    <a:pt x="125" y="25"/>
                    <a:pt x="175" y="0"/>
                    <a:pt x="213" y="13"/>
                  </a:cubicBezTo>
                  <a:cubicBezTo>
                    <a:pt x="463" y="113"/>
                    <a:pt x="638" y="250"/>
                    <a:pt x="912" y="300"/>
                  </a:cubicBezTo>
                  <a:cubicBezTo>
                    <a:pt x="1300" y="363"/>
                    <a:pt x="1687" y="313"/>
                    <a:pt x="2062" y="188"/>
                  </a:cubicBezTo>
                  <a:cubicBezTo>
                    <a:pt x="2200" y="138"/>
                    <a:pt x="2250" y="338"/>
                    <a:pt x="2112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>
              <a:extLst>
                <a:ext uri="{FF2B5EF4-FFF2-40B4-BE49-F238E27FC236}">
                  <a16:creationId xmlns:a16="http://schemas.microsoft.com/office/drawing/2014/main" id="{D7E4D485-BC7B-5C8D-393D-28A7FA2F3A13}"/>
                </a:ext>
              </a:extLst>
            </p:cNvPr>
            <p:cNvSpPr/>
            <p:nvPr/>
          </p:nvSpPr>
          <p:spPr>
            <a:xfrm>
              <a:off x="710800" y="3810500"/>
              <a:ext cx="26575" cy="82825"/>
            </a:xfrm>
            <a:custGeom>
              <a:avLst/>
              <a:gdLst/>
              <a:ahLst/>
              <a:cxnLst/>
              <a:rect l="l" t="t" r="r" b="b"/>
              <a:pathLst>
                <a:path w="1063" h="3313" extrusionOk="0">
                  <a:moveTo>
                    <a:pt x="363" y="151"/>
                  </a:moveTo>
                  <a:cubicBezTo>
                    <a:pt x="300" y="713"/>
                    <a:pt x="338" y="1275"/>
                    <a:pt x="475" y="1813"/>
                  </a:cubicBezTo>
                  <a:cubicBezTo>
                    <a:pt x="600" y="2300"/>
                    <a:pt x="888" y="2713"/>
                    <a:pt x="1050" y="3175"/>
                  </a:cubicBezTo>
                  <a:cubicBezTo>
                    <a:pt x="1063" y="3262"/>
                    <a:pt x="975" y="3312"/>
                    <a:pt x="913" y="3262"/>
                  </a:cubicBezTo>
                  <a:cubicBezTo>
                    <a:pt x="138" y="2500"/>
                    <a:pt x="1" y="1138"/>
                    <a:pt x="150" y="126"/>
                  </a:cubicBezTo>
                  <a:cubicBezTo>
                    <a:pt x="163" y="1"/>
                    <a:pt x="375" y="26"/>
                    <a:pt x="36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>
              <a:extLst>
                <a:ext uri="{FF2B5EF4-FFF2-40B4-BE49-F238E27FC236}">
                  <a16:creationId xmlns:a16="http://schemas.microsoft.com/office/drawing/2014/main" id="{35C3A333-F55F-C24D-3E6C-A1635A71B393}"/>
                </a:ext>
              </a:extLst>
            </p:cNvPr>
            <p:cNvSpPr/>
            <p:nvPr/>
          </p:nvSpPr>
          <p:spPr>
            <a:xfrm>
              <a:off x="715475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788" y="3824"/>
                  </a:moveTo>
                  <a:cubicBezTo>
                    <a:pt x="901" y="3150"/>
                    <a:pt x="1013" y="2450"/>
                    <a:pt x="851" y="1775"/>
                  </a:cubicBezTo>
                  <a:cubicBezTo>
                    <a:pt x="713" y="1225"/>
                    <a:pt x="401" y="738"/>
                    <a:pt x="88" y="263"/>
                  </a:cubicBezTo>
                  <a:cubicBezTo>
                    <a:pt x="1" y="125"/>
                    <a:pt x="226" y="0"/>
                    <a:pt x="313" y="138"/>
                  </a:cubicBezTo>
                  <a:cubicBezTo>
                    <a:pt x="688" y="700"/>
                    <a:pt x="1038" y="1288"/>
                    <a:pt x="1138" y="1975"/>
                  </a:cubicBezTo>
                  <a:cubicBezTo>
                    <a:pt x="1238" y="2612"/>
                    <a:pt x="1113" y="3262"/>
                    <a:pt x="1001" y="3887"/>
                  </a:cubicBezTo>
                  <a:cubicBezTo>
                    <a:pt x="976" y="4024"/>
                    <a:pt x="776" y="3962"/>
                    <a:pt x="78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>
              <a:extLst>
                <a:ext uri="{FF2B5EF4-FFF2-40B4-BE49-F238E27FC236}">
                  <a16:creationId xmlns:a16="http://schemas.microsoft.com/office/drawing/2014/main" id="{B3718AB0-ABE3-2A53-6529-B5F537A01DC8}"/>
                </a:ext>
              </a:extLst>
            </p:cNvPr>
            <p:cNvSpPr/>
            <p:nvPr/>
          </p:nvSpPr>
          <p:spPr>
            <a:xfrm>
              <a:off x="894500" y="4197600"/>
              <a:ext cx="8475" cy="8150"/>
            </a:xfrm>
            <a:custGeom>
              <a:avLst/>
              <a:gdLst/>
              <a:ahLst/>
              <a:cxnLst/>
              <a:rect l="l" t="t" r="r" b="b"/>
              <a:pathLst>
                <a:path w="339" h="326" extrusionOk="0">
                  <a:moveTo>
                    <a:pt x="238" y="313"/>
                  </a:moveTo>
                  <a:cubicBezTo>
                    <a:pt x="151" y="325"/>
                    <a:pt x="76" y="288"/>
                    <a:pt x="26" y="213"/>
                  </a:cubicBezTo>
                  <a:cubicBezTo>
                    <a:pt x="1" y="200"/>
                    <a:pt x="1" y="163"/>
                    <a:pt x="1" y="138"/>
                  </a:cubicBezTo>
                  <a:lnTo>
                    <a:pt x="38" y="50"/>
                  </a:lnTo>
                  <a:cubicBezTo>
                    <a:pt x="38" y="13"/>
                    <a:pt x="101" y="0"/>
                    <a:pt x="126" y="38"/>
                  </a:cubicBezTo>
                  <a:lnTo>
                    <a:pt x="263" y="175"/>
                  </a:lnTo>
                  <a:cubicBezTo>
                    <a:pt x="338" y="200"/>
                    <a:pt x="326" y="325"/>
                    <a:pt x="23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>
              <a:extLst>
                <a:ext uri="{FF2B5EF4-FFF2-40B4-BE49-F238E27FC236}">
                  <a16:creationId xmlns:a16="http://schemas.microsoft.com/office/drawing/2014/main" id="{E0F3890C-BF72-E558-3937-9170E52A4FA9}"/>
                </a:ext>
              </a:extLst>
            </p:cNvPr>
            <p:cNvSpPr/>
            <p:nvPr/>
          </p:nvSpPr>
          <p:spPr>
            <a:xfrm>
              <a:off x="900450" y="4190725"/>
              <a:ext cx="59050" cy="15025"/>
            </a:xfrm>
            <a:custGeom>
              <a:avLst/>
              <a:gdLst/>
              <a:ahLst/>
              <a:cxnLst/>
              <a:rect l="l" t="t" r="r" b="b"/>
              <a:pathLst>
                <a:path w="2362" h="601" extrusionOk="0">
                  <a:moveTo>
                    <a:pt x="63" y="475"/>
                  </a:moveTo>
                  <a:cubicBezTo>
                    <a:pt x="737" y="138"/>
                    <a:pt x="1537" y="0"/>
                    <a:pt x="2274" y="225"/>
                  </a:cubicBezTo>
                  <a:cubicBezTo>
                    <a:pt x="2362" y="250"/>
                    <a:pt x="2349" y="413"/>
                    <a:pt x="2249" y="400"/>
                  </a:cubicBezTo>
                  <a:cubicBezTo>
                    <a:pt x="1500" y="313"/>
                    <a:pt x="825" y="313"/>
                    <a:pt x="113" y="588"/>
                  </a:cubicBezTo>
                  <a:cubicBezTo>
                    <a:pt x="50" y="600"/>
                    <a:pt x="0" y="500"/>
                    <a:pt x="63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>
              <a:extLst>
                <a:ext uri="{FF2B5EF4-FFF2-40B4-BE49-F238E27FC236}">
                  <a16:creationId xmlns:a16="http://schemas.microsoft.com/office/drawing/2014/main" id="{C6A9651B-5CCC-F567-0297-1E88FF517BC2}"/>
                </a:ext>
              </a:extLst>
            </p:cNvPr>
            <p:cNvSpPr/>
            <p:nvPr/>
          </p:nvSpPr>
          <p:spPr>
            <a:xfrm>
              <a:off x="934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825" y="613"/>
                  </a:moveTo>
                  <a:cubicBezTo>
                    <a:pt x="613" y="351"/>
                    <a:pt x="376" y="276"/>
                    <a:pt x="76" y="163"/>
                  </a:cubicBezTo>
                  <a:cubicBezTo>
                    <a:pt x="1" y="126"/>
                    <a:pt x="13" y="1"/>
                    <a:pt x="101" y="1"/>
                  </a:cubicBezTo>
                  <a:cubicBezTo>
                    <a:pt x="451" y="26"/>
                    <a:pt x="763" y="201"/>
                    <a:pt x="963" y="501"/>
                  </a:cubicBezTo>
                  <a:cubicBezTo>
                    <a:pt x="1013" y="576"/>
                    <a:pt x="888" y="676"/>
                    <a:pt x="825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>
              <a:extLst>
                <a:ext uri="{FF2B5EF4-FFF2-40B4-BE49-F238E27FC236}">
                  <a16:creationId xmlns:a16="http://schemas.microsoft.com/office/drawing/2014/main" id="{DCD2C134-5E64-535F-34DA-84B44CEF61AC}"/>
                </a:ext>
              </a:extLst>
            </p:cNvPr>
            <p:cNvSpPr/>
            <p:nvPr/>
          </p:nvSpPr>
          <p:spPr>
            <a:xfrm>
              <a:off x="893875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38" y="2075"/>
                  </a:moveTo>
                  <a:cubicBezTo>
                    <a:pt x="213" y="1775"/>
                    <a:pt x="363" y="1462"/>
                    <a:pt x="488" y="1125"/>
                  </a:cubicBezTo>
                  <a:cubicBezTo>
                    <a:pt x="600" y="775"/>
                    <a:pt x="538" y="475"/>
                    <a:pt x="488" y="125"/>
                  </a:cubicBezTo>
                  <a:cubicBezTo>
                    <a:pt x="475" y="25"/>
                    <a:pt x="613" y="0"/>
                    <a:pt x="638" y="75"/>
                  </a:cubicBezTo>
                  <a:cubicBezTo>
                    <a:pt x="1063" y="775"/>
                    <a:pt x="600" y="1612"/>
                    <a:pt x="126" y="2162"/>
                  </a:cubicBezTo>
                  <a:cubicBezTo>
                    <a:pt x="76" y="2212"/>
                    <a:pt x="1" y="2137"/>
                    <a:pt x="26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>
              <a:extLst>
                <a:ext uri="{FF2B5EF4-FFF2-40B4-BE49-F238E27FC236}">
                  <a16:creationId xmlns:a16="http://schemas.microsoft.com/office/drawing/2014/main" id="{C11BEB6F-1A5A-9994-179A-EE524198FE64}"/>
                </a:ext>
              </a:extLst>
            </p:cNvPr>
            <p:cNvSpPr/>
            <p:nvPr/>
          </p:nvSpPr>
          <p:spPr>
            <a:xfrm>
              <a:off x="9045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00" y="138"/>
                  </a:moveTo>
                  <a:cubicBezTo>
                    <a:pt x="563" y="450"/>
                    <a:pt x="675" y="875"/>
                    <a:pt x="625" y="1287"/>
                  </a:cubicBezTo>
                  <a:cubicBezTo>
                    <a:pt x="600" y="1387"/>
                    <a:pt x="463" y="1350"/>
                    <a:pt x="450" y="1262"/>
                  </a:cubicBezTo>
                  <a:cubicBezTo>
                    <a:pt x="425" y="875"/>
                    <a:pt x="375" y="575"/>
                    <a:pt x="100" y="288"/>
                  </a:cubicBezTo>
                  <a:cubicBezTo>
                    <a:pt x="1" y="150"/>
                    <a:pt x="188" y="0"/>
                    <a:pt x="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>
              <a:extLst>
                <a:ext uri="{FF2B5EF4-FFF2-40B4-BE49-F238E27FC236}">
                  <a16:creationId xmlns:a16="http://schemas.microsoft.com/office/drawing/2014/main" id="{B18E8131-0F3B-5198-2C86-F0DFF1E6DF41}"/>
                </a:ext>
              </a:extLst>
            </p:cNvPr>
            <p:cNvSpPr/>
            <p:nvPr/>
          </p:nvSpPr>
          <p:spPr>
            <a:xfrm>
              <a:off x="915425" y="4169150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113" y="238"/>
                  </a:moveTo>
                  <a:cubicBezTo>
                    <a:pt x="338" y="176"/>
                    <a:pt x="538" y="76"/>
                    <a:pt x="763" y="26"/>
                  </a:cubicBezTo>
                  <a:cubicBezTo>
                    <a:pt x="851" y="1"/>
                    <a:pt x="901" y="113"/>
                    <a:pt x="826" y="163"/>
                  </a:cubicBezTo>
                  <a:cubicBezTo>
                    <a:pt x="626" y="288"/>
                    <a:pt x="401" y="376"/>
                    <a:pt x="163" y="426"/>
                  </a:cubicBezTo>
                  <a:cubicBezTo>
                    <a:pt x="51" y="451"/>
                    <a:pt x="1" y="276"/>
                    <a:pt x="113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>
              <a:extLst>
                <a:ext uri="{FF2B5EF4-FFF2-40B4-BE49-F238E27FC236}">
                  <a16:creationId xmlns:a16="http://schemas.microsoft.com/office/drawing/2014/main" id="{521475EC-8BC2-0B08-8F4D-77BCE265C607}"/>
                </a:ext>
              </a:extLst>
            </p:cNvPr>
            <p:cNvSpPr/>
            <p:nvPr/>
          </p:nvSpPr>
          <p:spPr>
            <a:xfrm>
              <a:off x="922925" y="4169150"/>
              <a:ext cx="15975" cy="19725"/>
            </a:xfrm>
            <a:custGeom>
              <a:avLst/>
              <a:gdLst/>
              <a:ahLst/>
              <a:cxnLst/>
              <a:rect l="l" t="t" r="r" b="b"/>
              <a:pathLst>
                <a:path w="639" h="789" extrusionOk="0">
                  <a:moveTo>
                    <a:pt x="588" y="226"/>
                  </a:moveTo>
                  <a:cubicBezTo>
                    <a:pt x="488" y="413"/>
                    <a:pt x="363" y="588"/>
                    <a:pt x="213" y="726"/>
                  </a:cubicBezTo>
                  <a:cubicBezTo>
                    <a:pt x="138" y="788"/>
                    <a:pt x="1" y="701"/>
                    <a:pt x="51" y="613"/>
                  </a:cubicBezTo>
                  <a:cubicBezTo>
                    <a:pt x="163" y="438"/>
                    <a:pt x="288" y="288"/>
                    <a:pt x="401" y="126"/>
                  </a:cubicBezTo>
                  <a:cubicBezTo>
                    <a:pt x="463" y="1"/>
                    <a:pt x="638" y="101"/>
                    <a:pt x="576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>
              <a:extLst>
                <a:ext uri="{FF2B5EF4-FFF2-40B4-BE49-F238E27FC236}">
                  <a16:creationId xmlns:a16="http://schemas.microsoft.com/office/drawing/2014/main" id="{3E99AE09-5D14-6B27-F626-1560E3EFB00A}"/>
                </a:ext>
              </a:extLst>
            </p:cNvPr>
            <p:cNvSpPr/>
            <p:nvPr/>
          </p:nvSpPr>
          <p:spPr>
            <a:xfrm>
              <a:off x="924500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125" y="51"/>
                  </a:moveTo>
                  <a:cubicBezTo>
                    <a:pt x="288" y="1"/>
                    <a:pt x="463" y="26"/>
                    <a:pt x="613" y="113"/>
                  </a:cubicBezTo>
                  <a:cubicBezTo>
                    <a:pt x="700" y="163"/>
                    <a:pt x="638" y="276"/>
                    <a:pt x="550" y="251"/>
                  </a:cubicBezTo>
                  <a:lnTo>
                    <a:pt x="175" y="238"/>
                  </a:lnTo>
                  <a:cubicBezTo>
                    <a:pt x="50" y="263"/>
                    <a:pt x="0" y="88"/>
                    <a:pt x="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>
              <a:extLst>
                <a:ext uri="{FF2B5EF4-FFF2-40B4-BE49-F238E27FC236}">
                  <a16:creationId xmlns:a16="http://schemas.microsoft.com/office/drawing/2014/main" id="{8538D44E-D91A-0BE3-7685-4CD85ED71DC5}"/>
                </a:ext>
              </a:extLst>
            </p:cNvPr>
            <p:cNvSpPr/>
            <p:nvPr/>
          </p:nvSpPr>
          <p:spPr>
            <a:xfrm>
              <a:off x="93325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513" y="788"/>
                  </a:moveTo>
                  <a:cubicBezTo>
                    <a:pt x="0" y="675"/>
                    <a:pt x="288" y="1"/>
                    <a:pt x="713" y="101"/>
                  </a:cubicBezTo>
                  <a:cubicBezTo>
                    <a:pt x="1150" y="201"/>
                    <a:pt x="1025" y="938"/>
                    <a:pt x="525" y="788"/>
                  </a:cubicBezTo>
                  <a:cubicBezTo>
                    <a:pt x="413" y="750"/>
                    <a:pt x="425" y="588"/>
                    <a:pt x="550" y="600"/>
                  </a:cubicBezTo>
                  <a:lnTo>
                    <a:pt x="550" y="613"/>
                  </a:lnTo>
                  <a:cubicBezTo>
                    <a:pt x="663" y="650"/>
                    <a:pt x="613" y="813"/>
                    <a:pt x="50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>
              <a:extLst>
                <a:ext uri="{FF2B5EF4-FFF2-40B4-BE49-F238E27FC236}">
                  <a16:creationId xmlns:a16="http://schemas.microsoft.com/office/drawing/2014/main" id="{977A2C68-91B0-9510-D85C-A99D79350F7F}"/>
                </a:ext>
              </a:extLst>
            </p:cNvPr>
            <p:cNvSpPr/>
            <p:nvPr/>
          </p:nvSpPr>
          <p:spPr>
            <a:xfrm>
              <a:off x="37012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1812" y="288"/>
                  </a:moveTo>
                  <a:cubicBezTo>
                    <a:pt x="3374" y="101"/>
                    <a:pt x="4461" y="1900"/>
                    <a:pt x="3337" y="3125"/>
                  </a:cubicBezTo>
                  <a:cubicBezTo>
                    <a:pt x="2450" y="4062"/>
                    <a:pt x="987" y="3612"/>
                    <a:pt x="88" y="2962"/>
                  </a:cubicBezTo>
                  <a:cubicBezTo>
                    <a:pt x="50" y="2937"/>
                    <a:pt x="0" y="3000"/>
                    <a:pt x="38" y="3025"/>
                  </a:cubicBezTo>
                  <a:cubicBezTo>
                    <a:pt x="1050" y="3962"/>
                    <a:pt x="2987" y="4175"/>
                    <a:pt x="3712" y="2787"/>
                  </a:cubicBezTo>
                  <a:cubicBezTo>
                    <a:pt x="4424" y="1438"/>
                    <a:pt x="3249" y="1"/>
                    <a:pt x="1812" y="176"/>
                  </a:cubicBezTo>
                  <a:cubicBezTo>
                    <a:pt x="1737" y="188"/>
                    <a:pt x="1737" y="288"/>
                    <a:pt x="1812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8">
              <a:extLst>
                <a:ext uri="{FF2B5EF4-FFF2-40B4-BE49-F238E27FC236}">
                  <a16:creationId xmlns:a16="http://schemas.microsoft.com/office/drawing/2014/main" id="{0BF15D86-17E1-4642-44BA-6D01B78D7ABB}"/>
                </a:ext>
              </a:extLst>
            </p:cNvPr>
            <p:cNvSpPr/>
            <p:nvPr/>
          </p:nvSpPr>
          <p:spPr>
            <a:xfrm>
              <a:off x="3442900" y="1237425"/>
              <a:ext cx="263700" cy="147175"/>
            </a:xfrm>
            <a:custGeom>
              <a:avLst/>
              <a:gdLst/>
              <a:ahLst/>
              <a:cxnLst/>
              <a:rect l="l" t="t" r="r" b="b"/>
              <a:pathLst>
                <a:path w="10548" h="5887" extrusionOk="0">
                  <a:moveTo>
                    <a:pt x="10523" y="5812"/>
                  </a:moveTo>
                  <a:cubicBezTo>
                    <a:pt x="9198" y="3937"/>
                    <a:pt x="7998" y="1513"/>
                    <a:pt x="5686" y="738"/>
                  </a:cubicBezTo>
                  <a:cubicBezTo>
                    <a:pt x="3949" y="151"/>
                    <a:pt x="1475" y="1"/>
                    <a:pt x="25" y="1263"/>
                  </a:cubicBezTo>
                  <a:cubicBezTo>
                    <a:pt x="0" y="1288"/>
                    <a:pt x="38" y="1338"/>
                    <a:pt x="75" y="1313"/>
                  </a:cubicBezTo>
                  <a:cubicBezTo>
                    <a:pt x="1700" y="113"/>
                    <a:pt x="4462" y="288"/>
                    <a:pt x="6224" y="1138"/>
                  </a:cubicBezTo>
                  <a:cubicBezTo>
                    <a:pt x="8136" y="2063"/>
                    <a:pt x="9248" y="4175"/>
                    <a:pt x="10448" y="5849"/>
                  </a:cubicBezTo>
                  <a:cubicBezTo>
                    <a:pt x="10485" y="5887"/>
                    <a:pt x="10548" y="5849"/>
                    <a:pt x="10523" y="5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8">
              <a:extLst>
                <a:ext uri="{FF2B5EF4-FFF2-40B4-BE49-F238E27FC236}">
                  <a16:creationId xmlns:a16="http://schemas.microsoft.com/office/drawing/2014/main" id="{31C3FB38-F4F1-DCD3-BB9D-EF71E0ED8D85}"/>
                </a:ext>
              </a:extLst>
            </p:cNvPr>
            <p:cNvSpPr/>
            <p:nvPr/>
          </p:nvSpPr>
          <p:spPr>
            <a:xfrm>
              <a:off x="3410100" y="1277100"/>
              <a:ext cx="100300" cy="85325"/>
            </a:xfrm>
            <a:custGeom>
              <a:avLst/>
              <a:gdLst/>
              <a:ahLst/>
              <a:cxnLst/>
              <a:rect l="l" t="t" r="r" b="b"/>
              <a:pathLst>
                <a:path w="4012" h="3413" extrusionOk="0">
                  <a:moveTo>
                    <a:pt x="1087" y="51"/>
                  </a:moveTo>
                  <a:cubicBezTo>
                    <a:pt x="575" y="913"/>
                    <a:pt x="388" y="2100"/>
                    <a:pt x="1225" y="2838"/>
                  </a:cubicBezTo>
                  <a:cubicBezTo>
                    <a:pt x="1700" y="3263"/>
                    <a:pt x="2837" y="3412"/>
                    <a:pt x="3387" y="2988"/>
                  </a:cubicBezTo>
                  <a:cubicBezTo>
                    <a:pt x="4012" y="2513"/>
                    <a:pt x="3924" y="1363"/>
                    <a:pt x="3187" y="1026"/>
                  </a:cubicBezTo>
                  <a:cubicBezTo>
                    <a:pt x="2749" y="826"/>
                    <a:pt x="2237" y="851"/>
                    <a:pt x="1812" y="1101"/>
                  </a:cubicBezTo>
                  <a:cubicBezTo>
                    <a:pt x="1175" y="1463"/>
                    <a:pt x="775" y="2425"/>
                    <a:pt x="25" y="2538"/>
                  </a:cubicBezTo>
                  <a:cubicBezTo>
                    <a:pt x="0" y="2538"/>
                    <a:pt x="0" y="2588"/>
                    <a:pt x="25" y="2588"/>
                  </a:cubicBezTo>
                  <a:cubicBezTo>
                    <a:pt x="438" y="2575"/>
                    <a:pt x="675" y="2300"/>
                    <a:pt x="950" y="2013"/>
                  </a:cubicBezTo>
                  <a:cubicBezTo>
                    <a:pt x="1225" y="1725"/>
                    <a:pt x="1512" y="1351"/>
                    <a:pt x="1862" y="1201"/>
                  </a:cubicBezTo>
                  <a:cubicBezTo>
                    <a:pt x="2724" y="838"/>
                    <a:pt x="3724" y="1088"/>
                    <a:pt x="3587" y="2200"/>
                  </a:cubicBezTo>
                  <a:cubicBezTo>
                    <a:pt x="3662" y="2550"/>
                    <a:pt x="3524" y="2775"/>
                    <a:pt x="3174" y="2850"/>
                  </a:cubicBezTo>
                  <a:cubicBezTo>
                    <a:pt x="3087" y="2975"/>
                    <a:pt x="2949" y="3063"/>
                    <a:pt x="2799" y="3063"/>
                  </a:cubicBezTo>
                  <a:cubicBezTo>
                    <a:pt x="2737" y="3063"/>
                    <a:pt x="2675" y="3063"/>
                    <a:pt x="2612" y="3063"/>
                  </a:cubicBezTo>
                  <a:cubicBezTo>
                    <a:pt x="2362" y="3100"/>
                    <a:pt x="2100" y="3088"/>
                    <a:pt x="1850" y="3038"/>
                  </a:cubicBezTo>
                  <a:cubicBezTo>
                    <a:pt x="488" y="2688"/>
                    <a:pt x="613" y="1038"/>
                    <a:pt x="1150" y="88"/>
                  </a:cubicBezTo>
                  <a:cubicBezTo>
                    <a:pt x="1175" y="38"/>
                    <a:pt x="1112" y="1"/>
                    <a:pt x="1087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>
              <a:extLst>
                <a:ext uri="{FF2B5EF4-FFF2-40B4-BE49-F238E27FC236}">
                  <a16:creationId xmlns:a16="http://schemas.microsoft.com/office/drawing/2014/main" id="{CFE2A011-B852-6CA3-31F6-90E43E384A48}"/>
                </a:ext>
              </a:extLst>
            </p:cNvPr>
            <p:cNvSpPr/>
            <p:nvPr/>
          </p:nvSpPr>
          <p:spPr>
            <a:xfrm>
              <a:off x="3347925" y="1331775"/>
              <a:ext cx="55325" cy="13775"/>
            </a:xfrm>
            <a:custGeom>
              <a:avLst/>
              <a:gdLst/>
              <a:ahLst/>
              <a:cxnLst/>
              <a:rect l="l" t="t" r="r" b="b"/>
              <a:pathLst>
                <a:path w="2213" h="551" extrusionOk="0">
                  <a:moveTo>
                    <a:pt x="2162" y="401"/>
                  </a:moveTo>
                  <a:cubicBezTo>
                    <a:pt x="1387" y="476"/>
                    <a:pt x="775" y="251"/>
                    <a:pt x="50" y="13"/>
                  </a:cubicBezTo>
                  <a:cubicBezTo>
                    <a:pt x="13" y="1"/>
                    <a:pt x="0" y="63"/>
                    <a:pt x="25" y="76"/>
                  </a:cubicBezTo>
                  <a:cubicBezTo>
                    <a:pt x="625" y="501"/>
                    <a:pt x="1475" y="551"/>
                    <a:pt x="2162" y="476"/>
                  </a:cubicBezTo>
                  <a:cubicBezTo>
                    <a:pt x="2212" y="476"/>
                    <a:pt x="2212" y="401"/>
                    <a:pt x="2162" y="4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8">
              <a:extLst>
                <a:ext uri="{FF2B5EF4-FFF2-40B4-BE49-F238E27FC236}">
                  <a16:creationId xmlns:a16="http://schemas.microsoft.com/office/drawing/2014/main" id="{6673E3EB-8352-7919-4C17-5ED584415728}"/>
                </a:ext>
              </a:extLst>
            </p:cNvPr>
            <p:cNvSpPr/>
            <p:nvPr/>
          </p:nvSpPr>
          <p:spPr>
            <a:xfrm>
              <a:off x="3593475" y="1301475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2200" y="76"/>
                  </a:moveTo>
                  <a:cubicBezTo>
                    <a:pt x="2725" y="738"/>
                    <a:pt x="3187" y="1563"/>
                    <a:pt x="2938" y="2450"/>
                  </a:cubicBezTo>
                  <a:cubicBezTo>
                    <a:pt x="2813" y="2912"/>
                    <a:pt x="2488" y="3287"/>
                    <a:pt x="2050" y="3500"/>
                  </a:cubicBezTo>
                  <a:cubicBezTo>
                    <a:pt x="1775" y="3662"/>
                    <a:pt x="1463" y="3737"/>
                    <a:pt x="1138" y="3737"/>
                  </a:cubicBezTo>
                  <a:cubicBezTo>
                    <a:pt x="413" y="3725"/>
                    <a:pt x="263" y="3300"/>
                    <a:pt x="688" y="2475"/>
                  </a:cubicBezTo>
                  <a:cubicBezTo>
                    <a:pt x="726" y="2512"/>
                    <a:pt x="788" y="2475"/>
                    <a:pt x="763" y="2425"/>
                  </a:cubicBezTo>
                  <a:cubicBezTo>
                    <a:pt x="476" y="2063"/>
                    <a:pt x="138" y="2475"/>
                    <a:pt x="88" y="2812"/>
                  </a:cubicBezTo>
                  <a:cubicBezTo>
                    <a:pt x="1" y="3487"/>
                    <a:pt x="676" y="3862"/>
                    <a:pt x="1263" y="3837"/>
                  </a:cubicBezTo>
                  <a:cubicBezTo>
                    <a:pt x="2063" y="3812"/>
                    <a:pt x="2838" y="3250"/>
                    <a:pt x="3050" y="2475"/>
                  </a:cubicBezTo>
                  <a:cubicBezTo>
                    <a:pt x="3300" y="1563"/>
                    <a:pt x="2825" y="700"/>
                    <a:pt x="2238" y="26"/>
                  </a:cubicBezTo>
                  <a:cubicBezTo>
                    <a:pt x="2213" y="1"/>
                    <a:pt x="2175" y="38"/>
                    <a:pt x="2200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8">
              <a:extLst>
                <a:ext uri="{FF2B5EF4-FFF2-40B4-BE49-F238E27FC236}">
                  <a16:creationId xmlns:a16="http://schemas.microsoft.com/office/drawing/2014/main" id="{7710A47C-495F-C636-D55D-15AFFBC84611}"/>
                </a:ext>
              </a:extLst>
            </p:cNvPr>
            <p:cNvSpPr/>
            <p:nvPr/>
          </p:nvSpPr>
          <p:spPr>
            <a:xfrm>
              <a:off x="3666275" y="1329600"/>
              <a:ext cx="22825" cy="110925"/>
            </a:xfrm>
            <a:custGeom>
              <a:avLst/>
              <a:gdLst/>
              <a:ahLst/>
              <a:cxnLst/>
              <a:rect l="l" t="t" r="r" b="b"/>
              <a:pathLst>
                <a:path w="913" h="4437" extrusionOk="0">
                  <a:moveTo>
                    <a:pt x="38" y="113"/>
                  </a:moveTo>
                  <a:cubicBezTo>
                    <a:pt x="888" y="1113"/>
                    <a:pt x="913" y="3249"/>
                    <a:pt x="338" y="4374"/>
                  </a:cubicBezTo>
                  <a:cubicBezTo>
                    <a:pt x="325" y="4412"/>
                    <a:pt x="363" y="4437"/>
                    <a:pt x="388" y="4399"/>
                  </a:cubicBezTo>
                  <a:cubicBezTo>
                    <a:pt x="913" y="3712"/>
                    <a:pt x="825" y="2725"/>
                    <a:pt x="738" y="1925"/>
                  </a:cubicBezTo>
                  <a:cubicBezTo>
                    <a:pt x="663" y="1250"/>
                    <a:pt x="550" y="563"/>
                    <a:pt x="100" y="50"/>
                  </a:cubicBezTo>
                  <a:cubicBezTo>
                    <a:pt x="63" y="0"/>
                    <a:pt x="1" y="63"/>
                    <a:pt x="3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8">
              <a:extLst>
                <a:ext uri="{FF2B5EF4-FFF2-40B4-BE49-F238E27FC236}">
                  <a16:creationId xmlns:a16="http://schemas.microsoft.com/office/drawing/2014/main" id="{A0F89333-0B43-ABD5-B450-453C21E8F3F5}"/>
                </a:ext>
              </a:extLst>
            </p:cNvPr>
            <p:cNvSpPr/>
            <p:nvPr/>
          </p:nvSpPr>
          <p:spPr>
            <a:xfrm>
              <a:off x="3666600" y="1439875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38"/>
                  </a:moveTo>
                  <a:cubicBezTo>
                    <a:pt x="262" y="1"/>
                    <a:pt x="162" y="13"/>
                    <a:pt x="87" y="88"/>
                  </a:cubicBezTo>
                  <a:cubicBezTo>
                    <a:pt x="25" y="151"/>
                    <a:pt x="0" y="238"/>
                    <a:pt x="25" y="326"/>
                  </a:cubicBezTo>
                  <a:cubicBezTo>
                    <a:pt x="25" y="363"/>
                    <a:pt x="38" y="388"/>
                    <a:pt x="50" y="413"/>
                  </a:cubicBezTo>
                  <a:cubicBezTo>
                    <a:pt x="87" y="438"/>
                    <a:pt x="125" y="451"/>
                    <a:pt x="162" y="463"/>
                  </a:cubicBezTo>
                  <a:cubicBezTo>
                    <a:pt x="287" y="488"/>
                    <a:pt x="412" y="413"/>
                    <a:pt x="462" y="288"/>
                  </a:cubicBezTo>
                  <a:cubicBezTo>
                    <a:pt x="487" y="163"/>
                    <a:pt x="375" y="38"/>
                    <a:pt x="250" y="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8">
              <a:extLst>
                <a:ext uri="{FF2B5EF4-FFF2-40B4-BE49-F238E27FC236}">
                  <a16:creationId xmlns:a16="http://schemas.microsoft.com/office/drawing/2014/main" id="{F9C0F747-F52F-1F99-A94E-46812DDADBB8}"/>
                </a:ext>
              </a:extLst>
            </p:cNvPr>
            <p:cNvSpPr/>
            <p:nvPr/>
          </p:nvSpPr>
          <p:spPr>
            <a:xfrm>
              <a:off x="3665025" y="1437700"/>
              <a:ext cx="17825" cy="16275"/>
            </a:xfrm>
            <a:custGeom>
              <a:avLst/>
              <a:gdLst/>
              <a:ahLst/>
              <a:cxnLst/>
              <a:rect l="l" t="t" r="r" b="b"/>
              <a:pathLst>
                <a:path w="713" h="651" extrusionOk="0">
                  <a:moveTo>
                    <a:pt x="438" y="63"/>
                  </a:moveTo>
                  <a:cubicBezTo>
                    <a:pt x="263" y="0"/>
                    <a:pt x="88" y="100"/>
                    <a:pt x="38" y="263"/>
                  </a:cubicBezTo>
                  <a:cubicBezTo>
                    <a:pt x="1" y="425"/>
                    <a:pt x="51" y="575"/>
                    <a:pt x="225" y="600"/>
                  </a:cubicBezTo>
                  <a:cubicBezTo>
                    <a:pt x="625" y="650"/>
                    <a:pt x="713" y="88"/>
                    <a:pt x="313" y="88"/>
                  </a:cubicBezTo>
                  <a:cubicBezTo>
                    <a:pt x="263" y="88"/>
                    <a:pt x="250" y="163"/>
                    <a:pt x="300" y="175"/>
                  </a:cubicBezTo>
                  <a:cubicBezTo>
                    <a:pt x="413" y="500"/>
                    <a:pt x="400" y="575"/>
                    <a:pt x="250" y="388"/>
                  </a:cubicBezTo>
                  <a:cubicBezTo>
                    <a:pt x="76" y="288"/>
                    <a:pt x="125" y="213"/>
                    <a:pt x="400" y="188"/>
                  </a:cubicBezTo>
                  <a:cubicBezTo>
                    <a:pt x="475" y="213"/>
                    <a:pt x="513" y="88"/>
                    <a:pt x="4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8">
              <a:extLst>
                <a:ext uri="{FF2B5EF4-FFF2-40B4-BE49-F238E27FC236}">
                  <a16:creationId xmlns:a16="http://schemas.microsoft.com/office/drawing/2014/main" id="{25CC0F0F-3522-C8BA-FE71-25A6D8A550A1}"/>
                </a:ext>
              </a:extLst>
            </p:cNvPr>
            <p:cNvSpPr/>
            <p:nvPr/>
          </p:nvSpPr>
          <p:spPr>
            <a:xfrm>
              <a:off x="343790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25" y="100"/>
                  </a:lnTo>
                  <a:cubicBezTo>
                    <a:pt x="38" y="125"/>
                    <a:pt x="75" y="125"/>
                    <a:pt x="88" y="100"/>
                  </a:cubicBezTo>
                  <a:lnTo>
                    <a:pt x="88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8">
              <a:extLst>
                <a:ext uri="{FF2B5EF4-FFF2-40B4-BE49-F238E27FC236}">
                  <a16:creationId xmlns:a16="http://schemas.microsoft.com/office/drawing/2014/main" id="{A5E3640E-8770-03D9-124F-117152091F02}"/>
                </a:ext>
              </a:extLst>
            </p:cNvPr>
            <p:cNvSpPr/>
            <p:nvPr/>
          </p:nvSpPr>
          <p:spPr>
            <a:xfrm>
              <a:off x="3308550" y="1315225"/>
              <a:ext cx="42200" cy="17825"/>
            </a:xfrm>
            <a:custGeom>
              <a:avLst/>
              <a:gdLst/>
              <a:ahLst/>
              <a:cxnLst/>
              <a:rect l="l" t="t" r="r" b="b"/>
              <a:pathLst>
                <a:path w="1688" h="713" extrusionOk="0">
                  <a:moveTo>
                    <a:pt x="1650" y="613"/>
                  </a:moveTo>
                  <a:cubicBezTo>
                    <a:pt x="1463" y="88"/>
                    <a:pt x="501" y="0"/>
                    <a:pt x="51" y="150"/>
                  </a:cubicBezTo>
                  <a:cubicBezTo>
                    <a:pt x="1" y="163"/>
                    <a:pt x="1" y="250"/>
                    <a:pt x="63" y="250"/>
                  </a:cubicBezTo>
                  <a:cubicBezTo>
                    <a:pt x="301" y="200"/>
                    <a:pt x="551" y="200"/>
                    <a:pt x="801" y="238"/>
                  </a:cubicBezTo>
                  <a:cubicBezTo>
                    <a:pt x="1038" y="275"/>
                    <a:pt x="1450" y="388"/>
                    <a:pt x="1550" y="650"/>
                  </a:cubicBezTo>
                  <a:cubicBezTo>
                    <a:pt x="1575" y="713"/>
                    <a:pt x="1688" y="688"/>
                    <a:pt x="16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8">
              <a:extLst>
                <a:ext uri="{FF2B5EF4-FFF2-40B4-BE49-F238E27FC236}">
                  <a16:creationId xmlns:a16="http://schemas.microsoft.com/office/drawing/2014/main" id="{49577858-7E16-11D9-DFA3-D93FF6129043}"/>
                </a:ext>
              </a:extLst>
            </p:cNvPr>
            <p:cNvSpPr/>
            <p:nvPr/>
          </p:nvSpPr>
          <p:spPr>
            <a:xfrm>
              <a:off x="3308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38" y="113"/>
                  </a:moveTo>
                  <a:cubicBezTo>
                    <a:pt x="400" y="475"/>
                    <a:pt x="1112" y="788"/>
                    <a:pt x="1625" y="650"/>
                  </a:cubicBezTo>
                  <a:cubicBezTo>
                    <a:pt x="1687" y="625"/>
                    <a:pt x="1662" y="550"/>
                    <a:pt x="1600" y="550"/>
                  </a:cubicBezTo>
                  <a:cubicBezTo>
                    <a:pt x="1050" y="600"/>
                    <a:pt x="513" y="425"/>
                    <a:pt x="113" y="50"/>
                  </a:cubicBezTo>
                  <a:cubicBezTo>
                    <a:pt x="63" y="0"/>
                    <a:pt x="0" y="75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8">
              <a:extLst>
                <a:ext uri="{FF2B5EF4-FFF2-40B4-BE49-F238E27FC236}">
                  <a16:creationId xmlns:a16="http://schemas.microsoft.com/office/drawing/2014/main" id="{12C406A4-4F1F-2BEB-9E20-CCB397A54B2F}"/>
                </a:ext>
              </a:extLst>
            </p:cNvPr>
            <p:cNvSpPr/>
            <p:nvPr/>
          </p:nvSpPr>
          <p:spPr>
            <a:xfrm>
              <a:off x="3377600" y="1341475"/>
              <a:ext cx="33150" cy="30000"/>
            </a:xfrm>
            <a:custGeom>
              <a:avLst/>
              <a:gdLst/>
              <a:ahLst/>
              <a:cxnLst/>
              <a:rect l="l" t="t" r="r" b="b"/>
              <a:pathLst>
                <a:path w="1326" h="1200" extrusionOk="0">
                  <a:moveTo>
                    <a:pt x="1275" y="25"/>
                  </a:moveTo>
                  <a:cubicBezTo>
                    <a:pt x="938" y="0"/>
                    <a:pt x="663" y="188"/>
                    <a:pt x="400" y="388"/>
                  </a:cubicBezTo>
                  <a:cubicBezTo>
                    <a:pt x="163" y="563"/>
                    <a:pt x="1" y="850"/>
                    <a:pt x="1" y="1162"/>
                  </a:cubicBezTo>
                  <a:cubicBezTo>
                    <a:pt x="1" y="1200"/>
                    <a:pt x="63" y="1200"/>
                    <a:pt x="76" y="1162"/>
                  </a:cubicBezTo>
                  <a:cubicBezTo>
                    <a:pt x="88" y="887"/>
                    <a:pt x="238" y="625"/>
                    <a:pt x="463" y="450"/>
                  </a:cubicBezTo>
                  <a:cubicBezTo>
                    <a:pt x="700" y="263"/>
                    <a:pt x="950" y="88"/>
                    <a:pt x="1275" y="100"/>
                  </a:cubicBezTo>
                  <a:cubicBezTo>
                    <a:pt x="1325" y="100"/>
                    <a:pt x="1325" y="25"/>
                    <a:pt x="1275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8">
              <a:extLst>
                <a:ext uri="{FF2B5EF4-FFF2-40B4-BE49-F238E27FC236}">
                  <a16:creationId xmlns:a16="http://schemas.microsoft.com/office/drawing/2014/main" id="{8D59E680-67BC-0312-0838-67D6D586B7D9}"/>
                </a:ext>
              </a:extLst>
            </p:cNvPr>
            <p:cNvSpPr/>
            <p:nvPr/>
          </p:nvSpPr>
          <p:spPr>
            <a:xfrm>
              <a:off x="3376975" y="1342100"/>
              <a:ext cx="33150" cy="29375"/>
            </a:xfrm>
            <a:custGeom>
              <a:avLst/>
              <a:gdLst/>
              <a:ahLst/>
              <a:cxnLst/>
              <a:rect l="l" t="t" r="r" b="b"/>
              <a:pathLst>
                <a:path w="1326" h="1175" extrusionOk="0">
                  <a:moveTo>
                    <a:pt x="63" y="1175"/>
                  </a:moveTo>
                  <a:cubicBezTo>
                    <a:pt x="625" y="1087"/>
                    <a:pt x="1200" y="688"/>
                    <a:pt x="1313" y="100"/>
                  </a:cubicBezTo>
                  <a:cubicBezTo>
                    <a:pt x="1325" y="38"/>
                    <a:pt x="1250" y="0"/>
                    <a:pt x="1213" y="63"/>
                  </a:cubicBezTo>
                  <a:cubicBezTo>
                    <a:pt x="1075" y="300"/>
                    <a:pt x="1013" y="525"/>
                    <a:pt x="775" y="713"/>
                  </a:cubicBezTo>
                  <a:cubicBezTo>
                    <a:pt x="563" y="875"/>
                    <a:pt x="313" y="1012"/>
                    <a:pt x="38" y="1100"/>
                  </a:cubicBezTo>
                  <a:cubicBezTo>
                    <a:pt x="1" y="1112"/>
                    <a:pt x="13" y="1175"/>
                    <a:pt x="6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8">
              <a:extLst>
                <a:ext uri="{FF2B5EF4-FFF2-40B4-BE49-F238E27FC236}">
                  <a16:creationId xmlns:a16="http://schemas.microsoft.com/office/drawing/2014/main" id="{3E55B132-C8B3-F794-80F8-11A403366B3A}"/>
                </a:ext>
              </a:extLst>
            </p:cNvPr>
            <p:cNvSpPr/>
            <p:nvPr/>
          </p:nvSpPr>
          <p:spPr>
            <a:xfrm>
              <a:off x="3680025" y="1349275"/>
              <a:ext cx="38450" cy="86875"/>
            </a:xfrm>
            <a:custGeom>
              <a:avLst/>
              <a:gdLst/>
              <a:ahLst/>
              <a:cxnLst/>
              <a:rect l="l" t="t" r="r" b="b"/>
              <a:pathLst>
                <a:path w="1538" h="3475" extrusionOk="0">
                  <a:moveTo>
                    <a:pt x="38" y="88"/>
                  </a:moveTo>
                  <a:cubicBezTo>
                    <a:pt x="738" y="1075"/>
                    <a:pt x="1213" y="2213"/>
                    <a:pt x="1437" y="3412"/>
                  </a:cubicBezTo>
                  <a:cubicBezTo>
                    <a:pt x="1450" y="3475"/>
                    <a:pt x="1537" y="3450"/>
                    <a:pt x="1537" y="3387"/>
                  </a:cubicBezTo>
                  <a:cubicBezTo>
                    <a:pt x="1313" y="2175"/>
                    <a:pt x="825" y="1038"/>
                    <a:pt x="88" y="38"/>
                  </a:cubicBezTo>
                  <a:cubicBezTo>
                    <a:pt x="63" y="1"/>
                    <a:pt x="0" y="38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8">
              <a:extLst>
                <a:ext uri="{FF2B5EF4-FFF2-40B4-BE49-F238E27FC236}">
                  <a16:creationId xmlns:a16="http://schemas.microsoft.com/office/drawing/2014/main" id="{E62D8715-BF2A-16EF-203A-739FBA85E4FE}"/>
                </a:ext>
              </a:extLst>
            </p:cNvPr>
            <p:cNvSpPr/>
            <p:nvPr/>
          </p:nvSpPr>
          <p:spPr>
            <a:xfrm>
              <a:off x="3711275" y="1433625"/>
              <a:ext cx="17500" cy="16275"/>
            </a:xfrm>
            <a:custGeom>
              <a:avLst/>
              <a:gdLst/>
              <a:ahLst/>
              <a:cxnLst/>
              <a:rect l="l" t="t" r="r" b="b"/>
              <a:pathLst>
                <a:path w="700" h="651" extrusionOk="0">
                  <a:moveTo>
                    <a:pt x="187" y="88"/>
                  </a:moveTo>
                  <a:cubicBezTo>
                    <a:pt x="0" y="301"/>
                    <a:pt x="225" y="651"/>
                    <a:pt x="462" y="451"/>
                  </a:cubicBezTo>
                  <a:cubicBezTo>
                    <a:pt x="700" y="251"/>
                    <a:pt x="362" y="1"/>
                    <a:pt x="150" y="101"/>
                  </a:cubicBezTo>
                  <a:cubicBezTo>
                    <a:pt x="113" y="113"/>
                    <a:pt x="138" y="176"/>
                    <a:pt x="175" y="176"/>
                  </a:cubicBezTo>
                  <a:cubicBezTo>
                    <a:pt x="212" y="176"/>
                    <a:pt x="250" y="176"/>
                    <a:pt x="287" y="176"/>
                  </a:cubicBezTo>
                  <a:cubicBezTo>
                    <a:pt x="375" y="188"/>
                    <a:pt x="362" y="176"/>
                    <a:pt x="250" y="151"/>
                  </a:cubicBezTo>
                  <a:cubicBezTo>
                    <a:pt x="287" y="101"/>
                    <a:pt x="225" y="38"/>
                    <a:pt x="1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8">
              <a:extLst>
                <a:ext uri="{FF2B5EF4-FFF2-40B4-BE49-F238E27FC236}">
                  <a16:creationId xmlns:a16="http://schemas.microsoft.com/office/drawing/2014/main" id="{006F5641-283A-D5A4-D191-905C780723A5}"/>
                </a:ext>
              </a:extLst>
            </p:cNvPr>
            <p:cNvSpPr/>
            <p:nvPr/>
          </p:nvSpPr>
          <p:spPr>
            <a:xfrm>
              <a:off x="3642850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988" y="63"/>
                  </a:moveTo>
                  <a:cubicBezTo>
                    <a:pt x="1125" y="1275"/>
                    <a:pt x="800" y="2288"/>
                    <a:pt x="13" y="3212"/>
                  </a:cubicBezTo>
                  <a:cubicBezTo>
                    <a:pt x="0" y="3250"/>
                    <a:pt x="38" y="3275"/>
                    <a:pt x="63" y="3262"/>
                  </a:cubicBezTo>
                  <a:cubicBezTo>
                    <a:pt x="1000" y="2538"/>
                    <a:pt x="1212" y="1163"/>
                    <a:pt x="1087" y="63"/>
                  </a:cubicBezTo>
                  <a:cubicBezTo>
                    <a:pt x="1087" y="1"/>
                    <a:pt x="988" y="1"/>
                    <a:pt x="9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8">
              <a:extLst>
                <a:ext uri="{FF2B5EF4-FFF2-40B4-BE49-F238E27FC236}">
                  <a16:creationId xmlns:a16="http://schemas.microsoft.com/office/drawing/2014/main" id="{F7AD902C-5D39-58BC-1C76-338CF3D44FEC}"/>
                </a:ext>
              </a:extLst>
            </p:cNvPr>
            <p:cNvSpPr/>
            <p:nvPr/>
          </p:nvSpPr>
          <p:spPr>
            <a:xfrm>
              <a:off x="3633475" y="1414575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25" y="263"/>
                  </a:moveTo>
                  <a:cubicBezTo>
                    <a:pt x="0" y="563"/>
                    <a:pt x="450" y="600"/>
                    <a:pt x="475" y="300"/>
                  </a:cubicBezTo>
                  <a:cubicBezTo>
                    <a:pt x="513" y="0"/>
                    <a:pt x="75" y="25"/>
                    <a:pt x="75" y="313"/>
                  </a:cubicBezTo>
                  <a:cubicBezTo>
                    <a:pt x="88" y="350"/>
                    <a:pt x="125" y="363"/>
                    <a:pt x="150" y="338"/>
                  </a:cubicBezTo>
                  <a:cubicBezTo>
                    <a:pt x="200" y="275"/>
                    <a:pt x="188" y="250"/>
                    <a:pt x="100" y="263"/>
                  </a:cubicBezTo>
                  <a:cubicBezTo>
                    <a:pt x="100" y="213"/>
                    <a:pt x="25" y="213"/>
                    <a:pt x="25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8">
              <a:extLst>
                <a:ext uri="{FF2B5EF4-FFF2-40B4-BE49-F238E27FC236}">
                  <a16:creationId xmlns:a16="http://schemas.microsoft.com/office/drawing/2014/main" id="{AE1DEB64-5C92-3216-E320-CB2397A244F0}"/>
                </a:ext>
              </a:extLst>
            </p:cNvPr>
            <p:cNvSpPr/>
            <p:nvPr/>
          </p:nvSpPr>
          <p:spPr>
            <a:xfrm>
              <a:off x="3232325" y="1254625"/>
              <a:ext cx="237475" cy="60300"/>
            </a:xfrm>
            <a:custGeom>
              <a:avLst/>
              <a:gdLst/>
              <a:ahLst/>
              <a:cxnLst/>
              <a:rect l="l" t="t" r="r" b="b"/>
              <a:pathLst>
                <a:path w="9499" h="2412" extrusionOk="0">
                  <a:moveTo>
                    <a:pt x="9448" y="13"/>
                  </a:moveTo>
                  <a:cubicBezTo>
                    <a:pt x="6136" y="1262"/>
                    <a:pt x="3437" y="2412"/>
                    <a:pt x="113" y="375"/>
                  </a:cubicBezTo>
                  <a:cubicBezTo>
                    <a:pt x="51" y="338"/>
                    <a:pt x="1" y="438"/>
                    <a:pt x="63" y="475"/>
                  </a:cubicBezTo>
                  <a:cubicBezTo>
                    <a:pt x="1475" y="1425"/>
                    <a:pt x="2737" y="1825"/>
                    <a:pt x="4449" y="1662"/>
                  </a:cubicBezTo>
                  <a:cubicBezTo>
                    <a:pt x="6374" y="1475"/>
                    <a:pt x="7686" y="762"/>
                    <a:pt x="9461" y="75"/>
                  </a:cubicBezTo>
                  <a:cubicBezTo>
                    <a:pt x="9498" y="63"/>
                    <a:pt x="9486" y="0"/>
                    <a:pt x="944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8">
              <a:extLst>
                <a:ext uri="{FF2B5EF4-FFF2-40B4-BE49-F238E27FC236}">
                  <a16:creationId xmlns:a16="http://schemas.microsoft.com/office/drawing/2014/main" id="{35162816-4EA7-DC22-62A5-989E7BC80065}"/>
                </a:ext>
              </a:extLst>
            </p:cNvPr>
            <p:cNvSpPr/>
            <p:nvPr/>
          </p:nvSpPr>
          <p:spPr>
            <a:xfrm>
              <a:off x="3717200" y="130930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1213" y="13"/>
                  </a:moveTo>
                  <a:cubicBezTo>
                    <a:pt x="650" y="113"/>
                    <a:pt x="113" y="450"/>
                    <a:pt x="50" y="1062"/>
                  </a:cubicBezTo>
                  <a:cubicBezTo>
                    <a:pt x="0" y="1550"/>
                    <a:pt x="375" y="1975"/>
                    <a:pt x="863" y="1987"/>
                  </a:cubicBezTo>
                  <a:cubicBezTo>
                    <a:pt x="938" y="1975"/>
                    <a:pt x="938" y="1862"/>
                    <a:pt x="863" y="1875"/>
                  </a:cubicBezTo>
                  <a:cubicBezTo>
                    <a:pt x="288" y="1850"/>
                    <a:pt x="13" y="1275"/>
                    <a:pt x="238" y="775"/>
                  </a:cubicBezTo>
                  <a:cubicBezTo>
                    <a:pt x="425" y="362"/>
                    <a:pt x="813" y="163"/>
                    <a:pt x="1238" y="75"/>
                  </a:cubicBezTo>
                  <a:cubicBezTo>
                    <a:pt x="1275" y="63"/>
                    <a:pt x="1250" y="0"/>
                    <a:pt x="121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8">
              <a:extLst>
                <a:ext uri="{FF2B5EF4-FFF2-40B4-BE49-F238E27FC236}">
                  <a16:creationId xmlns:a16="http://schemas.microsoft.com/office/drawing/2014/main" id="{09D91DC4-F38E-001D-D546-DF296252B24C}"/>
                </a:ext>
              </a:extLst>
            </p:cNvPr>
            <p:cNvSpPr/>
            <p:nvPr/>
          </p:nvSpPr>
          <p:spPr>
            <a:xfrm>
              <a:off x="3471650" y="1283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738"/>
                  </a:moveTo>
                  <a:cubicBezTo>
                    <a:pt x="687" y="713"/>
                    <a:pt x="1187" y="1263"/>
                    <a:pt x="1825" y="1051"/>
                  </a:cubicBezTo>
                  <a:cubicBezTo>
                    <a:pt x="2237" y="901"/>
                    <a:pt x="2512" y="501"/>
                    <a:pt x="2499" y="51"/>
                  </a:cubicBezTo>
                  <a:cubicBezTo>
                    <a:pt x="2499" y="13"/>
                    <a:pt x="2437" y="1"/>
                    <a:pt x="2424" y="51"/>
                  </a:cubicBezTo>
                  <a:cubicBezTo>
                    <a:pt x="2312" y="838"/>
                    <a:pt x="1637" y="1151"/>
                    <a:pt x="937" y="851"/>
                  </a:cubicBezTo>
                  <a:cubicBezTo>
                    <a:pt x="662" y="701"/>
                    <a:pt x="362" y="638"/>
                    <a:pt x="63" y="651"/>
                  </a:cubicBezTo>
                  <a:cubicBezTo>
                    <a:pt x="13" y="651"/>
                    <a:pt x="0" y="738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8">
              <a:extLst>
                <a:ext uri="{FF2B5EF4-FFF2-40B4-BE49-F238E27FC236}">
                  <a16:creationId xmlns:a16="http://schemas.microsoft.com/office/drawing/2014/main" id="{F941A062-1ED8-F15D-4928-BE4FBF3C588F}"/>
                </a:ext>
              </a:extLst>
            </p:cNvPr>
            <p:cNvSpPr/>
            <p:nvPr/>
          </p:nvSpPr>
          <p:spPr>
            <a:xfrm>
              <a:off x="3504750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125" y="813"/>
                  </a:moveTo>
                  <a:cubicBezTo>
                    <a:pt x="1238" y="525"/>
                    <a:pt x="1063" y="275"/>
                    <a:pt x="788" y="163"/>
                  </a:cubicBezTo>
                  <a:cubicBezTo>
                    <a:pt x="563" y="63"/>
                    <a:pt x="163" y="0"/>
                    <a:pt x="26" y="238"/>
                  </a:cubicBezTo>
                  <a:cubicBezTo>
                    <a:pt x="1" y="263"/>
                    <a:pt x="38" y="313"/>
                    <a:pt x="63" y="288"/>
                  </a:cubicBezTo>
                  <a:cubicBezTo>
                    <a:pt x="388" y="38"/>
                    <a:pt x="1238" y="275"/>
                    <a:pt x="1050" y="800"/>
                  </a:cubicBezTo>
                  <a:cubicBezTo>
                    <a:pt x="1038" y="838"/>
                    <a:pt x="1100" y="850"/>
                    <a:pt x="1125" y="8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8">
              <a:extLst>
                <a:ext uri="{FF2B5EF4-FFF2-40B4-BE49-F238E27FC236}">
                  <a16:creationId xmlns:a16="http://schemas.microsoft.com/office/drawing/2014/main" id="{7B4C96BF-9301-1045-5AB7-0F039E176175}"/>
                </a:ext>
              </a:extLst>
            </p:cNvPr>
            <p:cNvSpPr/>
            <p:nvPr/>
          </p:nvSpPr>
          <p:spPr>
            <a:xfrm>
              <a:off x="369440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25" y="88"/>
                  </a:moveTo>
                  <a:cubicBezTo>
                    <a:pt x="825" y="1051"/>
                    <a:pt x="1787" y="2250"/>
                    <a:pt x="3187" y="1963"/>
                  </a:cubicBezTo>
                  <a:cubicBezTo>
                    <a:pt x="3249" y="1950"/>
                    <a:pt x="3224" y="1863"/>
                    <a:pt x="3162" y="1863"/>
                  </a:cubicBezTo>
                  <a:cubicBezTo>
                    <a:pt x="1775" y="2050"/>
                    <a:pt x="887" y="988"/>
                    <a:pt x="88" y="38"/>
                  </a:cubicBezTo>
                  <a:cubicBezTo>
                    <a:pt x="50" y="1"/>
                    <a:pt x="0" y="51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8">
              <a:extLst>
                <a:ext uri="{FF2B5EF4-FFF2-40B4-BE49-F238E27FC236}">
                  <a16:creationId xmlns:a16="http://schemas.microsoft.com/office/drawing/2014/main" id="{9BE6D6D7-9C40-2163-44A3-06EA697528E1}"/>
                </a:ext>
              </a:extLst>
            </p:cNvPr>
            <p:cNvSpPr/>
            <p:nvPr/>
          </p:nvSpPr>
          <p:spPr>
            <a:xfrm>
              <a:off x="3515075" y="1320225"/>
              <a:ext cx="30950" cy="15325"/>
            </a:xfrm>
            <a:custGeom>
              <a:avLst/>
              <a:gdLst/>
              <a:ahLst/>
              <a:cxnLst/>
              <a:rect l="l" t="t" r="r" b="b"/>
              <a:pathLst>
                <a:path w="1238" h="613" extrusionOk="0">
                  <a:moveTo>
                    <a:pt x="63" y="113"/>
                  </a:moveTo>
                  <a:cubicBezTo>
                    <a:pt x="475" y="125"/>
                    <a:pt x="862" y="288"/>
                    <a:pt x="1150" y="575"/>
                  </a:cubicBezTo>
                  <a:cubicBezTo>
                    <a:pt x="1187" y="613"/>
                    <a:pt x="1237" y="563"/>
                    <a:pt x="1212" y="525"/>
                  </a:cubicBezTo>
                  <a:cubicBezTo>
                    <a:pt x="1087" y="363"/>
                    <a:pt x="912" y="238"/>
                    <a:pt x="712" y="163"/>
                  </a:cubicBezTo>
                  <a:cubicBezTo>
                    <a:pt x="512" y="50"/>
                    <a:pt x="288" y="0"/>
                    <a:pt x="63" y="25"/>
                  </a:cubicBezTo>
                  <a:cubicBezTo>
                    <a:pt x="13" y="25"/>
                    <a:pt x="0" y="113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8">
              <a:extLst>
                <a:ext uri="{FF2B5EF4-FFF2-40B4-BE49-F238E27FC236}">
                  <a16:creationId xmlns:a16="http://schemas.microsoft.com/office/drawing/2014/main" id="{9986F991-069E-E735-C440-6395E569923E}"/>
                </a:ext>
              </a:extLst>
            </p:cNvPr>
            <p:cNvSpPr/>
            <p:nvPr/>
          </p:nvSpPr>
          <p:spPr>
            <a:xfrm>
              <a:off x="35122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1263" y="551"/>
                  </a:moveTo>
                  <a:cubicBezTo>
                    <a:pt x="825" y="751"/>
                    <a:pt x="313" y="463"/>
                    <a:pt x="126" y="51"/>
                  </a:cubicBezTo>
                  <a:cubicBezTo>
                    <a:pt x="101" y="1"/>
                    <a:pt x="1" y="38"/>
                    <a:pt x="26" y="88"/>
                  </a:cubicBezTo>
                  <a:cubicBezTo>
                    <a:pt x="226" y="576"/>
                    <a:pt x="825" y="876"/>
                    <a:pt x="1313" y="626"/>
                  </a:cubicBezTo>
                  <a:cubicBezTo>
                    <a:pt x="1363" y="601"/>
                    <a:pt x="1313" y="526"/>
                    <a:pt x="126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8">
              <a:extLst>
                <a:ext uri="{FF2B5EF4-FFF2-40B4-BE49-F238E27FC236}">
                  <a16:creationId xmlns:a16="http://schemas.microsoft.com/office/drawing/2014/main" id="{B0809C0E-E304-0930-2F20-E68B9E10D197}"/>
                </a:ext>
              </a:extLst>
            </p:cNvPr>
            <p:cNvSpPr/>
            <p:nvPr/>
          </p:nvSpPr>
          <p:spPr>
            <a:xfrm>
              <a:off x="3177975" y="1278975"/>
              <a:ext cx="132175" cy="60025"/>
            </a:xfrm>
            <a:custGeom>
              <a:avLst/>
              <a:gdLst/>
              <a:ahLst/>
              <a:cxnLst/>
              <a:rect l="l" t="t" r="r" b="b"/>
              <a:pathLst>
                <a:path w="5287" h="2401" extrusionOk="0">
                  <a:moveTo>
                    <a:pt x="5236" y="576"/>
                  </a:moveTo>
                  <a:cubicBezTo>
                    <a:pt x="3649" y="263"/>
                    <a:pt x="213" y="1"/>
                    <a:pt x="0" y="2350"/>
                  </a:cubicBezTo>
                  <a:cubicBezTo>
                    <a:pt x="0" y="2400"/>
                    <a:pt x="63" y="2388"/>
                    <a:pt x="63" y="2350"/>
                  </a:cubicBezTo>
                  <a:cubicBezTo>
                    <a:pt x="363" y="63"/>
                    <a:pt x="3674" y="363"/>
                    <a:pt x="5211" y="651"/>
                  </a:cubicBezTo>
                  <a:cubicBezTo>
                    <a:pt x="5261" y="663"/>
                    <a:pt x="5286" y="588"/>
                    <a:pt x="5236" y="5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8">
              <a:extLst>
                <a:ext uri="{FF2B5EF4-FFF2-40B4-BE49-F238E27FC236}">
                  <a16:creationId xmlns:a16="http://schemas.microsoft.com/office/drawing/2014/main" id="{B922DDB6-396A-EAFD-934C-F66729E623F7}"/>
                </a:ext>
              </a:extLst>
            </p:cNvPr>
            <p:cNvSpPr/>
            <p:nvPr/>
          </p:nvSpPr>
          <p:spPr>
            <a:xfrm>
              <a:off x="3184525" y="1311175"/>
              <a:ext cx="61575" cy="65000"/>
            </a:xfrm>
            <a:custGeom>
              <a:avLst/>
              <a:gdLst/>
              <a:ahLst/>
              <a:cxnLst/>
              <a:rect l="l" t="t" r="r" b="b"/>
              <a:pathLst>
                <a:path w="2463" h="2600" extrusionOk="0">
                  <a:moveTo>
                    <a:pt x="950" y="25"/>
                  </a:moveTo>
                  <a:cubicBezTo>
                    <a:pt x="275" y="350"/>
                    <a:pt x="1" y="1187"/>
                    <a:pt x="450" y="1825"/>
                  </a:cubicBezTo>
                  <a:cubicBezTo>
                    <a:pt x="850" y="2412"/>
                    <a:pt x="1913" y="2599"/>
                    <a:pt x="2412" y="2025"/>
                  </a:cubicBezTo>
                  <a:cubicBezTo>
                    <a:pt x="2462" y="1975"/>
                    <a:pt x="2387" y="1900"/>
                    <a:pt x="2337" y="1950"/>
                  </a:cubicBezTo>
                  <a:cubicBezTo>
                    <a:pt x="1875" y="2474"/>
                    <a:pt x="900" y="2312"/>
                    <a:pt x="525" y="1762"/>
                  </a:cubicBezTo>
                  <a:cubicBezTo>
                    <a:pt x="126" y="1175"/>
                    <a:pt x="338" y="375"/>
                    <a:pt x="988" y="75"/>
                  </a:cubicBezTo>
                  <a:cubicBezTo>
                    <a:pt x="1025" y="63"/>
                    <a:pt x="988" y="0"/>
                    <a:pt x="9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8">
              <a:extLst>
                <a:ext uri="{FF2B5EF4-FFF2-40B4-BE49-F238E27FC236}">
                  <a16:creationId xmlns:a16="http://schemas.microsoft.com/office/drawing/2014/main" id="{231EB536-0A71-C953-B735-D68761509145}"/>
                </a:ext>
              </a:extLst>
            </p:cNvPr>
            <p:cNvSpPr/>
            <p:nvPr/>
          </p:nvSpPr>
          <p:spPr>
            <a:xfrm>
              <a:off x="3219825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51" y="1850"/>
                  </a:moveTo>
                  <a:cubicBezTo>
                    <a:pt x="1213" y="1663"/>
                    <a:pt x="1438" y="1138"/>
                    <a:pt x="1238" y="675"/>
                  </a:cubicBezTo>
                  <a:cubicBezTo>
                    <a:pt x="1050" y="213"/>
                    <a:pt x="513" y="0"/>
                    <a:pt x="51" y="200"/>
                  </a:cubicBezTo>
                  <a:cubicBezTo>
                    <a:pt x="1" y="225"/>
                    <a:pt x="38" y="300"/>
                    <a:pt x="88" y="288"/>
                  </a:cubicBezTo>
                  <a:cubicBezTo>
                    <a:pt x="513" y="163"/>
                    <a:pt x="963" y="288"/>
                    <a:pt x="1138" y="713"/>
                  </a:cubicBezTo>
                  <a:cubicBezTo>
                    <a:pt x="1300" y="1138"/>
                    <a:pt x="1113" y="1600"/>
                    <a:pt x="713" y="1787"/>
                  </a:cubicBezTo>
                  <a:cubicBezTo>
                    <a:pt x="676" y="1812"/>
                    <a:pt x="713" y="1862"/>
                    <a:pt x="751" y="1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8">
              <a:extLst>
                <a:ext uri="{FF2B5EF4-FFF2-40B4-BE49-F238E27FC236}">
                  <a16:creationId xmlns:a16="http://schemas.microsoft.com/office/drawing/2014/main" id="{BD5182F6-D762-5040-661C-97E7AD258485}"/>
                </a:ext>
              </a:extLst>
            </p:cNvPr>
            <p:cNvSpPr/>
            <p:nvPr/>
          </p:nvSpPr>
          <p:spPr>
            <a:xfrm>
              <a:off x="3208275" y="1322725"/>
              <a:ext cx="17200" cy="30650"/>
            </a:xfrm>
            <a:custGeom>
              <a:avLst/>
              <a:gdLst/>
              <a:ahLst/>
              <a:cxnLst/>
              <a:rect l="l" t="t" r="r" b="b"/>
              <a:pathLst>
                <a:path w="688" h="1226" extrusionOk="0">
                  <a:moveTo>
                    <a:pt x="650" y="38"/>
                  </a:moveTo>
                  <a:cubicBezTo>
                    <a:pt x="300" y="0"/>
                    <a:pt x="63" y="375"/>
                    <a:pt x="63" y="688"/>
                  </a:cubicBezTo>
                  <a:cubicBezTo>
                    <a:pt x="50" y="988"/>
                    <a:pt x="350" y="1213"/>
                    <a:pt x="638" y="1125"/>
                  </a:cubicBezTo>
                  <a:cubicBezTo>
                    <a:pt x="688" y="1100"/>
                    <a:pt x="663" y="1013"/>
                    <a:pt x="613" y="1038"/>
                  </a:cubicBezTo>
                  <a:cubicBezTo>
                    <a:pt x="0" y="1225"/>
                    <a:pt x="63" y="75"/>
                    <a:pt x="650" y="113"/>
                  </a:cubicBezTo>
                  <a:cubicBezTo>
                    <a:pt x="688" y="113"/>
                    <a:pt x="688" y="38"/>
                    <a:pt x="65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8">
              <a:extLst>
                <a:ext uri="{FF2B5EF4-FFF2-40B4-BE49-F238E27FC236}">
                  <a16:creationId xmlns:a16="http://schemas.microsoft.com/office/drawing/2014/main" id="{26E349C1-63C6-2691-196A-E7C364B3FBF7}"/>
                </a:ext>
              </a:extLst>
            </p:cNvPr>
            <p:cNvSpPr/>
            <p:nvPr/>
          </p:nvSpPr>
          <p:spPr>
            <a:xfrm>
              <a:off x="3454150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1750" y="75"/>
                  </a:moveTo>
                  <a:cubicBezTo>
                    <a:pt x="2112" y="1387"/>
                    <a:pt x="1300" y="2474"/>
                    <a:pt x="38" y="2799"/>
                  </a:cubicBezTo>
                  <a:cubicBezTo>
                    <a:pt x="0" y="2812"/>
                    <a:pt x="13" y="2862"/>
                    <a:pt x="38" y="2862"/>
                  </a:cubicBezTo>
                  <a:cubicBezTo>
                    <a:pt x="1425" y="2762"/>
                    <a:pt x="2212" y="1325"/>
                    <a:pt x="1825" y="50"/>
                  </a:cubicBezTo>
                  <a:cubicBezTo>
                    <a:pt x="1812" y="0"/>
                    <a:pt x="1725" y="13"/>
                    <a:pt x="1750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8">
              <a:extLst>
                <a:ext uri="{FF2B5EF4-FFF2-40B4-BE49-F238E27FC236}">
                  <a16:creationId xmlns:a16="http://schemas.microsoft.com/office/drawing/2014/main" id="{D44C054E-F0BC-2581-9C4B-9C50C07D4258}"/>
                </a:ext>
              </a:extLst>
            </p:cNvPr>
            <p:cNvSpPr/>
            <p:nvPr/>
          </p:nvSpPr>
          <p:spPr>
            <a:xfrm>
              <a:off x="37968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2662" y="176"/>
                  </a:moveTo>
                  <a:cubicBezTo>
                    <a:pt x="1212" y="1"/>
                    <a:pt x="38" y="1438"/>
                    <a:pt x="750" y="2787"/>
                  </a:cubicBezTo>
                  <a:cubicBezTo>
                    <a:pt x="1475" y="4175"/>
                    <a:pt x="3424" y="3950"/>
                    <a:pt x="4424" y="3025"/>
                  </a:cubicBezTo>
                  <a:cubicBezTo>
                    <a:pt x="4461" y="2987"/>
                    <a:pt x="4411" y="2937"/>
                    <a:pt x="4386" y="2962"/>
                  </a:cubicBezTo>
                  <a:cubicBezTo>
                    <a:pt x="3474" y="3612"/>
                    <a:pt x="2012" y="4062"/>
                    <a:pt x="1137" y="3125"/>
                  </a:cubicBezTo>
                  <a:cubicBezTo>
                    <a:pt x="0" y="1900"/>
                    <a:pt x="1075" y="88"/>
                    <a:pt x="2662" y="276"/>
                  </a:cubicBezTo>
                  <a:cubicBezTo>
                    <a:pt x="2724" y="288"/>
                    <a:pt x="2724" y="176"/>
                    <a:pt x="2662" y="1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8">
              <a:extLst>
                <a:ext uri="{FF2B5EF4-FFF2-40B4-BE49-F238E27FC236}">
                  <a16:creationId xmlns:a16="http://schemas.microsoft.com/office/drawing/2014/main" id="{B55BE2C1-2CAA-C865-E3B9-B1F85D2CBC3C}"/>
                </a:ext>
              </a:extLst>
            </p:cNvPr>
            <p:cNvSpPr/>
            <p:nvPr/>
          </p:nvSpPr>
          <p:spPr>
            <a:xfrm>
              <a:off x="3903100" y="1237750"/>
              <a:ext cx="263700" cy="146850"/>
            </a:xfrm>
            <a:custGeom>
              <a:avLst/>
              <a:gdLst/>
              <a:ahLst/>
              <a:cxnLst/>
              <a:rect l="l" t="t" r="r" b="b"/>
              <a:pathLst>
                <a:path w="10548" h="5874" extrusionOk="0">
                  <a:moveTo>
                    <a:pt x="100" y="5836"/>
                  </a:moveTo>
                  <a:cubicBezTo>
                    <a:pt x="1300" y="4162"/>
                    <a:pt x="2412" y="2062"/>
                    <a:pt x="4324" y="1138"/>
                  </a:cubicBezTo>
                  <a:cubicBezTo>
                    <a:pt x="6086" y="275"/>
                    <a:pt x="8848" y="100"/>
                    <a:pt x="10485" y="1312"/>
                  </a:cubicBezTo>
                  <a:cubicBezTo>
                    <a:pt x="10510" y="1325"/>
                    <a:pt x="10547" y="1275"/>
                    <a:pt x="10522" y="1262"/>
                  </a:cubicBezTo>
                  <a:cubicBezTo>
                    <a:pt x="9073" y="0"/>
                    <a:pt x="6586" y="138"/>
                    <a:pt x="4861" y="725"/>
                  </a:cubicBezTo>
                  <a:cubicBezTo>
                    <a:pt x="2549" y="1512"/>
                    <a:pt x="1350" y="3924"/>
                    <a:pt x="25" y="5799"/>
                  </a:cubicBezTo>
                  <a:cubicBezTo>
                    <a:pt x="0" y="5836"/>
                    <a:pt x="63" y="5874"/>
                    <a:pt x="88" y="58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8">
              <a:extLst>
                <a:ext uri="{FF2B5EF4-FFF2-40B4-BE49-F238E27FC236}">
                  <a16:creationId xmlns:a16="http://schemas.microsoft.com/office/drawing/2014/main" id="{2737B07F-AAB8-6C04-2A7B-7456F3F44689}"/>
                </a:ext>
              </a:extLst>
            </p:cNvPr>
            <p:cNvSpPr/>
            <p:nvPr/>
          </p:nvSpPr>
          <p:spPr>
            <a:xfrm>
              <a:off x="4098975" y="1277425"/>
              <a:ext cx="100925" cy="84375"/>
            </a:xfrm>
            <a:custGeom>
              <a:avLst/>
              <a:gdLst/>
              <a:ahLst/>
              <a:cxnLst/>
              <a:rect l="l" t="t" r="r" b="b"/>
              <a:pathLst>
                <a:path w="4037" h="3375" extrusionOk="0">
                  <a:moveTo>
                    <a:pt x="2875" y="88"/>
                  </a:moveTo>
                  <a:cubicBezTo>
                    <a:pt x="3412" y="1025"/>
                    <a:pt x="3525" y="2400"/>
                    <a:pt x="2375" y="2950"/>
                  </a:cubicBezTo>
                  <a:cubicBezTo>
                    <a:pt x="2087" y="3062"/>
                    <a:pt x="1775" y="3100"/>
                    <a:pt x="1475" y="3062"/>
                  </a:cubicBezTo>
                  <a:cubicBezTo>
                    <a:pt x="1400" y="3050"/>
                    <a:pt x="1325" y="3075"/>
                    <a:pt x="1250" y="3062"/>
                  </a:cubicBezTo>
                  <a:cubicBezTo>
                    <a:pt x="488" y="2937"/>
                    <a:pt x="513" y="2737"/>
                    <a:pt x="438" y="2200"/>
                  </a:cubicBezTo>
                  <a:cubicBezTo>
                    <a:pt x="325" y="1300"/>
                    <a:pt x="938" y="963"/>
                    <a:pt x="1713" y="1113"/>
                  </a:cubicBezTo>
                  <a:cubicBezTo>
                    <a:pt x="2300" y="1225"/>
                    <a:pt x="2600" y="1512"/>
                    <a:pt x="3000" y="1925"/>
                  </a:cubicBezTo>
                  <a:cubicBezTo>
                    <a:pt x="3300" y="2237"/>
                    <a:pt x="3550" y="2562"/>
                    <a:pt x="3999" y="2575"/>
                  </a:cubicBezTo>
                  <a:cubicBezTo>
                    <a:pt x="4024" y="2575"/>
                    <a:pt x="4037" y="2537"/>
                    <a:pt x="3999" y="2537"/>
                  </a:cubicBezTo>
                  <a:cubicBezTo>
                    <a:pt x="3287" y="2425"/>
                    <a:pt x="2900" y="1525"/>
                    <a:pt x="2312" y="1150"/>
                  </a:cubicBezTo>
                  <a:cubicBezTo>
                    <a:pt x="1875" y="850"/>
                    <a:pt x="1325" y="800"/>
                    <a:pt x="838" y="1025"/>
                  </a:cubicBezTo>
                  <a:cubicBezTo>
                    <a:pt x="113" y="1350"/>
                    <a:pt x="0" y="2487"/>
                    <a:pt x="638" y="2987"/>
                  </a:cubicBezTo>
                  <a:cubicBezTo>
                    <a:pt x="1163" y="3375"/>
                    <a:pt x="2237" y="3250"/>
                    <a:pt x="2712" y="2887"/>
                  </a:cubicBezTo>
                  <a:cubicBezTo>
                    <a:pt x="3650" y="2187"/>
                    <a:pt x="3462" y="925"/>
                    <a:pt x="2937" y="38"/>
                  </a:cubicBezTo>
                  <a:cubicBezTo>
                    <a:pt x="2912" y="0"/>
                    <a:pt x="2837" y="38"/>
                    <a:pt x="287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8">
              <a:extLst>
                <a:ext uri="{FF2B5EF4-FFF2-40B4-BE49-F238E27FC236}">
                  <a16:creationId xmlns:a16="http://schemas.microsoft.com/office/drawing/2014/main" id="{B6607BD7-8DDE-F11E-21FF-3EB6DA190726}"/>
                </a:ext>
              </a:extLst>
            </p:cNvPr>
            <p:cNvSpPr/>
            <p:nvPr/>
          </p:nvSpPr>
          <p:spPr>
            <a:xfrm>
              <a:off x="4206450" y="1331775"/>
              <a:ext cx="55625" cy="13775"/>
            </a:xfrm>
            <a:custGeom>
              <a:avLst/>
              <a:gdLst/>
              <a:ahLst/>
              <a:cxnLst/>
              <a:rect l="l" t="t" r="r" b="b"/>
              <a:pathLst>
                <a:path w="2225" h="551" extrusionOk="0">
                  <a:moveTo>
                    <a:pt x="50" y="476"/>
                  </a:moveTo>
                  <a:cubicBezTo>
                    <a:pt x="750" y="551"/>
                    <a:pt x="1600" y="501"/>
                    <a:pt x="2187" y="76"/>
                  </a:cubicBezTo>
                  <a:cubicBezTo>
                    <a:pt x="2225" y="63"/>
                    <a:pt x="2200" y="1"/>
                    <a:pt x="2162" y="13"/>
                  </a:cubicBezTo>
                  <a:cubicBezTo>
                    <a:pt x="1437" y="251"/>
                    <a:pt x="838" y="476"/>
                    <a:pt x="50" y="401"/>
                  </a:cubicBezTo>
                  <a:cubicBezTo>
                    <a:pt x="0" y="401"/>
                    <a:pt x="0" y="476"/>
                    <a:pt x="50" y="4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8">
              <a:extLst>
                <a:ext uri="{FF2B5EF4-FFF2-40B4-BE49-F238E27FC236}">
                  <a16:creationId xmlns:a16="http://schemas.microsoft.com/office/drawing/2014/main" id="{B48A4658-C837-2C57-DFFF-32806BB5E390}"/>
                </a:ext>
              </a:extLst>
            </p:cNvPr>
            <p:cNvSpPr/>
            <p:nvPr/>
          </p:nvSpPr>
          <p:spPr>
            <a:xfrm>
              <a:off x="3934650" y="1301475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1025" y="26"/>
                  </a:moveTo>
                  <a:cubicBezTo>
                    <a:pt x="463" y="675"/>
                    <a:pt x="0" y="1488"/>
                    <a:pt x="188" y="2375"/>
                  </a:cubicBezTo>
                  <a:cubicBezTo>
                    <a:pt x="363" y="3200"/>
                    <a:pt x="1162" y="3800"/>
                    <a:pt x="2000" y="3837"/>
                  </a:cubicBezTo>
                  <a:cubicBezTo>
                    <a:pt x="2587" y="3862"/>
                    <a:pt x="3249" y="3475"/>
                    <a:pt x="3174" y="2812"/>
                  </a:cubicBezTo>
                  <a:cubicBezTo>
                    <a:pt x="3137" y="2475"/>
                    <a:pt x="2799" y="2050"/>
                    <a:pt x="2512" y="2425"/>
                  </a:cubicBezTo>
                  <a:cubicBezTo>
                    <a:pt x="2475" y="2462"/>
                    <a:pt x="2550" y="2500"/>
                    <a:pt x="2575" y="2462"/>
                  </a:cubicBezTo>
                  <a:cubicBezTo>
                    <a:pt x="3012" y="3300"/>
                    <a:pt x="2862" y="3725"/>
                    <a:pt x="2125" y="3737"/>
                  </a:cubicBezTo>
                  <a:cubicBezTo>
                    <a:pt x="1800" y="3737"/>
                    <a:pt x="1487" y="3650"/>
                    <a:pt x="1212" y="3500"/>
                  </a:cubicBezTo>
                  <a:cubicBezTo>
                    <a:pt x="775" y="3287"/>
                    <a:pt x="463" y="2900"/>
                    <a:pt x="325" y="2437"/>
                  </a:cubicBezTo>
                  <a:cubicBezTo>
                    <a:pt x="75" y="1563"/>
                    <a:pt x="538" y="738"/>
                    <a:pt x="1062" y="63"/>
                  </a:cubicBezTo>
                  <a:cubicBezTo>
                    <a:pt x="1087" y="38"/>
                    <a:pt x="1050" y="1"/>
                    <a:pt x="1025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8">
              <a:extLst>
                <a:ext uri="{FF2B5EF4-FFF2-40B4-BE49-F238E27FC236}">
                  <a16:creationId xmlns:a16="http://schemas.microsoft.com/office/drawing/2014/main" id="{7493A457-BE30-5C87-B9B2-9E4D07247EC8}"/>
                </a:ext>
              </a:extLst>
            </p:cNvPr>
            <p:cNvSpPr/>
            <p:nvPr/>
          </p:nvSpPr>
          <p:spPr>
            <a:xfrm>
              <a:off x="3920275" y="1329900"/>
              <a:ext cx="23150" cy="110625"/>
            </a:xfrm>
            <a:custGeom>
              <a:avLst/>
              <a:gdLst/>
              <a:ahLst/>
              <a:cxnLst/>
              <a:rect l="l" t="t" r="r" b="b"/>
              <a:pathLst>
                <a:path w="926" h="4425" extrusionOk="0">
                  <a:moveTo>
                    <a:pt x="825" y="38"/>
                  </a:moveTo>
                  <a:cubicBezTo>
                    <a:pt x="375" y="551"/>
                    <a:pt x="263" y="1238"/>
                    <a:pt x="188" y="1913"/>
                  </a:cubicBezTo>
                  <a:cubicBezTo>
                    <a:pt x="100" y="2725"/>
                    <a:pt x="13" y="3712"/>
                    <a:pt x="538" y="4400"/>
                  </a:cubicBezTo>
                  <a:cubicBezTo>
                    <a:pt x="563" y="4425"/>
                    <a:pt x="600" y="4400"/>
                    <a:pt x="588" y="4362"/>
                  </a:cubicBezTo>
                  <a:cubicBezTo>
                    <a:pt x="0" y="3250"/>
                    <a:pt x="38" y="1101"/>
                    <a:pt x="888" y="101"/>
                  </a:cubicBezTo>
                  <a:cubicBezTo>
                    <a:pt x="925" y="63"/>
                    <a:pt x="863" y="1"/>
                    <a:pt x="825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8">
              <a:extLst>
                <a:ext uri="{FF2B5EF4-FFF2-40B4-BE49-F238E27FC236}">
                  <a16:creationId xmlns:a16="http://schemas.microsoft.com/office/drawing/2014/main" id="{463ED3B0-C9C5-208D-C4A5-3D974D46A3BA}"/>
                </a:ext>
              </a:extLst>
            </p:cNvPr>
            <p:cNvSpPr/>
            <p:nvPr/>
          </p:nvSpPr>
          <p:spPr>
            <a:xfrm>
              <a:off x="3931200" y="143987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126" y="38"/>
                  </a:moveTo>
                  <a:cubicBezTo>
                    <a:pt x="213" y="1"/>
                    <a:pt x="313" y="13"/>
                    <a:pt x="388" y="88"/>
                  </a:cubicBezTo>
                  <a:cubicBezTo>
                    <a:pt x="451" y="151"/>
                    <a:pt x="476" y="238"/>
                    <a:pt x="451" y="326"/>
                  </a:cubicBezTo>
                  <a:cubicBezTo>
                    <a:pt x="451" y="363"/>
                    <a:pt x="438" y="388"/>
                    <a:pt x="413" y="413"/>
                  </a:cubicBezTo>
                  <a:cubicBezTo>
                    <a:pt x="388" y="438"/>
                    <a:pt x="351" y="451"/>
                    <a:pt x="313" y="463"/>
                  </a:cubicBezTo>
                  <a:cubicBezTo>
                    <a:pt x="188" y="476"/>
                    <a:pt x="63" y="413"/>
                    <a:pt x="13" y="288"/>
                  </a:cubicBezTo>
                  <a:cubicBezTo>
                    <a:pt x="1" y="163"/>
                    <a:pt x="101" y="51"/>
                    <a:pt x="238" y="5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8">
              <a:extLst>
                <a:ext uri="{FF2B5EF4-FFF2-40B4-BE49-F238E27FC236}">
                  <a16:creationId xmlns:a16="http://schemas.microsoft.com/office/drawing/2014/main" id="{220AC772-9D6D-23D4-1982-F87838702891}"/>
                </a:ext>
              </a:extLst>
            </p:cNvPr>
            <p:cNvSpPr/>
            <p:nvPr/>
          </p:nvSpPr>
          <p:spPr>
            <a:xfrm>
              <a:off x="3926825" y="1437075"/>
              <a:ext cx="22225" cy="17200"/>
            </a:xfrm>
            <a:custGeom>
              <a:avLst/>
              <a:gdLst/>
              <a:ahLst/>
              <a:cxnLst/>
              <a:rect l="l" t="t" r="r" b="b"/>
              <a:pathLst>
                <a:path w="889" h="688" extrusionOk="0">
                  <a:moveTo>
                    <a:pt x="313" y="213"/>
                  </a:moveTo>
                  <a:cubicBezTo>
                    <a:pt x="588" y="238"/>
                    <a:pt x="651" y="313"/>
                    <a:pt x="476" y="413"/>
                  </a:cubicBezTo>
                  <a:cubicBezTo>
                    <a:pt x="313" y="600"/>
                    <a:pt x="301" y="525"/>
                    <a:pt x="413" y="200"/>
                  </a:cubicBezTo>
                  <a:cubicBezTo>
                    <a:pt x="451" y="175"/>
                    <a:pt x="451" y="113"/>
                    <a:pt x="401" y="113"/>
                  </a:cubicBezTo>
                  <a:cubicBezTo>
                    <a:pt x="1" y="113"/>
                    <a:pt x="88" y="688"/>
                    <a:pt x="488" y="625"/>
                  </a:cubicBezTo>
                  <a:cubicBezTo>
                    <a:pt x="888" y="563"/>
                    <a:pt x="663" y="0"/>
                    <a:pt x="276" y="88"/>
                  </a:cubicBezTo>
                  <a:cubicBezTo>
                    <a:pt x="213" y="113"/>
                    <a:pt x="238" y="213"/>
                    <a:pt x="313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8">
              <a:extLst>
                <a:ext uri="{FF2B5EF4-FFF2-40B4-BE49-F238E27FC236}">
                  <a16:creationId xmlns:a16="http://schemas.microsoft.com/office/drawing/2014/main" id="{E28A0DC1-CBEC-446E-BCCD-7378B1545B05}"/>
                </a:ext>
              </a:extLst>
            </p:cNvPr>
            <p:cNvSpPr/>
            <p:nvPr/>
          </p:nvSpPr>
          <p:spPr>
            <a:xfrm>
              <a:off x="416865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38" y="100"/>
                  </a:lnTo>
                  <a:cubicBezTo>
                    <a:pt x="50" y="125"/>
                    <a:pt x="88" y="125"/>
                    <a:pt x="100" y="100"/>
                  </a:cubicBezTo>
                  <a:lnTo>
                    <a:pt x="100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8">
              <a:extLst>
                <a:ext uri="{FF2B5EF4-FFF2-40B4-BE49-F238E27FC236}">
                  <a16:creationId xmlns:a16="http://schemas.microsoft.com/office/drawing/2014/main" id="{8A730BF6-01F0-BC8B-37C2-A19FB9B7F208}"/>
                </a:ext>
              </a:extLst>
            </p:cNvPr>
            <p:cNvSpPr/>
            <p:nvPr/>
          </p:nvSpPr>
          <p:spPr>
            <a:xfrm>
              <a:off x="4259250" y="1315225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125" y="650"/>
                  </a:moveTo>
                  <a:cubicBezTo>
                    <a:pt x="225" y="388"/>
                    <a:pt x="650" y="275"/>
                    <a:pt x="875" y="238"/>
                  </a:cubicBezTo>
                  <a:cubicBezTo>
                    <a:pt x="1125" y="200"/>
                    <a:pt x="1375" y="200"/>
                    <a:pt x="1612" y="250"/>
                  </a:cubicBezTo>
                  <a:cubicBezTo>
                    <a:pt x="1675" y="250"/>
                    <a:pt x="1675" y="163"/>
                    <a:pt x="1625" y="150"/>
                  </a:cubicBezTo>
                  <a:cubicBezTo>
                    <a:pt x="1175" y="0"/>
                    <a:pt x="225" y="88"/>
                    <a:pt x="25" y="613"/>
                  </a:cubicBezTo>
                  <a:cubicBezTo>
                    <a:pt x="0" y="675"/>
                    <a:pt x="100" y="713"/>
                    <a:pt x="12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8">
              <a:extLst>
                <a:ext uri="{FF2B5EF4-FFF2-40B4-BE49-F238E27FC236}">
                  <a16:creationId xmlns:a16="http://schemas.microsoft.com/office/drawing/2014/main" id="{E18A2FD9-E88D-1AFA-2E0F-747D1BAAF95C}"/>
                </a:ext>
              </a:extLst>
            </p:cNvPr>
            <p:cNvSpPr/>
            <p:nvPr/>
          </p:nvSpPr>
          <p:spPr>
            <a:xfrm>
              <a:off x="4259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587" y="50"/>
                  </a:moveTo>
                  <a:cubicBezTo>
                    <a:pt x="1175" y="425"/>
                    <a:pt x="638" y="600"/>
                    <a:pt x="88" y="550"/>
                  </a:cubicBezTo>
                  <a:cubicBezTo>
                    <a:pt x="25" y="550"/>
                    <a:pt x="0" y="625"/>
                    <a:pt x="63" y="650"/>
                  </a:cubicBezTo>
                  <a:cubicBezTo>
                    <a:pt x="575" y="788"/>
                    <a:pt x="1287" y="475"/>
                    <a:pt x="1650" y="113"/>
                  </a:cubicBezTo>
                  <a:cubicBezTo>
                    <a:pt x="1687" y="75"/>
                    <a:pt x="1625" y="0"/>
                    <a:pt x="1587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8">
              <a:extLst>
                <a:ext uri="{FF2B5EF4-FFF2-40B4-BE49-F238E27FC236}">
                  <a16:creationId xmlns:a16="http://schemas.microsoft.com/office/drawing/2014/main" id="{00D661C7-FC6D-7CBB-6C2D-40395AECD08C}"/>
                </a:ext>
              </a:extLst>
            </p:cNvPr>
            <p:cNvSpPr/>
            <p:nvPr/>
          </p:nvSpPr>
          <p:spPr>
            <a:xfrm>
              <a:off x="4198950" y="1341475"/>
              <a:ext cx="33450" cy="30325"/>
            </a:xfrm>
            <a:custGeom>
              <a:avLst/>
              <a:gdLst/>
              <a:ahLst/>
              <a:cxnLst/>
              <a:rect l="l" t="t" r="r" b="b"/>
              <a:pathLst>
                <a:path w="1338" h="1213" extrusionOk="0">
                  <a:moveTo>
                    <a:pt x="50" y="100"/>
                  </a:moveTo>
                  <a:cubicBezTo>
                    <a:pt x="363" y="88"/>
                    <a:pt x="625" y="263"/>
                    <a:pt x="863" y="450"/>
                  </a:cubicBezTo>
                  <a:cubicBezTo>
                    <a:pt x="1088" y="625"/>
                    <a:pt x="1238" y="887"/>
                    <a:pt x="1250" y="1162"/>
                  </a:cubicBezTo>
                  <a:cubicBezTo>
                    <a:pt x="1250" y="1212"/>
                    <a:pt x="1338" y="1200"/>
                    <a:pt x="1325" y="1162"/>
                  </a:cubicBezTo>
                  <a:cubicBezTo>
                    <a:pt x="1325" y="850"/>
                    <a:pt x="1175" y="563"/>
                    <a:pt x="925" y="388"/>
                  </a:cubicBezTo>
                  <a:cubicBezTo>
                    <a:pt x="663" y="188"/>
                    <a:pt x="400" y="0"/>
                    <a:pt x="50" y="25"/>
                  </a:cubicBezTo>
                  <a:cubicBezTo>
                    <a:pt x="0" y="25"/>
                    <a:pt x="0" y="113"/>
                    <a:pt x="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8">
              <a:extLst>
                <a:ext uri="{FF2B5EF4-FFF2-40B4-BE49-F238E27FC236}">
                  <a16:creationId xmlns:a16="http://schemas.microsoft.com/office/drawing/2014/main" id="{E1C77876-F092-1291-ABD6-6CCA43FBD463}"/>
                </a:ext>
              </a:extLst>
            </p:cNvPr>
            <p:cNvSpPr/>
            <p:nvPr/>
          </p:nvSpPr>
          <p:spPr>
            <a:xfrm>
              <a:off x="4199250" y="1342100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288" y="1100"/>
                  </a:moveTo>
                  <a:cubicBezTo>
                    <a:pt x="1026" y="1012"/>
                    <a:pt x="776" y="887"/>
                    <a:pt x="551" y="713"/>
                  </a:cubicBezTo>
                  <a:cubicBezTo>
                    <a:pt x="313" y="538"/>
                    <a:pt x="263" y="288"/>
                    <a:pt x="113" y="63"/>
                  </a:cubicBezTo>
                  <a:cubicBezTo>
                    <a:pt x="76" y="0"/>
                    <a:pt x="1" y="38"/>
                    <a:pt x="13" y="100"/>
                  </a:cubicBezTo>
                  <a:cubicBezTo>
                    <a:pt x="126" y="688"/>
                    <a:pt x="713" y="1087"/>
                    <a:pt x="1263" y="1175"/>
                  </a:cubicBezTo>
                  <a:cubicBezTo>
                    <a:pt x="1313" y="1175"/>
                    <a:pt x="1338" y="1112"/>
                    <a:pt x="1288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8">
              <a:extLst>
                <a:ext uri="{FF2B5EF4-FFF2-40B4-BE49-F238E27FC236}">
                  <a16:creationId xmlns:a16="http://schemas.microsoft.com/office/drawing/2014/main" id="{F6120956-3770-238A-8DFF-A1141B61EE83}"/>
                </a:ext>
              </a:extLst>
            </p:cNvPr>
            <p:cNvSpPr/>
            <p:nvPr/>
          </p:nvSpPr>
          <p:spPr>
            <a:xfrm>
              <a:off x="3890900" y="1349275"/>
              <a:ext cx="38775" cy="86875"/>
            </a:xfrm>
            <a:custGeom>
              <a:avLst/>
              <a:gdLst/>
              <a:ahLst/>
              <a:cxnLst/>
              <a:rect l="l" t="t" r="r" b="b"/>
              <a:pathLst>
                <a:path w="1551" h="3475" extrusionOk="0">
                  <a:moveTo>
                    <a:pt x="1450" y="51"/>
                  </a:moveTo>
                  <a:cubicBezTo>
                    <a:pt x="725" y="1038"/>
                    <a:pt x="238" y="2175"/>
                    <a:pt x="13" y="3387"/>
                  </a:cubicBezTo>
                  <a:cubicBezTo>
                    <a:pt x="1" y="3450"/>
                    <a:pt x="101" y="3475"/>
                    <a:pt x="113" y="3412"/>
                  </a:cubicBezTo>
                  <a:cubicBezTo>
                    <a:pt x="338" y="2213"/>
                    <a:pt x="813" y="1075"/>
                    <a:pt x="1513" y="88"/>
                  </a:cubicBezTo>
                  <a:cubicBezTo>
                    <a:pt x="1550" y="38"/>
                    <a:pt x="1475" y="1"/>
                    <a:pt x="145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8">
              <a:extLst>
                <a:ext uri="{FF2B5EF4-FFF2-40B4-BE49-F238E27FC236}">
                  <a16:creationId xmlns:a16="http://schemas.microsoft.com/office/drawing/2014/main" id="{CE0D5F9B-F7BF-7922-48FA-BF6D46051CC7}"/>
                </a:ext>
              </a:extLst>
            </p:cNvPr>
            <p:cNvSpPr/>
            <p:nvPr/>
          </p:nvSpPr>
          <p:spPr>
            <a:xfrm>
              <a:off x="3880600" y="1433625"/>
              <a:ext cx="18150" cy="16600"/>
            </a:xfrm>
            <a:custGeom>
              <a:avLst/>
              <a:gdLst/>
              <a:ahLst/>
              <a:cxnLst/>
              <a:rect l="l" t="t" r="r" b="b"/>
              <a:pathLst>
                <a:path w="726" h="664" extrusionOk="0">
                  <a:moveTo>
                    <a:pt x="475" y="151"/>
                  </a:moveTo>
                  <a:cubicBezTo>
                    <a:pt x="363" y="176"/>
                    <a:pt x="350" y="188"/>
                    <a:pt x="438" y="176"/>
                  </a:cubicBezTo>
                  <a:cubicBezTo>
                    <a:pt x="475" y="163"/>
                    <a:pt x="513" y="163"/>
                    <a:pt x="550" y="176"/>
                  </a:cubicBezTo>
                  <a:cubicBezTo>
                    <a:pt x="588" y="176"/>
                    <a:pt x="600" y="113"/>
                    <a:pt x="563" y="101"/>
                  </a:cubicBezTo>
                  <a:cubicBezTo>
                    <a:pt x="350" y="1"/>
                    <a:pt x="0" y="238"/>
                    <a:pt x="250" y="451"/>
                  </a:cubicBezTo>
                  <a:cubicBezTo>
                    <a:pt x="513" y="663"/>
                    <a:pt x="725" y="288"/>
                    <a:pt x="538" y="88"/>
                  </a:cubicBezTo>
                  <a:cubicBezTo>
                    <a:pt x="500" y="38"/>
                    <a:pt x="450" y="101"/>
                    <a:pt x="47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8">
              <a:extLst>
                <a:ext uri="{FF2B5EF4-FFF2-40B4-BE49-F238E27FC236}">
                  <a16:creationId xmlns:a16="http://schemas.microsoft.com/office/drawing/2014/main" id="{9468432F-EFE6-6642-16B9-E5D48DBF3C64}"/>
                </a:ext>
              </a:extLst>
            </p:cNvPr>
            <p:cNvSpPr/>
            <p:nvPr/>
          </p:nvSpPr>
          <p:spPr>
            <a:xfrm>
              <a:off x="3936525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125" y="63"/>
                  </a:moveTo>
                  <a:cubicBezTo>
                    <a:pt x="0" y="1163"/>
                    <a:pt x="213" y="2538"/>
                    <a:pt x="1150" y="3262"/>
                  </a:cubicBezTo>
                  <a:cubicBezTo>
                    <a:pt x="1175" y="3275"/>
                    <a:pt x="1212" y="3250"/>
                    <a:pt x="1187" y="3212"/>
                  </a:cubicBezTo>
                  <a:cubicBezTo>
                    <a:pt x="413" y="2275"/>
                    <a:pt x="88" y="1275"/>
                    <a:pt x="225" y="63"/>
                  </a:cubicBezTo>
                  <a:cubicBezTo>
                    <a:pt x="225" y="1"/>
                    <a:pt x="138" y="1"/>
                    <a:pt x="1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8">
              <a:extLst>
                <a:ext uri="{FF2B5EF4-FFF2-40B4-BE49-F238E27FC236}">
                  <a16:creationId xmlns:a16="http://schemas.microsoft.com/office/drawing/2014/main" id="{05E39772-B53B-66CE-68AB-57CE40F42134}"/>
                </a:ext>
              </a:extLst>
            </p:cNvPr>
            <p:cNvSpPr/>
            <p:nvPr/>
          </p:nvSpPr>
          <p:spPr>
            <a:xfrm>
              <a:off x="3963375" y="1414575"/>
              <a:ext cx="13475" cy="15650"/>
            </a:xfrm>
            <a:custGeom>
              <a:avLst/>
              <a:gdLst/>
              <a:ahLst/>
              <a:cxnLst/>
              <a:rect l="l" t="t" r="r" b="b"/>
              <a:pathLst>
                <a:path w="539" h="626" extrusionOk="0">
                  <a:moveTo>
                    <a:pt x="413" y="263"/>
                  </a:moveTo>
                  <a:cubicBezTo>
                    <a:pt x="326" y="263"/>
                    <a:pt x="313" y="275"/>
                    <a:pt x="363" y="338"/>
                  </a:cubicBezTo>
                  <a:cubicBezTo>
                    <a:pt x="388" y="363"/>
                    <a:pt x="426" y="350"/>
                    <a:pt x="438" y="313"/>
                  </a:cubicBezTo>
                  <a:cubicBezTo>
                    <a:pt x="438" y="25"/>
                    <a:pt x="1" y="0"/>
                    <a:pt x="38" y="300"/>
                  </a:cubicBezTo>
                  <a:cubicBezTo>
                    <a:pt x="38" y="625"/>
                    <a:pt x="538" y="575"/>
                    <a:pt x="488" y="263"/>
                  </a:cubicBezTo>
                  <a:cubicBezTo>
                    <a:pt x="476" y="225"/>
                    <a:pt x="426" y="225"/>
                    <a:pt x="4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8">
              <a:extLst>
                <a:ext uri="{FF2B5EF4-FFF2-40B4-BE49-F238E27FC236}">
                  <a16:creationId xmlns:a16="http://schemas.microsoft.com/office/drawing/2014/main" id="{BEB40805-C8C0-3BB4-CE1A-B2FA2867D93F}"/>
                </a:ext>
              </a:extLst>
            </p:cNvPr>
            <p:cNvSpPr/>
            <p:nvPr/>
          </p:nvSpPr>
          <p:spPr>
            <a:xfrm>
              <a:off x="4139900" y="1254625"/>
              <a:ext cx="237775" cy="60000"/>
            </a:xfrm>
            <a:custGeom>
              <a:avLst/>
              <a:gdLst/>
              <a:ahLst/>
              <a:cxnLst/>
              <a:rect l="l" t="t" r="r" b="b"/>
              <a:pathLst>
                <a:path w="9511" h="2400" extrusionOk="0">
                  <a:moveTo>
                    <a:pt x="38" y="75"/>
                  </a:moveTo>
                  <a:cubicBezTo>
                    <a:pt x="1813" y="762"/>
                    <a:pt x="3137" y="1475"/>
                    <a:pt x="5049" y="1662"/>
                  </a:cubicBezTo>
                  <a:cubicBezTo>
                    <a:pt x="6774" y="1837"/>
                    <a:pt x="8023" y="1437"/>
                    <a:pt x="9448" y="475"/>
                  </a:cubicBezTo>
                  <a:cubicBezTo>
                    <a:pt x="9511" y="438"/>
                    <a:pt x="9448" y="338"/>
                    <a:pt x="9386" y="375"/>
                  </a:cubicBezTo>
                  <a:cubicBezTo>
                    <a:pt x="6061" y="2400"/>
                    <a:pt x="3387" y="1262"/>
                    <a:pt x="63" y="13"/>
                  </a:cubicBezTo>
                  <a:cubicBezTo>
                    <a:pt x="26" y="0"/>
                    <a:pt x="1" y="50"/>
                    <a:pt x="3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8">
              <a:extLst>
                <a:ext uri="{FF2B5EF4-FFF2-40B4-BE49-F238E27FC236}">
                  <a16:creationId xmlns:a16="http://schemas.microsoft.com/office/drawing/2014/main" id="{414D4886-9811-D2F6-B5F0-6895461D1A96}"/>
                </a:ext>
              </a:extLst>
            </p:cNvPr>
            <p:cNvSpPr/>
            <p:nvPr/>
          </p:nvSpPr>
          <p:spPr>
            <a:xfrm>
              <a:off x="3860900" y="1309600"/>
              <a:ext cx="31900" cy="49400"/>
            </a:xfrm>
            <a:custGeom>
              <a:avLst/>
              <a:gdLst/>
              <a:ahLst/>
              <a:cxnLst/>
              <a:rect l="l" t="t" r="r" b="b"/>
              <a:pathLst>
                <a:path w="1276" h="1976" extrusionOk="0">
                  <a:moveTo>
                    <a:pt x="38" y="63"/>
                  </a:moveTo>
                  <a:cubicBezTo>
                    <a:pt x="451" y="151"/>
                    <a:pt x="851" y="350"/>
                    <a:pt x="1026" y="763"/>
                  </a:cubicBezTo>
                  <a:cubicBezTo>
                    <a:pt x="1251" y="1263"/>
                    <a:pt x="976" y="1838"/>
                    <a:pt x="401" y="1863"/>
                  </a:cubicBezTo>
                  <a:cubicBezTo>
                    <a:pt x="326" y="1850"/>
                    <a:pt x="326" y="1963"/>
                    <a:pt x="401" y="1975"/>
                  </a:cubicBezTo>
                  <a:cubicBezTo>
                    <a:pt x="901" y="1963"/>
                    <a:pt x="1276" y="1538"/>
                    <a:pt x="1213" y="1050"/>
                  </a:cubicBezTo>
                  <a:cubicBezTo>
                    <a:pt x="1163" y="438"/>
                    <a:pt x="613" y="101"/>
                    <a:pt x="63" y="1"/>
                  </a:cubicBezTo>
                  <a:cubicBezTo>
                    <a:pt x="26" y="1"/>
                    <a:pt x="1" y="51"/>
                    <a:pt x="5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8">
              <a:extLst>
                <a:ext uri="{FF2B5EF4-FFF2-40B4-BE49-F238E27FC236}">
                  <a16:creationId xmlns:a16="http://schemas.microsoft.com/office/drawing/2014/main" id="{C2195DE6-CF44-6035-953D-079A5FA1D787}"/>
                </a:ext>
              </a:extLst>
            </p:cNvPr>
            <p:cNvSpPr/>
            <p:nvPr/>
          </p:nvSpPr>
          <p:spPr>
            <a:xfrm>
              <a:off x="4075225" y="1283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651"/>
                  </a:moveTo>
                  <a:cubicBezTo>
                    <a:pt x="2150" y="638"/>
                    <a:pt x="1850" y="701"/>
                    <a:pt x="1588" y="851"/>
                  </a:cubicBezTo>
                  <a:cubicBezTo>
                    <a:pt x="888" y="1151"/>
                    <a:pt x="201" y="851"/>
                    <a:pt x="88" y="51"/>
                  </a:cubicBezTo>
                  <a:cubicBezTo>
                    <a:pt x="88" y="1"/>
                    <a:pt x="13" y="13"/>
                    <a:pt x="26" y="51"/>
                  </a:cubicBezTo>
                  <a:cubicBezTo>
                    <a:pt x="1" y="501"/>
                    <a:pt x="276" y="901"/>
                    <a:pt x="701" y="1051"/>
                  </a:cubicBezTo>
                  <a:cubicBezTo>
                    <a:pt x="1325" y="1263"/>
                    <a:pt x="1825" y="713"/>
                    <a:pt x="2450" y="738"/>
                  </a:cubicBezTo>
                  <a:cubicBezTo>
                    <a:pt x="2513" y="738"/>
                    <a:pt x="2513" y="651"/>
                    <a:pt x="2450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8">
              <a:extLst>
                <a:ext uri="{FF2B5EF4-FFF2-40B4-BE49-F238E27FC236}">
                  <a16:creationId xmlns:a16="http://schemas.microsoft.com/office/drawing/2014/main" id="{58B1749E-0CDC-2645-FE31-F64D7F07ABC4}"/>
                </a:ext>
              </a:extLst>
            </p:cNvPr>
            <p:cNvSpPr/>
            <p:nvPr/>
          </p:nvSpPr>
          <p:spPr>
            <a:xfrm>
              <a:off x="4073975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88" y="800"/>
                  </a:moveTo>
                  <a:cubicBezTo>
                    <a:pt x="1" y="275"/>
                    <a:pt x="851" y="38"/>
                    <a:pt x="1175" y="288"/>
                  </a:cubicBezTo>
                  <a:cubicBezTo>
                    <a:pt x="1200" y="313"/>
                    <a:pt x="1238" y="263"/>
                    <a:pt x="1225" y="238"/>
                  </a:cubicBezTo>
                  <a:cubicBezTo>
                    <a:pt x="1063" y="0"/>
                    <a:pt x="676" y="63"/>
                    <a:pt x="451" y="163"/>
                  </a:cubicBezTo>
                  <a:cubicBezTo>
                    <a:pt x="176" y="275"/>
                    <a:pt x="1" y="525"/>
                    <a:pt x="113" y="813"/>
                  </a:cubicBezTo>
                  <a:cubicBezTo>
                    <a:pt x="138" y="850"/>
                    <a:pt x="201" y="838"/>
                    <a:pt x="188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8">
              <a:extLst>
                <a:ext uri="{FF2B5EF4-FFF2-40B4-BE49-F238E27FC236}">
                  <a16:creationId xmlns:a16="http://schemas.microsoft.com/office/drawing/2014/main" id="{8AAD1ED8-2325-3A27-CBBF-77C042FEDCC9}"/>
                </a:ext>
              </a:extLst>
            </p:cNvPr>
            <p:cNvSpPr/>
            <p:nvPr/>
          </p:nvSpPr>
          <p:spPr>
            <a:xfrm>
              <a:off x="383405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3162" y="38"/>
                  </a:moveTo>
                  <a:cubicBezTo>
                    <a:pt x="2362" y="988"/>
                    <a:pt x="1475" y="2063"/>
                    <a:pt x="88" y="1875"/>
                  </a:cubicBezTo>
                  <a:cubicBezTo>
                    <a:pt x="25" y="1863"/>
                    <a:pt x="0" y="1950"/>
                    <a:pt x="63" y="1963"/>
                  </a:cubicBezTo>
                  <a:cubicBezTo>
                    <a:pt x="1462" y="2250"/>
                    <a:pt x="2425" y="1051"/>
                    <a:pt x="3224" y="88"/>
                  </a:cubicBezTo>
                  <a:cubicBezTo>
                    <a:pt x="3249" y="51"/>
                    <a:pt x="3199" y="1"/>
                    <a:pt x="3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8">
              <a:extLst>
                <a:ext uri="{FF2B5EF4-FFF2-40B4-BE49-F238E27FC236}">
                  <a16:creationId xmlns:a16="http://schemas.microsoft.com/office/drawing/2014/main" id="{2A3CD17F-9E4F-3F9A-B1E0-8389BB8D60E3}"/>
                </a:ext>
              </a:extLst>
            </p:cNvPr>
            <p:cNvSpPr/>
            <p:nvPr/>
          </p:nvSpPr>
          <p:spPr>
            <a:xfrm>
              <a:off x="4063675" y="1320225"/>
              <a:ext cx="30950" cy="15025"/>
            </a:xfrm>
            <a:custGeom>
              <a:avLst/>
              <a:gdLst/>
              <a:ahLst/>
              <a:cxnLst/>
              <a:rect l="l" t="t" r="r" b="b"/>
              <a:pathLst>
                <a:path w="1238" h="601" extrusionOk="0">
                  <a:moveTo>
                    <a:pt x="1175" y="13"/>
                  </a:moveTo>
                  <a:cubicBezTo>
                    <a:pt x="950" y="0"/>
                    <a:pt x="725" y="50"/>
                    <a:pt x="525" y="163"/>
                  </a:cubicBezTo>
                  <a:cubicBezTo>
                    <a:pt x="325" y="225"/>
                    <a:pt x="150" y="350"/>
                    <a:pt x="25" y="513"/>
                  </a:cubicBezTo>
                  <a:cubicBezTo>
                    <a:pt x="0" y="563"/>
                    <a:pt x="50" y="600"/>
                    <a:pt x="100" y="575"/>
                  </a:cubicBezTo>
                  <a:cubicBezTo>
                    <a:pt x="388" y="288"/>
                    <a:pt x="763" y="125"/>
                    <a:pt x="1175" y="100"/>
                  </a:cubicBezTo>
                  <a:cubicBezTo>
                    <a:pt x="1238" y="100"/>
                    <a:pt x="1225" y="13"/>
                    <a:pt x="1175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8">
              <a:extLst>
                <a:ext uri="{FF2B5EF4-FFF2-40B4-BE49-F238E27FC236}">
                  <a16:creationId xmlns:a16="http://schemas.microsoft.com/office/drawing/2014/main" id="{25421B81-398D-18E5-C49C-F3A30A775E43}"/>
                </a:ext>
              </a:extLst>
            </p:cNvPr>
            <p:cNvSpPr/>
            <p:nvPr/>
          </p:nvSpPr>
          <p:spPr>
            <a:xfrm>
              <a:off x="40633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51" y="638"/>
                  </a:moveTo>
                  <a:cubicBezTo>
                    <a:pt x="538" y="876"/>
                    <a:pt x="1151" y="576"/>
                    <a:pt x="1338" y="88"/>
                  </a:cubicBezTo>
                  <a:cubicBezTo>
                    <a:pt x="1363" y="38"/>
                    <a:pt x="1276" y="1"/>
                    <a:pt x="1251" y="51"/>
                  </a:cubicBezTo>
                  <a:cubicBezTo>
                    <a:pt x="1051" y="463"/>
                    <a:pt x="538" y="763"/>
                    <a:pt x="101" y="551"/>
                  </a:cubicBezTo>
                  <a:cubicBezTo>
                    <a:pt x="51" y="526"/>
                    <a:pt x="1" y="601"/>
                    <a:pt x="51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8">
              <a:extLst>
                <a:ext uri="{FF2B5EF4-FFF2-40B4-BE49-F238E27FC236}">
                  <a16:creationId xmlns:a16="http://schemas.microsoft.com/office/drawing/2014/main" id="{B77FE5F8-2265-A501-176B-D48E91F9D890}"/>
                </a:ext>
              </a:extLst>
            </p:cNvPr>
            <p:cNvSpPr/>
            <p:nvPr/>
          </p:nvSpPr>
          <p:spPr>
            <a:xfrm>
              <a:off x="4299850" y="1278975"/>
              <a:ext cx="132500" cy="60025"/>
            </a:xfrm>
            <a:custGeom>
              <a:avLst/>
              <a:gdLst/>
              <a:ahLst/>
              <a:cxnLst/>
              <a:rect l="l" t="t" r="r" b="b"/>
              <a:pathLst>
                <a:path w="5300" h="2401" extrusionOk="0">
                  <a:moveTo>
                    <a:pt x="63" y="651"/>
                  </a:moveTo>
                  <a:cubicBezTo>
                    <a:pt x="1600" y="363"/>
                    <a:pt x="4912" y="51"/>
                    <a:pt x="5224" y="2350"/>
                  </a:cubicBezTo>
                  <a:cubicBezTo>
                    <a:pt x="5224" y="2388"/>
                    <a:pt x="5299" y="2400"/>
                    <a:pt x="5287" y="2350"/>
                  </a:cubicBezTo>
                  <a:cubicBezTo>
                    <a:pt x="5075" y="1"/>
                    <a:pt x="1638" y="276"/>
                    <a:pt x="51" y="576"/>
                  </a:cubicBezTo>
                  <a:cubicBezTo>
                    <a:pt x="1" y="588"/>
                    <a:pt x="26" y="663"/>
                    <a:pt x="76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8">
              <a:extLst>
                <a:ext uri="{FF2B5EF4-FFF2-40B4-BE49-F238E27FC236}">
                  <a16:creationId xmlns:a16="http://schemas.microsoft.com/office/drawing/2014/main" id="{9C970760-AAE3-9C50-2422-3CAE2397ACD2}"/>
                </a:ext>
              </a:extLst>
            </p:cNvPr>
            <p:cNvSpPr/>
            <p:nvPr/>
          </p:nvSpPr>
          <p:spPr>
            <a:xfrm>
              <a:off x="4363900" y="1311175"/>
              <a:ext cx="60950" cy="65000"/>
            </a:xfrm>
            <a:custGeom>
              <a:avLst/>
              <a:gdLst/>
              <a:ahLst/>
              <a:cxnLst/>
              <a:rect l="l" t="t" r="r" b="b"/>
              <a:pathLst>
                <a:path w="2438" h="2600" extrusionOk="0">
                  <a:moveTo>
                    <a:pt x="1463" y="75"/>
                  </a:moveTo>
                  <a:cubicBezTo>
                    <a:pt x="2088" y="400"/>
                    <a:pt x="2350" y="1175"/>
                    <a:pt x="1938" y="1762"/>
                  </a:cubicBezTo>
                  <a:cubicBezTo>
                    <a:pt x="1550" y="2299"/>
                    <a:pt x="588" y="2474"/>
                    <a:pt x="113" y="1950"/>
                  </a:cubicBezTo>
                  <a:cubicBezTo>
                    <a:pt x="76" y="1900"/>
                    <a:pt x="1" y="1975"/>
                    <a:pt x="38" y="2025"/>
                  </a:cubicBezTo>
                  <a:cubicBezTo>
                    <a:pt x="538" y="2599"/>
                    <a:pt x="1600" y="2412"/>
                    <a:pt x="2013" y="1825"/>
                  </a:cubicBezTo>
                  <a:cubicBezTo>
                    <a:pt x="2438" y="1187"/>
                    <a:pt x="2200" y="325"/>
                    <a:pt x="1500" y="13"/>
                  </a:cubicBezTo>
                  <a:cubicBezTo>
                    <a:pt x="1463" y="0"/>
                    <a:pt x="1438" y="50"/>
                    <a:pt x="147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8">
              <a:extLst>
                <a:ext uri="{FF2B5EF4-FFF2-40B4-BE49-F238E27FC236}">
                  <a16:creationId xmlns:a16="http://schemas.microsoft.com/office/drawing/2014/main" id="{0A3F875D-A55C-AA61-7E3B-55D0AD474BE0}"/>
                </a:ext>
              </a:extLst>
            </p:cNvPr>
            <p:cNvSpPr/>
            <p:nvPr/>
          </p:nvSpPr>
          <p:spPr>
            <a:xfrm>
              <a:off x="4353900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26" y="1787"/>
                  </a:moveTo>
                  <a:cubicBezTo>
                    <a:pt x="326" y="1600"/>
                    <a:pt x="138" y="1138"/>
                    <a:pt x="301" y="725"/>
                  </a:cubicBezTo>
                  <a:cubicBezTo>
                    <a:pt x="476" y="275"/>
                    <a:pt x="926" y="163"/>
                    <a:pt x="1363" y="288"/>
                  </a:cubicBezTo>
                  <a:cubicBezTo>
                    <a:pt x="1400" y="300"/>
                    <a:pt x="1438" y="225"/>
                    <a:pt x="1388" y="200"/>
                  </a:cubicBezTo>
                  <a:cubicBezTo>
                    <a:pt x="938" y="0"/>
                    <a:pt x="401" y="213"/>
                    <a:pt x="201" y="675"/>
                  </a:cubicBezTo>
                  <a:cubicBezTo>
                    <a:pt x="1" y="1138"/>
                    <a:pt x="226" y="1675"/>
                    <a:pt x="688" y="1850"/>
                  </a:cubicBezTo>
                  <a:cubicBezTo>
                    <a:pt x="738" y="1862"/>
                    <a:pt x="763" y="1812"/>
                    <a:pt x="726" y="1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8">
              <a:extLst>
                <a:ext uri="{FF2B5EF4-FFF2-40B4-BE49-F238E27FC236}">
                  <a16:creationId xmlns:a16="http://schemas.microsoft.com/office/drawing/2014/main" id="{D723C423-A3A9-3EED-8E7B-5FACE232673C}"/>
                </a:ext>
              </a:extLst>
            </p:cNvPr>
            <p:cNvSpPr/>
            <p:nvPr/>
          </p:nvSpPr>
          <p:spPr>
            <a:xfrm>
              <a:off x="4384200" y="1322725"/>
              <a:ext cx="17225" cy="30650"/>
            </a:xfrm>
            <a:custGeom>
              <a:avLst/>
              <a:gdLst/>
              <a:ahLst/>
              <a:cxnLst/>
              <a:rect l="l" t="t" r="r" b="b"/>
              <a:pathLst>
                <a:path w="689" h="1226" extrusionOk="0">
                  <a:moveTo>
                    <a:pt x="51" y="113"/>
                  </a:moveTo>
                  <a:cubicBezTo>
                    <a:pt x="638" y="75"/>
                    <a:pt x="688" y="1225"/>
                    <a:pt x="76" y="1038"/>
                  </a:cubicBezTo>
                  <a:cubicBezTo>
                    <a:pt x="26" y="1013"/>
                    <a:pt x="1" y="1100"/>
                    <a:pt x="63" y="1125"/>
                  </a:cubicBezTo>
                  <a:cubicBezTo>
                    <a:pt x="351" y="1213"/>
                    <a:pt x="638" y="988"/>
                    <a:pt x="626" y="688"/>
                  </a:cubicBezTo>
                  <a:cubicBezTo>
                    <a:pt x="626" y="375"/>
                    <a:pt x="388" y="0"/>
                    <a:pt x="38" y="38"/>
                  </a:cubicBezTo>
                  <a:cubicBezTo>
                    <a:pt x="1" y="38"/>
                    <a:pt x="1" y="113"/>
                    <a:pt x="51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8">
              <a:extLst>
                <a:ext uri="{FF2B5EF4-FFF2-40B4-BE49-F238E27FC236}">
                  <a16:creationId xmlns:a16="http://schemas.microsoft.com/office/drawing/2014/main" id="{8B89DBA7-5129-10BF-8955-C43CF8395BCE}"/>
                </a:ext>
              </a:extLst>
            </p:cNvPr>
            <p:cNvSpPr/>
            <p:nvPr/>
          </p:nvSpPr>
          <p:spPr>
            <a:xfrm>
              <a:off x="4100225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375" y="50"/>
                  </a:moveTo>
                  <a:cubicBezTo>
                    <a:pt x="0" y="1325"/>
                    <a:pt x="775" y="2762"/>
                    <a:pt x="2175" y="2862"/>
                  </a:cubicBezTo>
                  <a:cubicBezTo>
                    <a:pt x="2200" y="2862"/>
                    <a:pt x="2212" y="2812"/>
                    <a:pt x="2175" y="2812"/>
                  </a:cubicBezTo>
                  <a:cubicBezTo>
                    <a:pt x="913" y="2474"/>
                    <a:pt x="100" y="1400"/>
                    <a:pt x="450" y="75"/>
                  </a:cubicBezTo>
                  <a:cubicBezTo>
                    <a:pt x="463" y="25"/>
                    <a:pt x="388" y="0"/>
                    <a:pt x="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8">
              <a:extLst>
                <a:ext uri="{FF2B5EF4-FFF2-40B4-BE49-F238E27FC236}">
                  <a16:creationId xmlns:a16="http://schemas.microsoft.com/office/drawing/2014/main" id="{E6923CC8-78C6-2E3F-1351-72B107136344}"/>
                </a:ext>
              </a:extLst>
            </p:cNvPr>
            <p:cNvSpPr/>
            <p:nvPr/>
          </p:nvSpPr>
          <p:spPr>
            <a:xfrm>
              <a:off x="3780925" y="138957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676" y="51"/>
                  </a:moveTo>
                  <a:cubicBezTo>
                    <a:pt x="538" y="276"/>
                    <a:pt x="301" y="438"/>
                    <a:pt x="38" y="501"/>
                  </a:cubicBezTo>
                  <a:cubicBezTo>
                    <a:pt x="1" y="526"/>
                    <a:pt x="1" y="613"/>
                    <a:pt x="63" y="601"/>
                  </a:cubicBezTo>
                  <a:cubicBezTo>
                    <a:pt x="363" y="563"/>
                    <a:pt x="626" y="376"/>
                    <a:pt x="763" y="101"/>
                  </a:cubicBezTo>
                  <a:cubicBezTo>
                    <a:pt x="801" y="51"/>
                    <a:pt x="713" y="1"/>
                    <a:pt x="6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8">
              <a:extLst>
                <a:ext uri="{FF2B5EF4-FFF2-40B4-BE49-F238E27FC236}">
                  <a16:creationId xmlns:a16="http://schemas.microsoft.com/office/drawing/2014/main" id="{072B1D69-1115-471C-C3EE-C3ED1BD3D363}"/>
                </a:ext>
              </a:extLst>
            </p:cNvPr>
            <p:cNvSpPr/>
            <p:nvPr/>
          </p:nvSpPr>
          <p:spPr>
            <a:xfrm>
              <a:off x="3780300" y="14024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3" y="125"/>
                  </a:moveTo>
                  <a:cubicBezTo>
                    <a:pt x="238" y="213"/>
                    <a:pt x="426" y="238"/>
                    <a:pt x="613" y="213"/>
                  </a:cubicBezTo>
                  <a:cubicBezTo>
                    <a:pt x="676" y="200"/>
                    <a:pt x="651" y="100"/>
                    <a:pt x="601" y="100"/>
                  </a:cubicBezTo>
                  <a:cubicBezTo>
                    <a:pt x="426" y="100"/>
                    <a:pt x="263" y="75"/>
                    <a:pt x="101" y="25"/>
                  </a:cubicBezTo>
                  <a:cubicBezTo>
                    <a:pt x="26" y="0"/>
                    <a:pt x="1" y="100"/>
                    <a:pt x="63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8">
              <a:extLst>
                <a:ext uri="{FF2B5EF4-FFF2-40B4-BE49-F238E27FC236}">
                  <a16:creationId xmlns:a16="http://schemas.microsoft.com/office/drawing/2014/main" id="{F69533A8-1800-AEB7-0C9A-193049651856}"/>
                </a:ext>
              </a:extLst>
            </p:cNvPr>
            <p:cNvSpPr/>
            <p:nvPr/>
          </p:nvSpPr>
          <p:spPr>
            <a:xfrm>
              <a:off x="3799050" y="1384900"/>
              <a:ext cx="9400" cy="7525"/>
            </a:xfrm>
            <a:custGeom>
              <a:avLst/>
              <a:gdLst/>
              <a:ahLst/>
              <a:cxnLst/>
              <a:rect l="l" t="t" r="r" b="b"/>
              <a:pathLst>
                <a:path w="376" h="301" extrusionOk="0">
                  <a:moveTo>
                    <a:pt x="113" y="225"/>
                  </a:moveTo>
                  <a:cubicBezTo>
                    <a:pt x="163" y="188"/>
                    <a:pt x="238" y="213"/>
                    <a:pt x="276" y="263"/>
                  </a:cubicBezTo>
                  <a:cubicBezTo>
                    <a:pt x="301" y="300"/>
                    <a:pt x="376" y="263"/>
                    <a:pt x="351" y="213"/>
                  </a:cubicBezTo>
                  <a:cubicBezTo>
                    <a:pt x="301" y="63"/>
                    <a:pt x="126" y="0"/>
                    <a:pt x="38" y="163"/>
                  </a:cubicBezTo>
                  <a:cubicBezTo>
                    <a:pt x="1" y="213"/>
                    <a:pt x="76" y="263"/>
                    <a:pt x="11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8">
              <a:extLst>
                <a:ext uri="{FF2B5EF4-FFF2-40B4-BE49-F238E27FC236}">
                  <a16:creationId xmlns:a16="http://schemas.microsoft.com/office/drawing/2014/main" id="{57400C6B-AE97-965B-5644-D082DF64A226}"/>
                </a:ext>
              </a:extLst>
            </p:cNvPr>
            <p:cNvSpPr/>
            <p:nvPr/>
          </p:nvSpPr>
          <p:spPr>
            <a:xfrm>
              <a:off x="3806550" y="13902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26" y="88"/>
                  </a:moveTo>
                  <a:cubicBezTo>
                    <a:pt x="188" y="338"/>
                    <a:pt x="450" y="626"/>
                    <a:pt x="763" y="563"/>
                  </a:cubicBezTo>
                  <a:cubicBezTo>
                    <a:pt x="800" y="551"/>
                    <a:pt x="800" y="488"/>
                    <a:pt x="763" y="476"/>
                  </a:cubicBezTo>
                  <a:cubicBezTo>
                    <a:pt x="488" y="413"/>
                    <a:pt x="250" y="263"/>
                    <a:pt x="101" y="38"/>
                  </a:cubicBezTo>
                  <a:cubicBezTo>
                    <a:pt x="63" y="1"/>
                    <a:pt x="1" y="51"/>
                    <a:pt x="26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>
              <a:extLst>
                <a:ext uri="{FF2B5EF4-FFF2-40B4-BE49-F238E27FC236}">
                  <a16:creationId xmlns:a16="http://schemas.microsoft.com/office/drawing/2014/main" id="{3BDDBF88-CC31-59C0-8FAC-4E95AE877ED9}"/>
                </a:ext>
              </a:extLst>
            </p:cNvPr>
            <p:cNvSpPr/>
            <p:nvPr/>
          </p:nvSpPr>
          <p:spPr>
            <a:xfrm>
              <a:off x="3801875" y="1399900"/>
              <a:ext cx="24375" cy="10325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862" y="125"/>
                  </a:moveTo>
                  <a:cubicBezTo>
                    <a:pt x="612" y="288"/>
                    <a:pt x="362" y="225"/>
                    <a:pt x="138" y="50"/>
                  </a:cubicBezTo>
                  <a:cubicBezTo>
                    <a:pt x="88" y="0"/>
                    <a:pt x="0" y="88"/>
                    <a:pt x="63" y="138"/>
                  </a:cubicBezTo>
                  <a:cubicBezTo>
                    <a:pt x="288" y="375"/>
                    <a:pt x="662" y="412"/>
                    <a:pt x="925" y="200"/>
                  </a:cubicBezTo>
                  <a:cubicBezTo>
                    <a:pt x="975" y="163"/>
                    <a:pt x="912" y="88"/>
                    <a:pt x="862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>
              <a:extLst>
                <a:ext uri="{FF2B5EF4-FFF2-40B4-BE49-F238E27FC236}">
                  <a16:creationId xmlns:a16="http://schemas.microsoft.com/office/drawing/2014/main" id="{3BECB054-66DC-5DBA-6549-16F6C0BE4338}"/>
                </a:ext>
              </a:extLst>
            </p:cNvPr>
            <p:cNvSpPr/>
            <p:nvPr/>
          </p:nvSpPr>
          <p:spPr>
            <a:xfrm>
              <a:off x="3791550" y="1399900"/>
              <a:ext cx="13475" cy="7825"/>
            </a:xfrm>
            <a:custGeom>
              <a:avLst/>
              <a:gdLst/>
              <a:ahLst/>
              <a:cxnLst/>
              <a:rect l="l" t="t" r="r" b="b"/>
              <a:pathLst>
                <a:path w="539" h="313" extrusionOk="0">
                  <a:moveTo>
                    <a:pt x="413" y="50"/>
                  </a:moveTo>
                  <a:cubicBezTo>
                    <a:pt x="313" y="138"/>
                    <a:pt x="188" y="200"/>
                    <a:pt x="63" y="213"/>
                  </a:cubicBezTo>
                  <a:cubicBezTo>
                    <a:pt x="1" y="213"/>
                    <a:pt x="26" y="300"/>
                    <a:pt x="76" y="300"/>
                  </a:cubicBezTo>
                  <a:cubicBezTo>
                    <a:pt x="238" y="313"/>
                    <a:pt x="388" y="250"/>
                    <a:pt x="501" y="138"/>
                  </a:cubicBezTo>
                  <a:cubicBezTo>
                    <a:pt x="538" y="75"/>
                    <a:pt x="476" y="0"/>
                    <a:pt x="4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>
              <a:extLst>
                <a:ext uri="{FF2B5EF4-FFF2-40B4-BE49-F238E27FC236}">
                  <a16:creationId xmlns:a16="http://schemas.microsoft.com/office/drawing/2014/main" id="{49332503-C7AF-CB42-1FEB-3AF0DAB1EA09}"/>
                </a:ext>
              </a:extLst>
            </p:cNvPr>
            <p:cNvSpPr/>
            <p:nvPr/>
          </p:nvSpPr>
          <p:spPr>
            <a:xfrm>
              <a:off x="3796550" y="1409275"/>
              <a:ext cx="14400" cy="12500"/>
            </a:xfrm>
            <a:custGeom>
              <a:avLst/>
              <a:gdLst/>
              <a:ahLst/>
              <a:cxnLst/>
              <a:rect l="l" t="t" r="r" b="b"/>
              <a:pathLst>
                <a:path w="576" h="500" extrusionOk="0">
                  <a:moveTo>
                    <a:pt x="301" y="25"/>
                  </a:moveTo>
                  <a:cubicBezTo>
                    <a:pt x="176" y="37"/>
                    <a:pt x="38" y="75"/>
                    <a:pt x="26" y="212"/>
                  </a:cubicBezTo>
                  <a:cubicBezTo>
                    <a:pt x="1" y="337"/>
                    <a:pt x="101" y="437"/>
                    <a:pt x="213" y="437"/>
                  </a:cubicBezTo>
                  <a:cubicBezTo>
                    <a:pt x="513" y="500"/>
                    <a:pt x="575" y="37"/>
                    <a:pt x="276" y="13"/>
                  </a:cubicBezTo>
                  <a:cubicBezTo>
                    <a:pt x="201" y="0"/>
                    <a:pt x="188" y="125"/>
                    <a:pt x="263" y="137"/>
                  </a:cubicBezTo>
                  <a:lnTo>
                    <a:pt x="301" y="150"/>
                  </a:lnTo>
                  <a:cubicBezTo>
                    <a:pt x="376" y="150"/>
                    <a:pt x="376" y="25"/>
                    <a:pt x="301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8">
              <a:extLst>
                <a:ext uri="{FF2B5EF4-FFF2-40B4-BE49-F238E27FC236}">
                  <a16:creationId xmlns:a16="http://schemas.microsoft.com/office/drawing/2014/main" id="{3FD67F8C-17EA-E6D2-FE7B-D2CA0FBDE74D}"/>
                </a:ext>
              </a:extLst>
            </p:cNvPr>
            <p:cNvSpPr/>
            <p:nvPr/>
          </p:nvSpPr>
          <p:spPr>
            <a:xfrm>
              <a:off x="3796550" y="4276950"/>
              <a:ext cx="111875" cy="104375"/>
            </a:xfrm>
            <a:custGeom>
              <a:avLst/>
              <a:gdLst/>
              <a:ahLst/>
              <a:cxnLst/>
              <a:rect l="l" t="t" r="r" b="b"/>
              <a:pathLst>
                <a:path w="4475" h="4175" extrusionOk="0">
                  <a:moveTo>
                    <a:pt x="2675" y="3887"/>
                  </a:moveTo>
                  <a:cubicBezTo>
                    <a:pt x="1100" y="4074"/>
                    <a:pt x="1" y="2275"/>
                    <a:pt x="1150" y="1050"/>
                  </a:cubicBezTo>
                  <a:cubicBezTo>
                    <a:pt x="2025" y="113"/>
                    <a:pt x="3487" y="563"/>
                    <a:pt x="4399" y="1212"/>
                  </a:cubicBezTo>
                  <a:cubicBezTo>
                    <a:pt x="4424" y="1237"/>
                    <a:pt x="4474" y="1175"/>
                    <a:pt x="4437" y="1150"/>
                  </a:cubicBezTo>
                  <a:cubicBezTo>
                    <a:pt x="3425" y="213"/>
                    <a:pt x="1488" y="0"/>
                    <a:pt x="763" y="1375"/>
                  </a:cubicBezTo>
                  <a:cubicBezTo>
                    <a:pt x="51" y="2725"/>
                    <a:pt x="1225" y="4174"/>
                    <a:pt x="2675" y="3999"/>
                  </a:cubicBezTo>
                  <a:cubicBezTo>
                    <a:pt x="2737" y="3999"/>
                    <a:pt x="2737" y="3874"/>
                    <a:pt x="2675" y="38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8">
              <a:extLst>
                <a:ext uri="{FF2B5EF4-FFF2-40B4-BE49-F238E27FC236}">
                  <a16:creationId xmlns:a16="http://schemas.microsoft.com/office/drawing/2014/main" id="{54B619CD-BFBE-3BF8-4998-ED528E5B670E}"/>
                </a:ext>
              </a:extLst>
            </p:cNvPr>
            <p:cNvSpPr/>
            <p:nvPr/>
          </p:nvSpPr>
          <p:spPr>
            <a:xfrm>
              <a:off x="3903400" y="4301950"/>
              <a:ext cx="263400" cy="146850"/>
            </a:xfrm>
            <a:custGeom>
              <a:avLst/>
              <a:gdLst/>
              <a:ahLst/>
              <a:cxnLst/>
              <a:rect l="l" t="t" r="r" b="b"/>
              <a:pathLst>
                <a:path w="10536" h="5874" extrusionOk="0">
                  <a:moveTo>
                    <a:pt x="26" y="75"/>
                  </a:moveTo>
                  <a:cubicBezTo>
                    <a:pt x="1338" y="1950"/>
                    <a:pt x="2537" y="4361"/>
                    <a:pt x="4862" y="5136"/>
                  </a:cubicBezTo>
                  <a:cubicBezTo>
                    <a:pt x="6586" y="5724"/>
                    <a:pt x="9073" y="5873"/>
                    <a:pt x="10510" y="4611"/>
                  </a:cubicBezTo>
                  <a:cubicBezTo>
                    <a:pt x="10535" y="4586"/>
                    <a:pt x="10510" y="4536"/>
                    <a:pt x="10473" y="4561"/>
                  </a:cubicBezTo>
                  <a:cubicBezTo>
                    <a:pt x="8848" y="5761"/>
                    <a:pt x="6074" y="5586"/>
                    <a:pt x="4324" y="4736"/>
                  </a:cubicBezTo>
                  <a:cubicBezTo>
                    <a:pt x="2412" y="3812"/>
                    <a:pt x="1300" y="1700"/>
                    <a:pt x="88" y="38"/>
                  </a:cubicBezTo>
                  <a:cubicBezTo>
                    <a:pt x="63" y="0"/>
                    <a:pt x="1" y="38"/>
                    <a:pt x="26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8">
              <a:extLst>
                <a:ext uri="{FF2B5EF4-FFF2-40B4-BE49-F238E27FC236}">
                  <a16:creationId xmlns:a16="http://schemas.microsoft.com/office/drawing/2014/main" id="{2BCA942C-E314-A6E8-FF40-242F1F91988F}"/>
                </a:ext>
              </a:extLst>
            </p:cNvPr>
            <p:cNvSpPr/>
            <p:nvPr/>
          </p:nvSpPr>
          <p:spPr>
            <a:xfrm>
              <a:off x="4099600" y="4324125"/>
              <a:ext cx="100300" cy="85000"/>
            </a:xfrm>
            <a:custGeom>
              <a:avLst/>
              <a:gdLst/>
              <a:ahLst/>
              <a:cxnLst/>
              <a:rect l="l" t="t" r="r" b="b"/>
              <a:pathLst>
                <a:path w="4012" h="3400" extrusionOk="0">
                  <a:moveTo>
                    <a:pt x="2925" y="3362"/>
                  </a:moveTo>
                  <a:cubicBezTo>
                    <a:pt x="3425" y="2500"/>
                    <a:pt x="3612" y="1312"/>
                    <a:pt x="2787" y="575"/>
                  </a:cubicBezTo>
                  <a:cubicBezTo>
                    <a:pt x="2312" y="150"/>
                    <a:pt x="1175" y="0"/>
                    <a:pt x="625" y="413"/>
                  </a:cubicBezTo>
                  <a:cubicBezTo>
                    <a:pt x="0" y="900"/>
                    <a:pt x="88" y="2050"/>
                    <a:pt x="813" y="2375"/>
                  </a:cubicBezTo>
                  <a:cubicBezTo>
                    <a:pt x="1263" y="2575"/>
                    <a:pt x="1775" y="2550"/>
                    <a:pt x="2187" y="2300"/>
                  </a:cubicBezTo>
                  <a:cubicBezTo>
                    <a:pt x="2837" y="1937"/>
                    <a:pt x="3237" y="975"/>
                    <a:pt x="3987" y="863"/>
                  </a:cubicBezTo>
                  <a:cubicBezTo>
                    <a:pt x="4012" y="863"/>
                    <a:pt x="3999" y="825"/>
                    <a:pt x="3987" y="825"/>
                  </a:cubicBezTo>
                  <a:cubicBezTo>
                    <a:pt x="3575" y="838"/>
                    <a:pt x="3337" y="1100"/>
                    <a:pt x="3062" y="1387"/>
                  </a:cubicBezTo>
                  <a:cubicBezTo>
                    <a:pt x="2787" y="1675"/>
                    <a:pt x="2500" y="2050"/>
                    <a:pt x="2137" y="2200"/>
                  </a:cubicBezTo>
                  <a:cubicBezTo>
                    <a:pt x="1275" y="2575"/>
                    <a:pt x="288" y="2325"/>
                    <a:pt x="425" y="1200"/>
                  </a:cubicBezTo>
                  <a:cubicBezTo>
                    <a:pt x="350" y="850"/>
                    <a:pt x="488" y="638"/>
                    <a:pt x="838" y="550"/>
                  </a:cubicBezTo>
                  <a:cubicBezTo>
                    <a:pt x="913" y="425"/>
                    <a:pt x="1050" y="338"/>
                    <a:pt x="1213" y="338"/>
                  </a:cubicBezTo>
                  <a:cubicBezTo>
                    <a:pt x="1275" y="338"/>
                    <a:pt x="1325" y="338"/>
                    <a:pt x="1388" y="338"/>
                  </a:cubicBezTo>
                  <a:cubicBezTo>
                    <a:pt x="1650" y="313"/>
                    <a:pt x="1900" y="325"/>
                    <a:pt x="2150" y="375"/>
                  </a:cubicBezTo>
                  <a:cubicBezTo>
                    <a:pt x="3525" y="713"/>
                    <a:pt x="3387" y="2375"/>
                    <a:pt x="2850" y="3312"/>
                  </a:cubicBezTo>
                  <a:cubicBezTo>
                    <a:pt x="2825" y="3362"/>
                    <a:pt x="2900" y="3399"/>
                    <a:pt x="2925" y="33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8">
              <a:extLst>
                <a:ext uri="{FF2B5EF4-FFF2-40B4-BE49-F238E27FC236}">
                  <a16:creationId xmlns:a16="http://schemas.microsoft.com/office/drawing/2014/main" id="{2CB72BED-56AE-E807-83E1-F344CABD969F}"/>
                </a:ext>
              </a:extLst>
            </p:cNvPr>
            <p:cNvSpPr/>
            <p:nvPr/>
          </p:nvSpPr>
          <p:spPr>
            <a:xfrm>
              <a:off x="4206450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50" y="150"/>
                  </a:moveTo>
                  <a:cubicBezTo>
                    <a:pt x="838" y="75"/>
                    <a:pt x="1437" y="300"/>
                    <a:pt x="2162" y="525"/>
                  </a:cubicBezTo>
                  <a:cubicBezTo>
                    <a:pt x="2200" y="537"/>
                    <a:pt x="2212" y="488"/>
                    <a:pt x="2187" y="475"/>
                  </a:cubicBezTo>
                  <a:cubicBezTo>
                    <a:pt x="1600" y="50"/>
                    <a:pt x="750" y="0"/>
                    <a:pt x="50" y="75"/>
                  </a:cubicBezTo>
                  <a:cubicBezTo>
                    <a:pt x="0" y="75"/>
                    <a:pt x="0" y="150"/>
                    <a:pt x="50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8">
              <a:extLst>
                <a:ext uri="{FF2B5EF4-FFF2-40B4-BE49-F238E27FC236}">
                  <a16:creationId xmlns:a16="http://schemas.microsoft.com/office/drawing/2014/main" id="{9255B61D-4ACA-30E7-5AEF-EB887E6AB927}"/>
                </a:ext>
              </a:extLst>
            </p:cNvPr>
            <p:cNvSpPr/>
            <p:nvPr/>
          </p:nvSpPr>
          <p:spPr>
            <a:xfrm>
              <a:off x="3933700" y="4288500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1100" y="3787"/>
                  </a:moveTo>
                  <a:cubicBezTo>
                    <a:pt x="576" y="3125"/>
                    <a:pt x="113" y="2300"/>
                    <a:pt x="363" y="1413"/>
                  </a:cubicBezTo>
                  <a:cubicBezTo>
                    <a:pt x="501" y="950"/>
                    <a:pt x="813" y="563"/>
                    <a:pt x="1250" y="363"/>
                  </a:cubicBezTo>
                  <a:cubicBezTo>
                    <a:pt x="1525" y="201"/>
                    <a:pt x="1838" y="126"/>
                    <a:pt x="2163" y="126"/>
                  </a:cubicBezTo>
                  <a:cubicBezTo>
                    <a:pt x="2887" y="138"/>
                    <a:pt x="3037" y="563"/>
                    <a:pt x="2613" y="1388"/>
                  </a:cubicBezTo>
                  <a:cubicBezTo>
                    <a:pt x="2588" y="1350"/>
                    <a:pt x="2513" y="1388"/>
                    <a:pt x="2550" y="1438"/>
                  </a:cubicBezTo>
                  <a:cubicBezTo>
                    <a:pt x="2837" y="1800"/>
                    <a:pt x="3175" y="1388"/>
                    <a:pt x="3212" y="1050"/>
                  </a:cubicBezTo>
                  <a:cubicBezTo>
                    <a:pt x="3300" y="376"/>
                    <a:pt x="2625" y="1"/>
                    <a:pt x="2038" y="26"/>
                  </a:cubicBezTo>
                  <a:cubicBezTo>
                    <a:pt x="1250" y="51"/>
                    <a:pt x="463" y="601"/>
                    <a:pt x="251" y="1388"/>
                  </a:cubicBezTo>
                  <a:cubicBezTo>
                    <a:pt x="1" y="2300"/>
                    <a:pt x="476" y="3162"/>
                    <a:pt x="1063" y="3837"/>
                  </a:cubicBezTo>
                  <a:cubicBezTo>
                    <a:pt x="1088" y="3862"/>
                    <a:pt x="1125" y="3825"/>
                    <a:pt x="1100" y="3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8">
              <a:extLst>
                <a:ext uri="{FF2B5EF4-FFF2-40B4-BE49-F238E27FC236}">
                  <a16:creationId xmlns:a16="http://schemas.microsoft.com/office/drawing/2014/main" id="{504A21F1-59A2-9E79-AEB6-F8858633AF8A}"/>
                </a:ext>
              </a:extLst>
            </p:cNvPr>
            <p:cNvSpPr/>
            <p:nvPr/>
          </p:nvSpPr>
          <p:spPr>
            <a:xfrm>
              <a:off x="3920575" y="4246025"/>
              <a:ext cx="22850" cy="110925"/>
            </a:xfrm>
            <a:custGeom>
              <a:avLst/>
              <a:gdLst/>
              <a:ahLst/>
              <a:cxnLst/>
              <a:rect l="l" t="t" r="r" b="b"/>
              <a:pathLst>
                <a:path w="914" h="4437" extrusionOk="0">
                  <a:moveTo>
                    <a:pt x="876" y="4324"/>
                  </a:moveTo>
                  <a:cubicBezTo>
                    <a:pt x="26" y="3324"/>
                    <a:pt x="1" y="1187"/>
                    <a:pt x="588" y="63"/>
                  </a:cubicBezTo>
                  <a:cubicBezTo>
                    <a:pt x="588" y="25"/>
                    <a:pt x="551" y="0"/>
                    <a:pt x="526" y="25"/>
                  </a:cubicBezTo>
                  <a:cubicBezTo>
                    <a:pt x="1" y="712"/>
                    <a:pt x="88" y="1712"/>
                    <a:pt x="176" y="2512"/>
                  </a:cubicBezTo>
                  <a:cubicBezTo>
                    <a:pt x="251" y="3187"/>
                    <a:pt x="363" y="3862"/>
                    <a:pt x="826" y="4386"/>
                  </a:cubicBezTo>
                  <a:cubicBezTo>
                    <a:pt x="851" y="4436"/>
                    <a:pt x="913" y="4374"/>
                    <a:pt x="876" y="43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8">
              <a:extLst>
                <a:ext uri="{FF2B5EF4-FFF2-40B4-BE49-F238E27FC236}">
                  <a16:creationId xmlns:a16="http://schemas.microsoft.com/office/drawing/2014/main" id="{1880D0CB-FFCA-CA83-9AD0-2A695025D0BB}"/>
                </a:ext>
              </a:extLst>
            </p:cNvPr>
            <p:cNvSpPr/>
            <p:nvPr/>
          </p:nvSpPr>
          <p:spPr>
            <a:xfrm>
              <a:off x="39309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138" y="451"/>
                  </a:moveTo>
                  <a:cubicBezTo>
                    <a:pt x="225" y="488"/>
                    <a:pt x="325" y="476"/>
                    <a:pt x="400" y="401"/>
                  </a:cubicBezTo>
                  <a:cubicBezTo>
                    <a:pt x="463" y="338"/>
                    <a:pt x="488" y="251"/>
                    <a:pt x="463" y="163"/>
                  </a:cubicBezTo>
                  <a:cubicBezTo>
                    <a:pt x="463" y="126"/>
                    <a:pt x="450" y="101"/>
                    <a:pt x="425" y="76"/>
                  </a:cubicBezTo>
                  <a:cubicBezTo>
                    <a:pt x="400" y="51"/>
                    <a:pt x="363" y="26"/>
                    <a:pt x="325" y="26"/>
                  </a:cubicBezTo>
                  <a:cubicBezTo>
                    <a:pt x="200" y="1"/>
                    <a:pt x="75" y="76"/>
                    <a:pt x="25" y="188"/>
                  </a:cubicBezTo>
                  <a:cubicBezTo>
                    <a:pt x="0" y="313"/>
                    <a:pt x="113" y="438"/>
                    <a:pt x="238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8">
              <a:extLst>
                <a:ext uri="{FF2B5EF4-FFF2-40B4-BE49-F238E27FC236}">
                  <a16:creationId xmlns:a16="http://schemas.microsoft.com/office/drawing/2014/main" id="{2395A578-13B3-6EFF-977C-C0D4B2802E37}"/>
                </a:ext>
              </a:extLst>
            </p:cNvPr>
            <p:cNvSpPr/>
            <p:nvPr/>
          </p:nvSpPr>
          <p:spPr>
            <a:xfrm>
              <a:off x="3926825" y="4232575"/>
              <a:ext cx="18475" cy="15975"/>
            </a:xfrm>
            <a:custGeom>
              <a:avLst/>
              <a:gdLst/>
              <a:ahLst/>
              <a:cxnLst/>
              <a:rect l="l" t="t" r="r" b="b"/>
              <a:pathLst>
                <a:path w="739" h="639" extrusionOk="0">
                  <a:moveTo>
                    <a:pt x="276" y="588"/>
                  </a:moveTo>
                  <a:cubicBezTo>
                    <a:pt x="451" y="638"/>
                    <a:pt x="626" y="551"/>
                    <a:pt x="676" y="376"/>
                  </a:cubicBezTo>
                  <a:cubicBezTo>
                    <a:pt x="738" y="238"/>
                    <a:pt x="651" y="76"/>
                    <a:pt x="488" y="51"/>
                  </a:cubicBezTo>
                  <a:cubicBezTo>
                    <a:pt x="88" y="1"/>
                    <a:pt x="1" y="563"/>
                    <a:pt x="401" y="563"/>
                  </a:cubicBezTo>
                  <a:cubicBezTo>
                    <a:pt x="451" y="563"/>
                    <a:pt x="463" y="488"/>
                    <a:pt x="413" y="476"/>
                  </a:cubicBezTo>
                  <a:cubicBezTo>
                    <a:pt x="301" y="151"/>
                    <a:pt x="313" y="76"/>
                    <a:pt x="476" y="263"/>
                  </a:cubicBezTo>
                  <a:cubicBezTo>
                    <a:pt x="651" y="363"/>
                    <a:pt x="588" y="438"/>
                    <a:pt x="313" y="463"/>
                  </a:cubicBezTo>
                  <a:cubicBezTo>
                    <a:pt x="238" y="438"/>
                    <a:pt x="201" y="563"/>
                    <a:pt x="276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8">
              <a:extLst>
                <a:ext uri="{FF2B5EF4-FFF2-40B4-BE49-F238E27FC236}">
                  <a16:creationId xmlns:a16="http://schemas.microsoft.com/office/drawing/2014/main" id="{74EB9FB5-CB35-505E-8268-1CBF49B1F5FE}"/>
                </a:ext>
              </a:extLst>
            </p:cNvPr>
            <p:cNvSpPr/>
            <p:nvPr/>
          </p:nvSpPr>
          <p:spPr>
            <a:xfrm>
              <a:off x="4169275" y="44116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88" y="63"/>
                  </a:moveTo>
                  <a:cubicBezTo>
                    <a:pt x="88" y="50"/>
                    <a:pt x="88" y="38"/>
                    <a:pt x="88" y="25"/>
                  </a:cubicBezTo>
                  <a:cubicBezTo>
                    <a:pt x="75" y="0"/>
                    <a:pt x="38" y="0"/>
                    <a:pt x="25" y="25"/>
                  </a:cubicBezTo>
                  <a:lnTo>
                    <a:pt x="13" y="63"/>
                  </a:lnTo>
                  <a:cubicBezTo>
                    <a:pt x="0" y="125"/>
                    <a:pt x="113" y="125"/>
                    <a:pt x="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8">
              <a:extLst>
                <a:ext uri="{FF2B5EF4-FFF2-40B4-BE49-F238E27FC236}">
                  <a16:creationId xmlns:a16="http://schemas.microsoft.com/office/drawing/2014/main" id="{7805FACC-5C30-46EE-AB25-8D72ED0DD7E0}"/>
                </a:ext>
              </a:extLst>
            </p:cNvPr>
            <p:cNvSpPr/>
            <p:nvPr/>
          </p:nvSpPr>
          <p:spPr>
            <a:xfrm>
              <a:off x="4259250" y="4353500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25" y="100"/>
                  </a:moveTo>
                  <a:cubicBezTo>
                    <a:pt x="213" y="625"/>
                    <a:pt x="1175" y="712"/>
                    <a:pt x="1625" y="562"/>
                  </a:cubicBezTo>
                  <a:cubicBezTo>
                    <a:pt x="1675" y="550"/>
                    <a:pt x="1675" y="462"/>
                    <a:pt x="1612" y="462"/>
                  </a:cubicBezTo>
                  <a:cubicBezTo>
                    <a:pt x="1375" y="512"/>
                    <a:pt x="1125" y="512"/>
                    <a:pt x="875" y="475"/>
                  </a:cubicBezTo>
                  <a:cubicBezTo>
                    <a:pt x="650" y="425"/>
                    <a:pt x="225" y="325"/>
                    <a:pt x="125" y="62"/>
                  </a:cubicBezTo>
                  <a:cubicBezTo>
                    <a:pt x="100" y="0"/>
                    <a:pt x="0" y="25"/>
                    <a:pt x="25" y="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8">
              <a:extLst>
                <a:ext uri="{FF2B5EF4-FFF2-40B4-BE49-F238E27FC236}">
                  <a16:creationId xmlns:a16="http://schemas.microsoft.com/office/drawing/2014/main" id="{E302CA87-1BAA-61D9-AA19-105CC287CA48}"/>
                </a:ext>
              </a:extLst>
            </p:cNvPr>
            <p:cNvSpPr/>
            <p:nvPr/>
          </p:nvSpPr>
          <p:spPr>
            <a:xfrm>
              <a:off x="4259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650" y="675"/>
                  </a:moveTo>
                  <a:cubicBezTo>
                    <a:pt x="1287" y="312"/>
                    <a:pt x="575" y="0"/>
                    <a:pt x="63" y="138"/>
                  </a:cubicBezTo>
                  <a:cubicBezTo>
                    <a:pt x="0" y="163"/>
                    <a:pt x="25" y="237"/>
                    <a:pt x="88" y="237"/>
                  </a:cubicBezTo>
                  <a:cubicBezTo>
                    <a:pt x="638" y="175"/>
                    <a:pt x="1175" y="362"/>
                    <a:pt x="1587" y="737"/>
                  </a:cubicBezTo>
                  <a:cubicBezTo>
                    <a:pt x="1625" y="787"/>
                    <a:pt x="1687" y="712"/>
                    <a:pt x="1650" y="6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8">
              <a:extLst>
                <a:ext uri="{FF2B5EF4-FFF2-40B4-BE49-F238E27FC236}">
                  <a16:creationId xmlns:a16="http://schemas.microsoft.com/office/drawing/2014/main" id="{7FFB5BED-949E-F72B-ED50-33CD5749A0F0}"/>
                </a:ext>
              </a:extLst>
            </p:cNvPr>
            <p:cNvSpPr/>
            <p:nvPr/>
          </p:nvSpPr>
          <p:spPr>
            <a:xfrm>
              <a:off x="4198950" y="4314750"/>
              <a:ext cx="33150" cy="30025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50" y="1188"/>
                  </a:moveTo>
                  <a:cubicBezTo>
                    <a:pt x="400" y="1200"/>
                    <a:pt x="663" y="1025"/>
                    <a:pt x="925" y="825"/>
                  </a:cubicBezTo>
                  <a:cubicBezTo>
                    <a:pt x="1175" y="638"/>
                    <a:pt x="1325" y="363"/>
                    <a:pt x="1325" y="50"/>
                  </a:cubicBezTo>
                  <a:cubicBezTo>
                    <a:pt x="1325" y="13"/>
                    <a:pt x="1263" y="0"/>
                    <a:pt x="1250" y="38"/>
                  </a:cubicBezTo>
                  <a:cubicBezTo>
                    <a:pt x="1238" y="325"/>
                    <a:pt x="1088" y="588"/>
                    <a:pt x="863" y="763"/>
                  </a:cubicBezTo>
                  <a:cubicBezTo>
                    <a:pt x="625" y="950"/>
                    <a:pt x="375" y="1125"/>
                    <a:pt x="50" y="1113"/>
                  </a:cubicBezTo>
                  <a:cubicBezTo>
                    <a:pt x="0" y="1113"/>
                    <a:pt x="0" y="1188"/>
                    <a:pt x="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8">
              <a:extLst>
                <a:ext uri="{FF2B5EF4-FFF2-40B4-BE49-F238E27FC236}">
                  <a16:creationId xmlns:a16="http://schemas.microsoft.com/office/drawing/2014/main" id="{806A5EA2-505A-3197-3CF4-C598A50228D1}"/>
                </a:ext>
              </a:extLst>
            </p:cNvPr>
            <p:cNvSpPr/>
            <p:nvPr/>
          </p:nvSpPr>
          <p:spPr>
            <a:xfrm>
              <a:off x="4199575" y="4315050"/>
              <a:ext cx="33150" cy="29100"/>
            </a:xfrm>
            <a:custGeom>
              <a:avLst/>
              <a:gdLst/>
              <a:ahLst/>
              <a:cxnLst/>
              <a:rect l="l" t="t" r="r" b="b"/>
              <a:pathLst>
                <a:path w="1326" h="1164" extrusionOk="0">
                  <a:moveTo>
                    <a:pt x="1250" y="1"/>
                  </a:moveTo>
                  <a:cubicBezTo>
                    <a:pt x="700" y="88"/>
                    <a:pt x="113" y="488"/>
                    <a:pt x="0" y="1076"/>
                  </a:cubicBezTo>
                  <a:cubicBezTo>
                    <a:pt x="0" y="1138"/>
                    <a:pt x="75" y="1163"/>
                    <a:pt x="113" y="1113"/>
                  </a:cubicBezTo>
                  <a:cubicBezTo>
                    <a:pt x="250" y="876"/>
                    <a:pt x="300" y="651"/>
                    <a:pt x="538" y="463"/>
                  </a:cubicBezTo>
                  <a:cubicBezTo>
                    <a:pt x="763" y="288"/>
                    <a:pt x="1013" y="163"/>
                    <a:pt x="1275" y="76"/>
                  </a:cubicBezTo>
                  <a:cubicBezTo>
                    <a:pt x="1325" y="63"/>
                    <a:pt x="1300" y="1"/>
                    <a:pt x="1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8">
              <a:extLst>
                <a:ext uri="{FF2B5EF4-FFF2-40B4-BE49-F238E27FC236}">
                  <a16:creationId xmlns:a16="http://schemas.microsoft.com/office/drawing/2014/main" id="{7ADF41F6-3F6A-3E7B-3829-8510B7DCA2AA}"/>
                </a:ext>
              </a:extLst>
            </p:cNvPr>
            <p:cNvSpPr/>
            <p:nvPr/>
          </p:nvSpPr>
          <p:spPr>
            <a:xfrm>
              <a:off x="38912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1512" y="3387"/>
                  </a:moveTo>
                  <a:cubicBezTo>
                    <a:pt x="800" y="2399"/>
                    <a:pt x="325" y="1262"/>
                    <a:pt x="100" y="63"/>
                  </a:cubicBezTo>
                  <a:cubicBezTo>
                    <a:pt x="88" y="0"/>
                    <a:pt x="0" y="25"/>
                    <a:pt x="13" y="88"/>
                  </a:cubicBezTo>
                  <a:cubicBezTo>
                    <a:pt x="225" y="1300"/>
                    <a:pt x="712" y="2437"/>
                    <a:pt x="1450" y="3424"/>
                  </a:cubicBezTo>
                  <a:cubicBezTo>
                    <a:pt x="1475" y="3462"/>
                    <a:pt x="1537" y="3424"/>
                    <a:pt x="1512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8">
              <a:extLst>
                <a:ext uri="{FF2B5EF4-FFF2-40B4-BE49-F238E27FC236}">
                  <a16:creationId xmlns:a16="http://schemas.microsoft.com/office/drawing/2014/main" id="{CC51E770-CC59-5EB4-B051-D660BAA13D1F}"/>
                </a:ext>
              </a:extLst>
            </p:cNvPr>
            <p:cNvSpPr/>
            <p:nvPr/>
          </p:nvSpPr>
          <p:spPr>
            <a:xfrm>
              <a:off x="3880900" y="4236650"/>
              <a:ext cx="17850" cy="16275"/>
            </a:xfrm>
            <a:custGeom>
              <a:avLst/>
              <a:gdLst/>
              <a:ahLst/>
              <a:cxnLst/>
              <a:rect l="l" t="t" r="r" b="b"/>
              <a:pathLst>
                <a:path w="714" h="651" extrusionOk="0">
                  <a:moveTo>
                    <a:pt x="526" y="563"/>
                  </a:moveTo>
                  <a:cubicBezTo>
                    <a:pt x="713" y="350"/>
                    <a:pt x="488" y="0"/>
                    <a:pt x="238" y="200"/>
                  </a:cubicBezTo>
                  <a:cubicBezTo>
                    <a:pt x="1" y="400"/>
                    <a:pt x="338" y="650"/>
                    <a:pt x="551" y="550"/>
                  </a:cubicBezTo>
                  <a:cubicBezTo>
                    <a:pt x="588" y="538"/>
                    <a:pt x="576" y="475"/>
                    <a:pt x="538" y="475"/>
                  </a:cubicBezTo>
                  <a:cubicBezTo>
                    <a:pt x="501" y="475"/>
                    <a:pt x="463" y="475"/>
                    <a:pt x="426" y="475"/>
                  </a:cubicBezTo>
                  <a:cubicBezTo>
                    <a:pt x="338" y="463"/>
                    <a:pt x="351" y="475"/>
                    <a:pt x="463" y="500"/>
                  </a:cubicBezTo>
                  <a:cubicBezTo>
                    <a:pt x="426" y="538"/>
                    <a:pt x="488" y="600"/>
                    <a:pt x="526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8">
              <a:extLst>
                <a:ext uri="{FF2B5EF4-FFF2-40B4-BE49-F238E27FC236}">
                  <a16:creationId xmlns:a16="http://schemas.microsoft.com/office/drawing/2014/main" id="{DB8D1015-B5CF-3EDA-825E-03458D77037B}"/>
                </a:ext>
              </a:extLst>
            </p:cNvPr>
            <p:cNvSpPr/>
            <p:nvPr/>
          </p:nvSpPr>
          <p:spPr>
            <a:xfrm>
              <a:off x="3936525" y="4266325"/>
              <a:ext cx="30625" cy="82200"/>
            </a:xfrm>
            <a:custGeom>
              <a:avLst/>
              <a:gdLst/>
              <a:ahLst/>
              <a:cxnLst/>
              <a:rect l="l" t="t" r="r" b="b"/>
              <a:pathLst>
                <a:path w="1225" h="3288" extrusionOk="0">
                  <a:moveTo>
                    <a:pt x="225" y="3225"/>
                  </a:moveTo>
                  <a:cubicBezTo>
                    <a:pt x="88" y="2012"/>
                    <a:pt x="413" y="1013"/>
                    <a:pt x="1200" y="75"/>
                  </a:cubicBezTo>
                  <a:cubicBezTo>
                    <a:pt x="1225" y="50"/>
                    <a:pt x="1175" y="0"/>
                    <a:pt x="1150" y="38"/>
                  </a:cubicBezTo>
                  <a:cubicBezTo>
                    <a:pt x="213" y="763"/>
                    <a:pt x="0" y="2125"/>
                    <a:pt x="125" y="3225"/>
                  </a:cubicBezTo>
                  <a:cubicBezTo>
                    <a:pt x="138" y="3287"/>
                    <a:pt x="225" y="3287"/>
                    <a:pt x="225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8">
              <a:extLst>
                <a:ext uri="{FF2B5EF4-FFF2-40B4-BE49-F238E27FC236}">
                  <a16:creationId xmlns:a16="http://schemas.microsoft.com/office/drawing/2014/main" id="{4B351D70-8A9D-A9E4-B11E-099F5CE70770}"/>
                </a:ext>
              </a:extLst>
            </p:cNvPr>
            <p:cNvSpPr/>
            <p:nvPr/>
          </p:nvSpPr>
          <p:spPr>
            <a:xfrm>
              <a:off x="3963700" y="4258200"/>
              <a:ext cx="13450" cy="13775"/>
            </a:xfrm>
            <a:custGeom>
              <a:avLst/>
              <a:gdLst/>
              <a:ahLst/>
              <a:cxnLst/>
              <a:rect l="l" t="t" r="r" b="b"/>
              <a:pathLst>
                <a:path w="538" h="551" extrusionOk="0">
                  <a:moveTo>
                    <a:pt x="475" y="288"/>
                  </a:moveTo>
                  <a:cubicBezTo>
                    <a:pt x="538" y="38"/>
                    <a:pt x="13" y="1"/>
                    <a:pt x="25" y="263"/>
                  </a:cubicBezTo>
                  <a:cubicBezTo>
                    <a:pt x="0" y="550"/>
                    <a:pt x="425" y="525"/>
                    <a:pt x="425" y="238"/>
                  </a:cubicBezTo>
                  <a:cubicBezTo>
                    <a:pt x="425" y="200"/>
                    <a:pt x="375" y="188"/>
                    <a:pt x="363" y="225"/>
                  </a:cubicBezTo>
                  <a:cubicBezTo>
                    <a:pt x="300" y="275"/>
                    <a:pt x="313" y="300"/>
                    <a:pt x="413" y="300"/>
                  </a:cubicBezTo>
                  <a:cubicBezTo>
                    <a:pt x="413" y="338"/>
                    <a:pt x="475" y="3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8">
              <a:extLst>
                <a:ext uri="{FF2B5EF4-FFF2-40B4-BE49-F238E27FC236}">
                  <a16:creationId xmlns:a16="http://schemas.microsoft.com/office/drawing/2014/main" id="{16AA3177-5A2D-B171-C3D7-37975DC88402}"/>
                </a:ext>
              </a:extLst>
            </p:cNvPr>
            <p:cNvSpPr/>
            <p:nvPr/>
          </p:nvSpPr>
          <p:spPr>
            <a:xfrm>
              <a:off x="4139900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63" y="2400"/>
                  </a:moveTo>
                  <a:cubicBezTo>
                    <a:pt x="3375" y="1151"/>
                    <a:pt x="6061" y="1"/>
                    <a:pt x="9386" y="2038"/>
                  </a:cubicBezTo>
                  <a:cubicBezTo>
                    <a:pt x="9448" y="2075"/>
                    <a:pt x="9511" y="1975"/>
                    <a:pt x="9448" y="1938"/>
                  </a:cubicBezTo>
                  <a:cubicBezTo>
                    <a:pt x="8023" y="988"/>
                    <a:pt x="6761" y="588"/>
                    <a:pt x="5049" y="751"/>
                  </a:cubicBezTo>
                  <a:cubicBezTo>
                    <a:pt x="3125" y="938"/>
                    <a:pt x="1825" y="1650"/>
                    <a:pt x="38" y="2338"/>
                  </a:cubicBezTo>
                  <a:cubicBezTo>
                    <a:pt x="1" y="2350"/>
                    <a:pt x="26" y="2413"/>
                    <a:pt x="63" y="2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8">
              <a:extLst>
                <a:ext uri="{FF2B5EF4-FFF2-40B4-BE49-F238E27FC236}">
                  <a16:creationId xmlns:a16="http://schemas.microsoft.com/office/drawing/2014/main" id="{0C8C4F71-5682-1869-786F-407F3653CA7E}"/>
                </a:ext>
              </a:extLst>
            </p:cNvPr>
            <p:cNvSpPr/>
            <p:nvPr/>
          </p:nvSpPr>
          <p:spPr>
            <a:xfrm>
              <a:off x="3860600" y="432755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63" y="1975"/>
                  </a:moveTo>
                  <a:cubicBezTo>
                    <a:pt x="625" y="1875"/>
                    <a:pt x="1163" y="1538"/>
                    <a:pt x="1225" y="926"/>
                  </a:cubicBezTo>
                  <a:cubicBezTo>
                    <a:pt x="1275" y="438"/>
                    <a:pt x="900" y="13"/>
                    <a:pt x="413" y="1"/>
                  </a:cubicBezTo>
                  <a:cubicBezTo>
                    <a:pt x="338" y="1"/>
                    <a:pt x="338" y="113"/>
                    <a:pt x="413" y="113"/>
                  </a:cubicBezTo>
                  <a:cubicBezTo>
                    <a:pt x="988" y="138"/>
                    <a:pt x="1263" y="713"/>
                    <a:pt x="1038" y="1213"/>
                  </a:cubicBezTo>
                  <a:cubicBezTo>
                    <a:pt x="850" y="1613"/>
                    <a:pt x="463" y="1825"/>
                    <a:pt x="38" y="1913"/>
                  </a:cubicBezTo>
                  <a:cubicBezTo>
                    <a:pt x="0" y="1925"/>
                    <a:pt x="25" y="1988"/>
                    <a:pt x="63" y="1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8">
              <a:extLst>
                <a:ext uri="{FF2B5EF4-FFF2-40B4-BE49-F238E27FC236}">
                  <a16:creationId xmlns:a16="http://schemas.microsoft.com/office/drawing/2014/main" id="{FEB6BE75-B9E4-AE78-654B-14F60CE68FB2}"/>
                </a:ext>
              </a:extLst>
            </p:cNvPr>
            <p:cNvSpPr/>
            <p:nvPr/>
          </p:nvSpPr>
          <p:spPr>
            <a:xfrm>
              <a:off x="4075225" y="4370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526"/>
                  </a:moveTo>
                  <a:cubicBezTo>
                    <a:pt x="1825" y="551"/>
                    <a:pt x="1338" y="1"/>
                    <a:pt x="701" y="213"/>
                  </a:cubicBezTo>
                  <a:cubicBezTo>
                    <a:pt x="276" y="363"/>
                    <a:pt x="1" y="763"/>
                    <a:pt x="26" y="1213"/>
                  </a:cubicBezTo>
                  <a:cubicBezTo>
                    <a:pt x="26" y="1250"/>
                    <a:pt x="88" y="1263"/>
                    <a:pt x="88" y="1213"/>
                  </a:cubicBezTo>
                  <a:cubicBezTo>
                    <a:pt x="201" y="426"/>
                    <a:pt x="888" y="126"/>
                    <a:pt x="1588" y="413"/>
                  </a:cubicBezTo>
                  <a:cubicBezTo>
                    <a:pt x="1850" y="551"/>
                    <a:pt x="2150" y="626"/>
                    <a:pt x="2450" y="613"/>
                  </a:cubicBezTo>
                  <a:cubicBezTo>
                    <a:pt x="2513" y="613"/>
                    <a:pt x="2513" y="526"/>
                    <a:pt x="2450" y="5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8">
              <a:extLst>
                <a:ext uri="{FF2B5EF4-FFF2-40B4-BE49-F238E27FC236}">
                  <a16:creationId xmlns:a16="http://schemas.microsoft.com/office/drawing/2014/main" id="{5C8C75B6-734A-C16B-FE4E-E0DBFA43CC13}"/>
                </a:ext>
              </a:extLst>
            </p:cNvPr>
            <p:cNvSpPr/>
            <p:nvPr/>
          </p:nvSpPr>
          <p:spPr>
            <a:xfrm>
              <a:off x="4073975" y="4396300"/>
              <a:ext cx="30950" cy="21575"/>
            </a:xfrm>
            <a:custGeom>
              <a:avLst/>
              <a:gdLst/>
              <a:ahLst/>
              <a:cxnLst/>
              <a:rect l="l" t="t" r="r" b="b"/>
              <a:pathLst>
                <a:path w="1238" h="863" extrusionOk="0">
                  <a:moveTo>
                    <a:pt x="113" y="50"/>
                  </a:moveTo>
                  <a:cubicBezTo>
                    <a:pt x="1" y="337"/>
                    <a:pt x="176" y="587"/>
                    <a:pt x="451" y="700"/>
                  </a:cubicBezTo>
                  <a:cubicBezTo>
                    <a:pt x="676" y="787"/>
                    <a:pt x="1075" y="862"/>
                    <a:pt x="1225" y="612"/>
                  </a:cubicBezTo>
                  <a:cubicBezTo>
                    <a:pt x="1238" y="587"/>
                    <a:pt x="1200" y="550"/>
                    <a:pt x="1175" y="575"/>
                  </a:cubicBezTo>
                  <a:cubicBezTo>
                    <a:pt x="851" y="825"/>
                    <a:pt x="1" y="587"/>
                    <a:pt x="188" y="63"/>
                  </a:cubicBezTo>
                  <a:cubicBezTo>
                    <a:pt x="201" y="25"/>
                    <a:pt x="138" y="0"/>
                    <a:pt x="1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8">
              <a:extLst>
                <a:ext uri="{FF2B5EF4-FFF2-40B4-BE49-F238E27FC236}">
                  <a16:creationId xmlns:a16="http://schemas.microsoft.com/office/drawing/2014/main" id="{91DD5586-2355-58DC-FE4A-21E59F4E0EEF}"/>
                </a:ext>
              </a:extLst>
            </p:cNvPr>
            <p:cNvSpPr/>
            <p:nvPr/>
          </p:nvSpPr>
          <p:spPr>
            <a:xfrm>
              <a:off x="3834050" y="4258825"/>
              <a:ext cx="81250" cy="56250"/>
            </a:xfrm>
            <a:custGeom>
              <a:avLst/>
              <a:gdLst/>
              <a:ahLst/>
              <a:cxnLst/>
              <a:rect l="l" t="t" r="r" b="b"/>
              <a:pathLst>
                <a:path w="3250" h="2250" extrusionOk="0">
                  <a:moveTo>
                    <a:pt x="3224" y="2162"/>
                  </a:moveTo>
                  <a:cubicBezTo>
                    <a:pt x="2437" y="1200"/>
                    <a:pt x="1462" y="0"/>
                    <a:pt x="63" y="288"/>
                  </a:cubicBezTo>
                  <a:cubicBezTo>
                    <a:pt x="0" y="300"/>
                    <a:pt x="25" y="375"/>
                    <a:pt x="88" y="375"/>
                  </a:cubicBezTo>
                  <a:cubicBezTo>
                    <a:pt x="1475" y="188"/>
                    <a:pt x="2362" y="1263"/>
                    <a:pt x="3162" y="2200"/>
                  </a:cubicBezTo>
                  <a:cubicBezTo>
                    <a:pt x="3199" y="2250"/>
                    <a:pt x="3249" y="2187"/>
                    <a:pt x="3224" y="2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8">
              <a:extLst>
                <a:ext uri="{FF2B5EF4-FFF2-40B4-BE49-F238E27FC236}">
                  <a16:creationId xmlns:a16="http://schemas.microsoft.com/office/drawing/2014/main" id="{9124458D-D73C-8B15-8DAF-7BB042805F44}"/>
                </a:ext>
              </a:extLst>
            </p:cNvPr>
            <p:cNvSpPr/>
            <p:nvPr/>
          </p:nvSpPr>
          <p:spPr>
            <a:xfrm>
              <a:off x="4063350" y="4351000"/>
              <a:ext cx="31275" cy="15325"/>
            </a:xfrm>
            <a:custGeom>
              <a:avLst/>
              <a:gdLst/>
              <a:ahLst/>
              <a:cxnLst/>
              <a:rect l="l" t="t" r="r" b="b"/>
              <a:pathLst>
                <a:path w="1251" h="613" extrusionOk="0">
                  <a:moveTo>
                    <a:pt x="1188" y="500"/>
                  </a:moveTo>
                  <a:cubicBezTo>
                    <a:pt x="776" y="487"/>
                    <a:pt x="401" y="312"/>
                    <a:pt x="113" y="38"/>
                  </a:cubicBezTo>
                  <a:cubicBezTo>
                    <a:pt x="63" y="0"/>
                    <a:pt x="1" y="38"/>
                    <a:pt x="38" y="88"/>
                  </a:cubicBezTo>
                  <a:cubicBezTo>
                    <a:pt x="163" y="250"/>
                    <a:pt x="338" y="375"/>
                    <a:pt x="538" y="450"/>
                  </a:cubicBezTo>
                  <a:cubicBezTo>
                    <a:pt x="738" y="562"/>
                    <a:pt x="963" y="612"/>
                    <a:pt x="1188" y="587"/>
                  </a:cubicBezTo>
                  <a:cubicBezTo>
                    <a:pt x="1238" y="587"/>
                    <a:pt x="1251" y="500"/>
                    <a:pt x="1188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8">
              <a:extLst>
                <a:ext uri="{FF2B5EF4-FFF2-40B4-BE49-F238E27FC236}">
                  <a16:creationId xmlns:a16="http://schemas.microsoft.com/office/drawing/2014/main" id="{BFDED961-4D89-2BAD-D95D-FE0282B9D358}"/>
                </a:ext>
              </a:extLst>
            </p:cNvPr>
            <p:cNvSpPr/>
            <p:nvPr/>
          </p:nvSpPr>
          <p:spPr>
            <a:xfrm>
              <a:off x="4063350" y="4344750"/>
              <a:ext cx="34075" cy="21875"/>
            </a:xfrm>
            <a:custGeom>
              <a:avLst/>
              <a:gdLst/>
              <a:ahLst/>
              <a:cxnLst/>
              <a:rect l="l" t="t" r="r" b="b"/>
              <a:pathLst>
                <a:path w="1363" h="875" extrusionOk="0">
                  <a:moveTo>
                    <a:pt x="101" y="325"/>
                  </a:moveTo>
                  <a:cubicBezTo>
                    <a:pt x="538" y="125"/>
                    <a:pt x="1051" y="412"/>
                    <a:pt x="1251" y="825"/>
                  </a:cubicBezTo>
                  <a:cubicBezTo>
                    <a:pt x="1276" y="875"/>
                    <a:pt x="1363" y="837"/>
                    <a:pt x="1350" y="787"/>
                  </a:cubicBezTo>
                  <a:cubicBezTo>
                    <a:pt x="1138" y="300"/>
                    <a:pt x="538" y="0"/>
                    <a:pt x="51" y="250"/>
                  </a:cubicBezTo>
                  <a:cubicBezTo>
                    <a:pt x="1" y="275"/>
                    <a:pt x="51" y="350"/>
                    <a:pt x="101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8">
              <a:extLst>
                <a:ext uri="{FF2B5EF4-FFF2-40B4-BE49-F238E27FC236}">
                  <a16:creationId xmlns:a16="http://schemas.microsoft.com/office/drawing/2014/main" id="{C9A4E157-A0E6-CFE1-7AAA-65498E6643B0}"/>
                </a:ext>
              </a:extLst>
            </p:cNvPr>
            <p:cNvSpPr/>
            <p:nvPr/>
          </p:nvSpPr>
          <p:spPr>
            <a:xfrm>
              <a:off x="4299550" y="4347550"/>
              <a:ext cx="132475" cy="60000"/>
            </a:xfrm>
            <a:custGeom>
              <a:avLst/>
              <a:gdLst/>
              <a:ahLst/>
              <a:cxnLst/>
              <a:rect l="l" t="t" r="r" b="b"/>
              <a:pathLst>
                <a:path w="5299" h="2400" extrusionOk="0">
                  <a:moveTo>
                    <a:pt x="50" y="1825"/>
                  </a:moveTo>
                  <a:cubicBezTo>
                    <a:pt x="1650" y="2138"/>
                    <a:pt x="5074" y="2400"/>
                    <a:pt x="5299" y="51"/>
                  </a:cubicBezTo>
                  <a:cubicBezTo>
                    <a:pt x="5299" y="1"/>
                    <a:pt x="5224" y="13"/>
                    <a:pt x="5224" y="51"/>
                  </a:cubicBezTo>
                  <a:cubicBezTo>
                    <a:pt x="4924" y="2337"/>
                    <a:pt x="1612" y="2038"/>
                    <a:pt x="63" y="1750"/>
                  </a:cubicBezTo>
                  <a:cubicBezTo>
                    <a:pt x="25" y="1738"/>
                    <a:pt x="0" y="1813"/>
                    <a:pt x="50" y="1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8">
              <a:extLst>
                <a:ext uri="{FF2B5EF4-FFF2-40B4-BE49-F238E27FC236}">
                  <a16:creationId xmlns:a16="http://schemas.microsoft.com/office/drawing/2014/main" id="{4F5AB671-5EF1-9C36-1BA1-9E1B620B98C7}"/>
                </a:ext>
              </a:extLst>
            </p:cNvPr>
            <p:cNvSpPr/>
            <p:nvPr/>
          </p:nvSpPr>
          <p:spPr>
            <a:xfrm>
              <a:off x="4363900" y="4310050"/>
              <a:ext cx="61575" cy="65325"/>
            </a:xfrm>
            <a:custGeom>
              <a:avLst/>
              <a:gdLst/>
              <a:ahLst/>
              <a:cxnLst/>
              <a:rect l="l" t="t" r="r" b="b"/>
              <a:pathLst>
                <a:path w="2463" h="2613" extrusionOk="0">
                  <a:moveTo>
                    <a:pt x="1500" y="2588"/>
                  </a:moveTo>
                  <a:cubicBezTo>
                    <a:pt x="2175" y="2263"/>
                    <a:pt x="2463" y="1426"/>
                    <a:pt x="2013" y="788"/>
                  </a:cubicBezTo>
                  <a:cubicBezTo>
                    <a:pt x="1600" y="201"/>
                    <a:pt x="538" y="1"/>
                    <a:pt x="38" y="588"/>
                  </a:cubicBezTo>
                  <a:cubicBezTo>
                    <a:pt x="1" y="638"/>
                    <a:pt x="63" y="713"/>
                    <a:pt x="113" y="663"/>
                  </a:cubicBezTo>
                  <a:cubicBezTo>
                    <a:pt x="588" y="138"/>
                    <a:pt x="1550" y="301"/>
                    <a:pt x="1925" y="851"/>
                  </a:cubicBezTo>
                  <a:cubicBezTo>
                    <a:pt x="2338" y="1438"/>
                    <a:pt x="2113" y="2238"/>
                    <a:pt x="1463" y="2538"/>
                  </a:cubicBezTo>
                  <a:cubicBezTo>
                    <a:pt x="1425" y="2550"/>
                    <a:pt x="1463" y="2613"/>
                    <a:pt x="1488" y="2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8">
              <a:extLst>
                <a:ext uri="{FF2B5EF4-FFF2-40B4-BE49-F238E27FC236}">
                  <a16:creationId xmlns:a16="http://schemas.microsoft.com/office/drawing/2014/main" id="{DD228E24-871F-B3C0-7B79-9A0C5BF7D569}"/>
                </a:ext>
              </a:extLst>
            </p:cNvPr>
            <p:cNvSpPr/>
            <p:nvPr/>
          </p:nvSpPr>
          <p:spPr>
            <a:xfrm>
              <a:off x="4353900" y="4321000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688" y="13"/>
                  </a:moveTo>
                  <a:cubicBezTo>
                    <a:pt x="226" y="188"/>
                    <a:pt x="1" y="725"/>
                    <a:pt x="201" y="1188"/>
                  </a:cubicBezTo>
                  <a:cubicBezTo>
                    <a:pt x="401" y="1650"/>
                    <a:pt x="938" y="1862"/>
                    <a:pt x="1388" y="1662"/>
                  </a:cubicBezTo>
                  <a:cubicBezTo>
                    <a:pt x="1438" y="1637"/>
                    <a:pt x="1400" y="1562"/>
                    <a:pt x="1363" y="1575"/>
                  </a:cubicBezTo>
                  <a:cubicBezTo>
                    <a:pt x="938" y="1700"/>
                    <a:pt x="476" y="1575"/>
                    <a:pt x="301" y="1150"/>
                  </a:cubicBezTo>
                  <a:cubicBezTo>
                    <a:pt x="138" y="725"/>
                    <a:pt x="326" y="263"/>
                    <a:pt x="726" y="75"/>
                  </a:cubicBezTo>
                  <a:cubicBezTo>
                    <a:pt x="763" y="50"/>
                    <a:pt x="726" y="0"/>
                    <a:pt x="6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8">
              <a:extLst>
                <a:ext uri="{FF2B5EF4-FFF2-40B4-BE49-F238E27FC236}">
                  <a16:creationId xmlns:a16="http://schemas.microsoft.com/office/drawing/2014/main" id="{55F08EDB-2CC3-F293-1421-62F2D95645E4}"/>
                </a:ext>
              </a:extLst>
            </p:cNvPr>
            <p:cNvSpPr/>
            <p:nvPr/>
          </p:nvSpPr>
          <p:spPr>
            <a:xfrm>
              <a:off x="4384200" y="4332875"/>
              <a:ext cx="17225" cy="30950"/>
            </a:xfrm>
            <a:custGeom>
              <a:avLst/>
              <a:gdLst/>
              <a:ahLst/>
              <a:cxnLst/>
              <a:rect l="l" t="t" r="r" b="b"/>
              <a:pathLst>
                <a:path w="689" h="1238" extrusionOk="0">
                  <a:moveTo>
                    <a:pt x="51" y="1200"/>
                  </a:moveTo>
                  <a:cubicBezTo>
                    <a:pt x="388" y="1237"/>
                    <a:pt x="626" y="862"/>
                    <a:pt x="626" y="550"/>
                  </a:cubicBezTo>
                  <a:cubicBezTo>
                    <a:pt x="613" y="238"/>
                    <a:pt x="351" y="0"/>
                    <a:pt x="63" y="113"/>
                  </a:cubicBezTo>
                  <a:cubicBezTo>
                    <a:pt x="1" y="138"/>
                    <a:pt x="26" y="225"/>
                    <a:pt x="76" y="200"/>
                  </a:cubicBezTo>
                  <a:cubicBezTo>
                    <a:pt x="688" y="13"/>
                    <a:pt x="638" y="1162"/>
                    <a:pt x="51" y="1125"/>
                  </a:cubicBezTo>
                  <a:cubicBezTo>
                    <a:pt x="1" y="1125"/>
                    <a:pt x="1" y="1200"/>
                    <a:pt x="51" y="1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>
              <a:extLst>
                <a:ext uri="{FF2B5EF4-FFF2-40B4-BE49-F238E27FC236}">
                  <a16:creationId xmlns:a16="http://schemas.microsoft.com/office/drawing/2014/main" id="{3CE99AD7-EF8B-3F63-A4AE-9C64C3F1AEAB}"/>
                </a:ext>
              </a:extLst>
            </p:cNvPr>
            <p:cNvSpPr/>
            <p:nvPr/>
          </p:nvSpPr>
          <p:spPr>
            <a:xfrm>
              <a:off x="4100225" y="430257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463" y="2787"/>
                  </a:moveTo>
                  <a:cubicBezTo>
                    <a:pt x="113" y="1462"/>
                    <a:pt x="925" y="387"/>
                    <a:pt x="2175" y="63"/>
                  </a:cubicBezTo>
                  <a:cubicBezTo>
                    <a:pt x="2212" y="50"/>
                    <a:pt x="2200" y="0"/>
                    <a:pt x="2175" y="0"/>
                  </a:cubicBezTo>
                  <a:cubicBezTo>
                    <a:pt x="788" y="100"/>
                    <a:pt x="0" y="1537"/>
                    <a:pt x="388" y="2812"/>
                  </a:cubicBezTo>
                  <a:cubicBezTo>
                    <a:pt x="400" y="2862"/>
                    <a:pt x="488" y="2849"/>
                    <a:pt x="463" y="2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>
              <a:extLst>
                <a:ext uri="{FF2B5EF4-FFF2-40B4-BE49-F238E27FC236}">
                  <a16:creationId xmlns:a16="http://schemas.microsoft.com/office/drawing/2014/main" id="{6C187994-9FAB-6DA7-EB08-C3AA3C035809}"/>
                </a:ext>
              </a:extLst>
            </p:cNvPr>
            <p:cNvSpPr/>
            <p:nvPr/>
          </p:nvSpPr>
          <p:spPr>
            <a:xfrm>
              <a:off x="3701275" y="4276950"/>
              <a:ext cx="111850" cy="104375"/>
            </a:xfrm>
            <a:custGeom>
              <a:avLst/>
              <a:gdLst/>
              <a:ahLst/>
              <a:cxnLst/>
              <a:rect l="l" t="t" r="r" b="b"/>
              <a:pathLst>
                <a:path w="4474" h="4175" extrusionOk="0">
                  <a:moveTo>
                    <a:pt x="1812" y="3999"/>
                  </a:moveTo>
                  <a:cubicBezTo>
                    <a:pt x="3249" y="4174"/>
                    <a:pt x="4424" y="2737"/>
                    <a:pt x="3712" y="1387"/>
                  </a:cubicBezTo>
                  <a:cubicBezTo>
                    <a:pt x="2987" y="0"/>
                    <a:pt x="1050" y="213"/>
                    <a:pt x="38" y="1150"/>
                  </a:cubicBezTo>
                  <a:cubicBezTo>
                    <a:pt x="0" y="1187"/>
                    <a:pt x="50" y="1237"/>
                    <a:pt x="88" y="1212"/>
                  </a:cubicBezTo>
                  <a:cubicBezTo>
                    <a:pt x="987" y="563"/>
                    <a:pt x="2450" y="113"/>
                    <a:pt x="3337" y="1050"/>
                  </a:cubicBezTo>
                  <a:cubicBezTo>
                    <a:pt x="4474" y="2275"/>
                    <a:pt x="3387" y="4087"/>
                    <a:pt x="1812" y="3899"/>
                  </a:cubicBezTo>
                  <a:cubicBezTo>
                    <a:pt x="1737" y="3887"/>
                    <a:pt x="1737" y="3999"/>
                    <a:pt x="1812" y="39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>
              <a:extLst>
                <a:ext uri="{FF2B5EF4-FFF2-40B4-BE49-F238E27FC236}">
                  <a16:creationId xmlns:a16="http://schemas.microsoft.com/office/drawing/2014/main" id="{9B61C129-12A0-BED4-7C5A-B5E66B6CC782}"/>
                </a:ext>
              </a:extLst>
            </p:cNvPr>
            <p:cNvSpPr/>
            <p:nvPr/>
          </p:nvSpPr>
          <p:spPr>
            <a:xfrm>
              <a:off x="3442900" y="4301950"/>
              <a:ext cx="263700" cy="146525"/>
            </a:xfrm>
            <a:custGeom>
              <a:avLst/>
              <a:gdLst/>
              <a:ahLst/>
              <a:cxnLst/>
              <a:rect l="l" t="t" r="r" b="b"/>
              <a:pathLst>
                <a:path w="10548" h="5861" extrusionOk="0">
                  <a:moveTo>
                    <a:pt x="10460" y="38"/>
                  </a:moveTo>
                  <a:cubicBezTo>
                    <a:pt x="9248" y="1712"/>
                    <a:pt x="8136" y="3812"/>
                    <a:pt x="6224" y="4736"/>
                  </a:cubicBezTo>
                  <a:cubicBezTo>
                    <a:pt x="4462" y="5599"/>
                    <a:pt x="1700" y="5774"/>
                    <a:pt x="75" y="4561"/>
                  </a:cubicBezTo>
                  <a:cubicBezTo>
                    <a:pt x="38" y="4549"/>
                    <a:pt x="0" y="4599"/>
                    <a:pt x="38" y="4611"/>
                  </a:cubicBezTo>
                  <a:cubicBezTo>
                    <a:pt x="1475" y="5861"/>
                    <a:pt x="3962" y="5736"/>
                    <a:pt x="5686" y="5149"/>
                  </a:cubicBezTo>
                  <a:cubicBezTo>
                    <a:pt x="7998" y="4349"/>
                    <a:pt x="9198" y="1950"/>
                    <a:pt x="10523" y="75"/>
                  </a:cubicBezTo>
                  <a:cubicBezTo>
                    <a:pt x="10548" y="38"/>
                    <a:pt x="10485" y="0"/>
                    <a:pt x="1046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>
              <a:extLst>
                <a:ext uri="{FF2B5EF4-FFF2-40B4-BE49-F238E27FC236}">
                  <a16:creationId xmlns:a16="http://schemas.microsoft.com/office/drawing/2014/main" id="{14028D6C-9AB8-9E25-661A-0F6782DC3D49}"/>
                </a:ext>
              </a:extLst>
            </p:cNvPr>
            <p:cNvSpPr/>
            <p:nvPr/>
          </p:nvSpPr>
          <p:spPr>
            <a:xfrm>
              <a:off x="3410100" y="4324750"/>
              <a:ext cx="100625" cy="84375"/>
            </a:xfrm>
            <a:custGeom>
              <a:avLst/>
              <a:gdLst/>
              <a:ahLst/>
              <a:cxnLst/>
              <a:rect l="l" t="t" r="r" b="b"/>
              <a:pathLst>
                <a:path w="4025" h="3375" extrusionOk="0">
                  <a:moveTo>
                    <a:pt x="1150" y="3287"/>
                  </a:moveTo>
                  <a:cubicBezTo>
                    <a:pt x="613" y="2350"/>
                    <a:pt x="500" y="975"/>
                    <a:pt x="1650" y="425"/>
                  </a:cubicBezTo>
                  <a:cubicBezTo>
                    <a:pt x="1937" y="313"/>
                    <a:pt x="2250" y="263"/>
                    <a:pt x="2550" y="313"/>
                  </a:cubicBezTo>
                  <a:cubicBezTo>
                    <a:pt x="2625" y="325"/>
                    <a:pt x="2699" y="300"/>
                    <a:pt x="2774" y="313"/>
                  </a:cubicBezTo>
                  <a:cubicBezTo>
                    <a:pt x="3537" y="438"/>
                    <a:pt x="3512" y="638"/>
                    <a:pt x="3587" y="1175"/>
                  </a:cubicBezTo>
                  <a:cubicBezTo>
                    <a:pt x="3699" y="2075"/>
                    <a:pt x="3087" y="2412"/>
                    <a:pt x="2312" y="2262"/>
                  </a:cubicBezTo>
                  <a:cubicBezTo>
                    <a:pt x="1725" y="2150"/>
                    <a:pt x="1425" y="1862"/>
                    <a:pt x="1025" y="1450"/>
                  </a:cubicBezTo>
                  <a:cubicBezTo>
                    <a:pt x="725" y="1138"/>
                    <a:pt x="475" y="813"/>
                    <a:pt x="25" y="800"/>
                  </a:cubicBezTo>
                  <a:cubicBezTo>
                    <a:pt x="0" y="800"/>
                    <a:pt x="0" y="838"/>
                    <a:pt x="25" y="838"/>
                  </a:cubicBezTo>
                  <a:cubicBezTo>
                    <a:pt x="738" y="950"/>
                    <a:pt x="1137" y="1850"/>
                    <a:pt x="1725" y="2225"/>
                  </a:cubicBezTo>
                  <a:cubicBezTo>
                    <a:pt x="2150" y="2525"/>
                    <a:pt x="2712" y="2575"/>
                    <a:pt x="3187" y="2350"/>
                  </a:cubicBezTo>
                  <a:cubicBezTo>
                    <a:pt x="3912" y="2025"/>
                    <a:pt x="4024" y="888"/>
                    <a:pt x="3387" y="388"/>
                  </a:cubicBezTo>
                  <a:cubicBezTo>
                    <a:pt x="2874" y="0"/>
                    <a:pt x="1800" y="125"/>
                    <a:pt x="1312" y="488"/>
                  </a:cubicBezTo>
                  <a:cubicBezTo>
                    <a:pt x="388" y="1187"/>
                    <a:pt x="563" y="2450"/>
                    <a:pt x="1087" y="3337"/>
                  </a:cubicBezTo>
                  <a:cubicBezTo>
                    <a:pt x="1112" y="3374"/>
                    <a:pt x="1187" y="3337"/>
                    <a:pt x="1162" y="32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>
              <a:extLst>
                <a:ext uri="{FF2B5EF4-FFF2-40B4-BE49-F238E27FC236}">
                  <a16:creationId xmlns:a16="http://schemas.microsoft.com/office/drawing/2014/main" id="{1087DCCE-DCB3-D868-0540-8FC2F3377C58}"/>
                </a:ext>
              </a:extLst>
            </p:cNvPr>
            <p:cNvSpPr/>
            <p:nvPr/>
          </p:nvSpPr>
          <p:spPr>
            <a:xfrm>
              <a:off x="3347925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2162" y="75"/>
                  </a:moveTo>
                  <a:cubicBezTo>
                    <a:pt x="1475" y="0"/>
                    <a:pt x="625" y="50"/>
                    <a:pt x="25" y="475"/>
                  </a:cubicBezTo>
                  <a:cubicBezTo>
                    <a:pt x="0" y="488"/>
                    <a:pt x="13" y="537"/>
                    <a:pt x="50" y="525"/>
                  </a:cubicBezTo>
                  <a:cubicBezTo>
                    <a:pt x="775" y="300"/>
                    <a:pt x="1387" y="75"/>
                    <a:pt x="2162" y="150"/>
                  </a:cubicBezTo>
                  <a:cubicBezTo>
                    <a:pt x="2212" y="150"/>
                    <a:pt x="2212" y="75"/>
                    <a:pt x="2162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>
              <a:extLst>
                <a:ext uri="{FF2B5EF4-FFF2-40B4-BE49-F238E27FC236}">
                  <a16:creationId xmlns:a16="http://schemas.microsoft.com/office/drawing/2014/main" id="{638D93D3-0578-7A61-113C-C4A8BFD0BB20}"/>
                </a:ext>
              </a:extLst>
            </p:cNvPr>
            <p:cNvSpPr/>
            <p:nvPr/>
          </p:nvSpPr>
          <p:spPr>
            <a:xfrm>
              <a:off x="3593800" y="4288500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2225" y="3837"/>
                  </a:moveTo>
                  <a:cubicBezTo>
                    <a:pt x="2787" y="3187"/>
                    <a:pt x="3249" y="2375"/>
                    <a:pt x="3062" y="1488"/>
                  </a:cubicBezTo>
                  <a:cubicBezTo>
                    <a:pt x="2887" y="663"/>
                    <a:pt x="2087" y="63"/>
                    <a:pt x="1250" y="26"/>
                  </a:cubicBezTo>
                  <a:cubicBezTo>
                    <a:pt x="663" y="1"/>
                    <a:pt x="0" y="376"/>
                    <a:pt x="75" y="1050"/>
                  </a:cubicBezTo>
                  <a:cubicBezTo>
                    <a:pt x="113" y="1388"/>
                    <a:pt x="463" y="1813"/>
                    <a:pt x="750" y="1438"/>
                  </a:cubicBezTo>
                  <a:cubicBezTo>
                    <a:pt x="775" y="1400"/>
                    <a:pt x="713" y="1363"/>
                    <a:pt x="675" y="1400"/>
                  </a:cubicBezTo>
                  <a:cubicBezTo>
                    <a:pt x="238" y="563"/>
                    <a:pt x="388" y="138"/>
                    <a:pt x="1125" y="126"/>
                  </a:cubicBezTo>
                  <a:cubicBezTo>
                    <a:pt x="1450" y="126"/>
                    <a:pt x="1762" y="213"/>
                    <a:pt x="2037" y="363"/>
                  </a:cubicBezTo>
                  <a:cubicBezTo>
                    <a:pt x="2475" y="576"/>
                    <a:pt x="2800" y="950"/>
                    <a:pt x="2925" y="1413"/>
                  </a:cubicBezTo>
                  <a:cubicBezTo>
                    <a:pt x="3174" y="2300"/>
                    <a:pt x="2712" y="3125"/>
                    <a:pt x="2187" y="3800"/>
                  </a:cubicBezTo>
                  <a:cubicBezTo>
                    <a:pt x="2162" y="3825"/>
                    <a:pt x="2200" y="3862"/>
                    <a:pt x="2225" y="38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>
              <a:extLst>
                <a:ext uri="{FF2B5EF4-FFF2-40B4-BE49-F238E27FC236}">
                  <a16:creationId xmlns:a16="http://schemas.microsoft.com/office/drawing/2014/main" id="{B4045D41-A37E-8FCA-2414-055B397C2B11}"/>
                </a:ext>
              </a:extLst>
            </p:cNvPr>
            <p:cNvSpPr/>
            <p:nvPr/>
          </p:nvSpPr>
          <p:spPr>
            <a:xfrm>
              <a:off x="3666275" y="4246025"/>
              <a:ext cx="22825" cy="110600"/>
            </a:xfrm>
            <a:custGeom>
              <a:avLst/>
              <a:gdLst/>
              <a:ahLst/>
              <a:cxnLst/>
              <a:rect l="l" t="t" r="r" b="b"/>
              <a:pathLst>
                <a:path w="913" h="4424" extrusionOk="0">
                  <a:moveTo>
                    <a:pt x="100" y="4386"/>
                  </a:moveTo>
                  <a:cubicBezTo>
                    <a:pt x="550" y="3862"/>
                    <a:pt x="663" y="3187"/>
                    <a:pt x="738" y="2512"/>
                  </a:cubicBezTo>
                  <a:cubicBezTo>
                    <a:pt x="825" y="1700"/>
                    <a:pt x="913" y="712"/>
                    <a:pt x="388" y="25"/>
                  </a:cubicBezTo>
                  <a:cubicBezTo>
                    <a:pt x="363" y="0"/>
                    <a:pt x="325" y="25"/>
                    <a:pt x="338" y="63"/>
                  </a:cubicBezTo>
                  <a:cubicBezTo>
                    <a:pt x="913" y="1175"/>
                    <a:pt x="888" y="3312"/>
                    <a:pt x="38" y="4324"/>
                  </a:cubicBezTo>
                  <a:cubicBezTo>
                    <a:pt x="1" y="4361"/>
                    <a:pt x="63" y="4424"/>
                    <a:pt x="100" y="43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>
              <a:extLst>
                <a:ext uri="{FF2B5EF4-FFF2-40B4-BE49-F238E27FC236}">
                  <a16:creationId xmlns:a16="http://schemas.microsoft.com/office/drawing/2014/main" id="{891B7105-EBE2-3AFB-1964-40CA60601746}"/>
                </a:ext>
              </a:extLst>
            </p:cNvPr>
            <p:cNvSpPr/>
            <p:nvPr/>
          </p:nvSpPr>
          <p:spPr>
            <a:xfrm>
              <a:off x="36666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451"/>
                  </a:moveTo>
                  <a:cubicBezTo>
                    <a:pt x="262" y="488"/>
                    <a:pt x="162" y="476"/>
                    <a:pt x="87" y="401"/>
                  </a:cubicBezTo>
                  <a:cubicBezTo>
                    <a:pt x="25" y="338"/>
                    <a:pt x="0" y="251"/>
                    <a:pt x="25" y="163"/>
                  </a:cubicBezTo>
                  <a:cubicBezTo>
                    <a:pt x="25" y="126"/>
                    <a:pt x="38" y="101"/>
                    <a:pt x="50" y="76"/>
                  </a:cubicBezTo>
                  <a:cubicBezTo>
                    <a:pt x="87" y="51"/>
                    <a:pt x="125" y="26"/>
                    <a:pt x="162" y="26"/>
                  </a:cubicBezTo>
                  <a:cubicBezTo>
                    <a:pt x="287" y="1"/>
                    <a:pt x="412" y="63"/>
                    <a:pt x="462" y="188"/>
                  </a:cubicBezTo>
                  <a:cubicBezTo>
                    <a:pt x="487" y="313"/>
                    <a:pt x="375" y="438"/>
                    <a:pt x="250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>
              <a:extLst>
                <a:ext uri="{FF2B5EF4-FFF2-40B4-BE49-F238E27FC236}">
                  <a16:creationId xmlns:a16="http://schemas.microsoft.com/office/drawing/2014/main" id="{48DB8D93-5D41-923D-F78C-8E62919FD307}"/>
                </a:ext>
              </a:extLst>
            </p:cNvPr>
            <p:cNvSpPr/>
            <p:nvPr/>
          </p:nvSpPr>
          <p:spPr>
            <a:xfrm>
              <a:off x="3660650" y="4232275"/>
              <a:ext cx="22200" cy="17200"/>
            </a:xfrm>
            <a:custGeom>
              <a:avLst/>
              <a:gdLst/>
              <a:ahLst/>
              <a:cxnLst/>
              <a:rect l="l" t="t" r="r" b="b"/>
              <a:pathLst>
                <a:path w="888" h="688" extrusionOk="0">
                  <a:moveTo>
                    <a:pt x="575" y="475"/>
                  </a:moveTo>
                  <a:cubicBezTo>
                    <a:pt x="300" y="450"/>
                    <a:pt x="251" y="375"/>
                    <a:pt x="425" y="275"/>
                  </a:cubicBezTo>
                  <a:cubicBezTo>
                    <a:pt x="575" y="88"/>
                    <a:pt x="588" y="163"/>
                    <a:pt x="475" y="488"/>
                  </a:cubicBezTo>
                  <a:cubicBezTo>
                    <a:pt x="425" y="488"/>
                    <a:pt x="438" y="575"/>
                    <a:pt x="488" y="575"/>
                  </a:cubicBezTo>
                  <a:cubicBezTo>
                    <a:pt x="888" y="575"/>
                    <a:pt x="800" y="0"/>
                    <a:pt x="400" y="63"/>
                  </a:cubicBezTo>
                  <a:cubicBezTo>
                    <a:pt x="1" y="125"/>
                    <a:pt x="238" y="688"/>
                    <a:pt x="613" y="600"/>
                  </a:cubicBezTo>
                  <a:cubicBezTo>
                    <a:pt x="688" y="575"/>
                    <a:pt x="650" y="450"/>
                    <a:pt x="5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8">
              <a:extLst>
                <a:ext uri="{FF2B5EF4-FFF2-40B4-BE49-F238E27FC236}">
                  <a16:creationId xmlns:a16="http://schemas.microsoft.com/office/drawing/2014/main" id="{4310CEEC-A624-976C-5277-5E9D0F1D6E09}"/>
                </a:ext>
              </a:extLst>
            </p:cNvPr>
            <p:cNvSpPr/>
            <p:nvPr/>
          </p:nvSpPr>
          <p:spPr>
            <a:xfrm>
              <a:off x="3438200" y="4411600"/>
              <a:ext cx="2850" cy="3150"/>
            </a:xfrm>
            <a:custGeom>
              <a:avLst/>
              <a:gdLst/>
              <a:ahLst/>
              <a:cxnLst/>
              <a:rect l="l" t="t" r="r" b="b"/>
              <a:pathLst>
                <a:path w="114" h="126" extrusionOk="0">
                  <a:moveTo>
                    <a:pt x="88" y="63"/>
                  </a:moveTo>
                  <a:lnTo>
                    <a:pt x="76" y="25"/>
                  </a:lnTo>
                  <a:cubicBezTo>
                    <a:pt x="76" y="0"/>
                    <a:pt x="26" y="0"/>
                    <a:pt x="13" y="25"/>
                  </a:cubicBezTo>
                  <a:cubicBezTo>
                    <a:pt x="13" y="38"/>
                    <a:pt x="13" y="50"/>
                    <a:pt x="13" y="63"/>
                  </a:cubicBezTo>
                  <a:cubicBezTo>
                    <a:pt x="1" y="125"/>
                    <a:pt x="113" y="125"/>
                    <a:pt x="10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8">
              <a:extLst>
                <a:ext uri="{FF2B5EF4-FFF2-40B4-BE49-F238E27FC236}">
                  <a16:creationId xmlns:a16="http://schemas.microsoft.com/office/drawing/2014/main" id="{FFBAE60B-0DCC-3AE3-4619-70D28E5AEDBF}"/>
                </a:ext>
              </a:extLst>
            </p:cNvPr>
            <p:cNvSpPr/>
            <p:nvPr/>
          </p:nvSpPr>
          <p:spPr>
            <a:xfrm>
              <a:off x="3308550" y="4353500"/>
              <a:ext cx="42200" cy="17500"/>
            </a:xfrm>
            <a:custGeom>
              <a:avLst/>
              <a:gdLst/>
              <a:ahLst/>
              <a:cxnLst/>
              <a:rect l="l" t="t" r="r" b="b"/>
              <a:pathLst>
                <a:path w="1688" h="700" extrusionOk="0">
                  <a:moveTo>
                    <a:pt x="1550" y="62"/>
                  </a:moveTo>
                  <a:cubicBezTo>
                    <a:pt x="1463" y="312"/>
                    <a:pt x="1026" y="437"/>
                    <a:pt x="801" y="475"/>
                  </a:cubicBezTo>
                  <a:cubicBezTo>
                    <a:pt x="551" y="512"/>
                    <a:pt x="313" y="512"/>
                    <a:pt x="63" y="462"/>
                  </a:cubicBezTo>
                  <a:cubicBezTo>
                    <a:pt x="1" y="462"/>
                    <a:pt x="1" y="550"/>
                    <a:pt x="51" y="562"/>
                  </a:cubicBezTo>
                  <a:cubicBezTo>
                    <a:pt x="501" y="700"/>
                    <a:pt x="1463" y="625"/>
                    <a:pt x="1663" y="100"/>
                  </a:cubicBezTo>
                  <a:cubicBezTo>
                    <a:pt x="1688" y="37"/>
                    <a:pt x="1575" y="0"/>
                    <a:pt x="1550" y="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8">
              <a:extLst>
                <a:ext uri="{FF2B5EF4-FFF2-40B4-BE49-F238E27FC236}">
                  <a16:creationId xmlns:a16="http://schemas.microsoft.com/office/drawing/2014/main" id="{9543107E-7E94-2C5A-237B-B28B8265752F}"/>
                </a:ext>
              </a:extLst>
            </p:cNvPr>
            <p:cNvSpPr/>
            <p:nvPr/>
          </p:nvSpPr>
          <p:spPr>
            <a:xfrm>
              <a:off x="3308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13" y="737"/>
                  </a:moveTo>
                  <a:cubicBezTo>
                    <a:pt x="513" y="362"/>
                    <a:pt x="1050" y="175"/>
                    <a:pt x="1600" y="237"/>
                  </a:cubicBezTo>
                  <a:cubicBezTo>
                    <a:pt x="1662" y="237"/>
                    <a:pt x="1687" y="163"/>
                    <a:pt x="1625" y="138"/>
                  </a:cubicBezTo>
                  <a:cubicBezTo>
                    <a:pt x="1112" y="0"/>
                    <a:pt x="400" y="312"/>
                    <a:pt x="38" y="675"/>
                  </a:cubicBezTo>
                  <a:cubicBezTo>
                    <a:pt x="0" y="712"/>
                    <a:pt x="63" y="787"/>
                    <a:pt x="113" y="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8">
              <a:extLst>
                <a:ext uri="{FF2B5EF4-FFF2-40B4-BE49-F238E27FC236}">
                  <a16:creationId xmlns:a16="http://schemas.microsoft.com/office/drawing/2014/main" id="{F10C5616-466D-43E4-9ABB-80E51C0BFDE4}"/>
                </a:ext>
              </a:extLst>
            </p:cNvPr>
            <p:cNvSpPr/>
            <p:nvPr/>
          </p:nvSpPr>
          <p:spPr>
            <a:xfrm>
              <a:off x="3377300" y="4314750"/>
              <a:ext cx="33450" cy="30025"/>
            </a:xfrm>
            <a:custGeom>
              <a:avLst/>
              <a:gdLst/>
              <a:ahLst/>
              <a:cxnLst/>
              <a:rect l="l" t="t" r="r" b="b"/>
              <a:pathLst>
                <a:path w="1338" h="1201" extrusionOk="0">
                  <a:moveTo>
                    <a:pt x="1287" y="1113"/>
                  </a:moveTo>
                  <a:cubicBezTo>
                    <a:pt x="975" y="1125"/>
                    <a:pt x="712" y="950"/>
                    <a:pt x="475" y="763"/>
                  </a:cubicBezTo>
                  <a:cubicBezTo>
                    <a:pt x="250" y="588"/>
                    <a:pt x="100" y="325"/>
                    <a:pt x="88" y="38"/>
                  </a:cubicBezTo>
                  <a:cubicBezTo>
                    <a:pt x="75" y="0"/>
                    <a:pt x="0" y="13"/>
                    <a:pt x="13" y="50"/>
                  </a:cubicBezTo>
                  <a:cubicBezTo>
                    <a:pt x="13" y="363"/>
                    <a:pt x="175" y="638"/>
                    <a:pt x="412" y="825"/>
                  </a:cubicBezTo>
                  <a:cubicBezTo>
                    <a:pt x="675" y="1025"/>
                    <a:pt x="937" y="1200"/>
                    <a:pt x="1287" y="1188"/>
                  </a:cubicBezTo>
                  <a:cubicBezTo>
                    <a:pt x="1337" y="1188"/>
                    <a:pt x="1337" y="1100"/>
                    <a:pt x="1287" y="1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8">
              <a:extLst>
                <a:ext uri="{FF2B5EF4-FFF2-40B4-BE49-F238E27FC236}">
                  <a16:creationId xmlns:a16="http://schemas.microsoft.com/office/drawing/2014/main" id="{3E2DE3BA-2EA9-0FF7-91C3-A5E78DB583DA}"/>
                </a:ext>
              </a:extLst>
            </p:cNvPr>
            <p:cNvSpPr/>
            <p:nvPr/>
          </p:nvSpPr>
          <p:spPr>
            <a:xfrm>
              <a:off x="3376975" y="4315050"/>
              <a:ext cx="33450" cy="29100"/>
            </a:xfrm>
            <a:custGeom>
              <a:avLst/>
              <a:gdLst/>
              <a:ahLst/>
              <a:cxnLst/>
              <a:rect l="l" t="t" r="r" b="b"/>
              <a:pathLst>
                <a:path w="1338" h="1164" extrusionOk="0">
                  <a:moveTo>
                    <a:pt x="51" y="76"/>
                  </a:moveTo>
                  <a:cubicBezTo>
                    <a:pt x="325" y="163"/>
                    <a:pt x="563" y="288"/>
                    <a:pt x="788" y="463"/>
                  </a:cubicBezTo>
                  <a:cubicBezTo>
                    <a:pt x="1025" y="638"/>
                    <a:pt x="1075" y="876"/>
                    <a:pt x="1225" y="1113"/>
                  </a:cubicBezTo>
                  <a:cubicBezTo>
                    <a:pt x="1263" y="1163"/>
                    <a:pt x="1338" y="1138"/>
                    <a:pt x="1325" y="1076"/>
                  </a:cubicBezTo>
                  <a:cubicBezTo>
                    <a:pt x="1213" y="488"/>
                    <a:pt x="625" y="88"/>
                    <a:pt x="76" y="1"/>
                  </a:cubicBezTo>
                  <a:cubicBezTo>
                    <a:pt x="26" y="1"/>
                    <a:pt x="1" y="63"/>
                    <a:pt x="5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8">
              <a:extLst>
                <a:ext uri="{FF2B5EF4-FFF2-40B4-BE49-F238E27FC236}">
                  <a16:creationId xmlns:a16="http://schemas.microsoft.com/office/drawing/2014/main" id="{5BFD7F26-6E34-E607-E359-8F7FDD9820B5}"/>
                </a:ext>
              </a:extLst>
            </p:cNvPr>
            <p:cNvSpPr/>
            <p:nvPr/>
          </p:nvSpPr>
          <p:spPr>
            <a:xfrm>
              <a:off x="36803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88" y="3424"/>
                  </a:moveTo>
                  <a:cubicBezTo>
                    <a:pt x="813" y="2437"/>
                    <a:pt x="1301" y="1300"/>
                    <a:pt x="1525" y="88"/>
                  </a:cubicBezTo>
                  <a:cubicBezTo>
                    <a:pt x="1538" y="25"/>
                    <a:pt x="1438" y="0"/>
                    <a:pt x="1425" y="63"/>
                  </a:cubicBezTo>
                  <a:cubicBezTo>
                    <a:pt x="1213" y="1262"/>
                    <a:pt x="726" y="2399"/>
                    <a:pt x="26" y="3387"/>
                  </a:cubicBezTo>
                  <a:cubicBezTo>
                    <a:pt x="1" y="3437"/>
                    <a:pt x="63" y="3462"/>
                    <a:pt x="88" y="3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8">
              <a:extLst>
                <a:ext uri="{FF2B5EF4-FFF2-40B4-BE49-F238E27FC236}">
                  <a16:creationId xmlns:a16="http://schemas.microsoft.com/office/drawing/2014/main" id="{548DF4F3-37B1-D97A-02FA-405BF407047C}"/>
                </a:ext>
              </a:extLst>
            </p:cNvPr>
            <p:cNvSpPr/>
            <p:nvPr/>
          </p:nvSpPr>
          <p:spPr>
            <a:xfrm>
              <a:off x="3710950" y="423602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263" y="525"/>
                  </a:moveTo>
                  <a:cubicBezTo>
                    <a:pt x="363" y="488"/>
                    <a:pt x="375" y="488"/>
                    <a:pt x="288" y="500"/>
                  </a:cubicBezTo>
                  <a:cubicBezTo>
                    <a:pt x="250" y="500"/>
                    <a:pt x="213" y="500"/>
                    <a:pt x="176" y="500"/>
                  </a:cubicBezTo>
                  <a:cubicBezTo>
                    <a:pt x="138" y="500"/>
                    <a:pt x="126" y="550"/>
                    <a:pt x="163" y="563"/>
                  </a:cubicBezTo>
                  <a:cubicBezTo>
                    <a:pt x="375" y="663"/>
                    <a:pt x="725" y="438"/>
                    <a:pt x="475" y="213"/>
                  </a:cubicBezTo>
                  <a:cubicBezTo>
                    <a:pt x="213" y="0"/>
                    <a:pt x="1" y="375"/>
                    <a:pt x="188" y="575"/>
                  </a:cubicBezTo>
                  <a:cubicBezTo>
                    <a:pt x="225" y="625"/>
                    <a:pt x="288" y="563"/>
                    <a:pt x="250" y="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8">
              <a:extLst>
                <a:ext uri="{FF2B5EF4-FFF2-40B4-BE49-F238E27FC236}">
                  <a16:creationId xmlns:a16="http://schemas.microsoft.com/office/drawing/2014/main" id="{A2E7F8DF-1F0D-24FE-04EA-98286C0C6F63}"/>
                </a:ext>
              </a:extLst>
            </p:cNvPr>
            <p:cNvSpPr/>
            <p:nvPr/>
          </p:nvSpPr>
          <p:spPr>
            <a:xfrm>
              <a:off x="3642525" y="4266325"/>
              <a:ext cx="30650" cy="82200"/>
            </a:xfrm>
            <a:custGeom>
              <a:avLst/>
              <a:gdLst/>
              <a:ahLst/>
              <a:cxnLst/>
              <a:rect l="l" t="t" r="r" b="b"/>
              <a:pathLst>
                <a:path w="1226" h="3288" extrusionOk="0">
                  <a:moveTo>
                    <a:pt x="1100" y="3225"/>
                  </a:moveTo>
                  <a:cubicBezTo>
                    <a:pt x="1225" y="2125"/>
                    <a:pt x="1013" y="763"/>
                    <a:pt x="76" y="38"/>
                  </a:cubicBezTo>
                  <a:cubicBezTo>
                    <a:pt x="51" y="0"/>
                    <a:pt x="1" y="50"/>
                    <a:pt x="38" y="75"/>
                  </a:cubicBezTo>
                  <a:cubicBezTo>
                    <a:pt x="813" y="1013"/>
                    <a:pt x="1138" y="2012"/>
                    <a:pt x="1013" y="3225"/>
                  </a:cubicBezTo>
                  <a:cubicBezTo>
                    <a:pt x="1013" y="3287"/>
                    <a:pt x="1088" y="3287"/>
                    <a:pt x="1100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8">
              <a:extLst>
                <a:ext uri="{FF2B5EF4-FFF2-40B4-BE49-F238E27FC236}">
                  <a16:creationId xmlns:a16="http://schemas.microsoft.com/office/drawing/2014/main" id="{8C019F96-9F4C-BCE8-DF54-C6AC36375010}"/>
                </a:ext>
              </a:extLst>
            </p:cNvPr>
            <p:cNvSpPr/>
            <p:nvPr/>
          </p:nvSpPr>
          <p:spPr>
            <a:xfrm>
              <a:off x="3633475" y="4256950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100" y="338"/>
                  </a:moveTo>
                  <a:cubicBezTo>
                    <a:pt x="188" y="338"/>
                    <a:pt x="200" y="325"/>
                    <a:pt x="150" y="263"/>
                  </a:cubicBezTo>
                  <a:cubicBezTo>
                    <a:pt x="125" y="238"/>
                    <a:pt x="88" y="250"/>
                    <a:pt x="75" y="288"/>
                  </a:cubicBezTo>
                  <a:cubicBezTo>
                    <a:pt x="75" y="575"/>
                    <a:pt x="513" y="600"/>
                    <a:pt x="475" y="300"/>
                  </a:cubicBezTo>
                  <a:cubicBezTo>
                    <a:pt x="450" y="1"/>
                    <a:pt x="0" y="38"/>
                    <a:pt x="25" y="338"/>
                  </a:cubicBezTo>
                  <a:cubicBezTo>
                    <a:pt x="25" y="388"/>
                    <a:pt x="100" y="388"/>
                    <a:pt x="100" y="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8">
              <a:extLst>
                <a:ext uri="{FF2B5EF4-FFF2-40B4-BE49-F238E27FC236}">
                  <a16:creationId xmlns:a16="http://schemas.microsoft.com/office/drawing/2014/main" id="{9CF1353A-2CF1-8AD9-ED5D-FE87BAF7716B}"/>
                </a:ext>
              </a:extLst>
            </p:cNvPr>
            <p:cNvSpPr/>
            <p:nvPr/>
          </p:nvSpPr>
          <p:spPr>
            <a:xfrm>
              <a:off x="3232025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9473" y="2338"/>
                  </a:moveTo>
                  <a:cubicBezTo>
                    <a:pt x="7711" y="1650"/>
                    <a:pt x="6386" y="938"/>
                    <a:pt x="4461" y="751"/>
                  </a:cubicBezTo>
                  <a:cubicBezTo>
                    <a:pt x="2749" y="576"/>
                    <a:pt x="1500" y="976"/>
                    <a:pt x="63" y="1938"/>
                  </a:cubicBezTo>
                  <a:cubicBezTo>
                    <a:pt x="0" y="1975"/>
                    <a:pt x="63" y="2075"/>
                    <a:pt x="125" y="2038"/>
                  </a:cubicBezTo>
                  <a:cubicBezTo>
                    <a:pt x="3462" y="1"/>
                    <a:pt x="6123" y="1151"/>
                    <a:pt x="9460" y="2400"/>
                  </a:cubicBezTo>
                  <a:cubicBezTo>
                    <a:pt x="9498" y="2413"/>
                    <a:pt x="9510" y="2350"/>
                    <a:pt x="9473" y="2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8">
              <a:extLst>
                <a:ext uri="{FF2B5EF4-FFF2-40B4-BE49-F238E27FC236}">
                  <a16:creationId xmlns:a16="http://schemas.microsoft.com/office/drawing/2014/main" id="{B9618222-5DE5-E7D7-C25F-AE708DE38A8C}"/>
                </a:ext>
              </a:extLst>
            </p:cNvPr>
            <p:cNvSpPr/>
            <p:nvPr/>
          </p:nvSpPr>
          <p:spPr>
            <a:xfrm>
              <a:off x="3717200" y="4327550"/>
              <a:ext cx="31575" cy="49400"/>
            </a:xfrm>
            <a:custGeom>
              <a:avLst/>
              <a:gdLst/>
              <a:ahLst/>
              <a:cxnLst/>
              <a:rect l="l" t="t" r="r" b="b"/>
              <a:pathLst>
                <a:path w="1263" h="1976" extrusionOk="0">
                  <a:moveTo>
                    <a:pt x="1225" y="1913"/>
                  </a:moveTo>
                  <a:cubicBezTo>
                    <a:pt x="813" y="1825"/>
                    <a:pt x="413" y="1625"/>
                    <a:pt x="238" y="1213"/>
                  </a:cubicBezTo>
                  <a:cubicBezTo>
                    <a:pt x="13" y="713"/>
                    <a:pt x="288" y="138"/>
                    <a:pt x="863" y="113"/>
                  </a:cubicBezTo>
                  <a:cubicBezTo>
                    <a:pt x="938" y="113"/>
                    <a:pt x="938" y="1"/>
                    <a:pt x="863" y="1"/>
                  </a:cubicBezTo>
                  <a:cubicBezTo>
                    <a:pt x="375" y="13"/>
                    <a:pt x="0" y="438"/>
                    <a:pt x="50" y="926"/>
                  </a:cubicBezTo>
                  <a:cubicBezTo>
                    <a:pt x="100" y="1525"/>
                    <a:pt x="650" y="1875"/>
                    <a:pt x="1200" y="1975"/>
                  </a:cubicBezTo>
                  <a:cubicBezTo>
                    <a:pt x="1238" y="1975"/>
                    <a:pt x="1263" y="1913"/>
                    <a:pt x="1225" y="19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8">
              <a:extLst>
                <a:ext uri="{FF2B5EF4-FFF2-40B4-BE49-F238E27FC236}">
                  <a16:creationId xmlns:a16="http://schemas.microsoft.com/office/drawing/2014/main" id="{6838EB20-5726-0EB9-FB78-D63BD0174C39}"/>
                </a:ext>
              </a:extLst>
            </p:cNvPr>
            <p:cNvSpPr/>
            <p:nvPr/>
          </p:nvSpPr>
          <p:spPr>
            <a:xfrm>
              <a:off x="3471650" y="4370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613"/>
                  </a:moveTo>
                  <a:cubicBezTo>
                    <a:pt x="362" y="626"/>
                    <a:pt x="662" y="551"/>
                    <a:pt x="937" y="413"/>
                  </a:cubicBezTo>
                  <a:cubicBezTo>
                    <a:pt x="1637" y="113"/>
                    <a:pt x="2312" y="426"/>
                    <a:pt x="2424" y="1213"/>
                  </a:cubicBezTo>
                  <a:cubicBezTo>
                    <a:pt x="2424" y="1263"/>
                    <a:pt x="2499" y="1250"/>
                    <a:pt x="2499" y="1213"/>
                  </a:cubicBezTo>
                  <a:cubicBezTo>
                    <a:pt x="2512" y="763"/>
                    <a:pt x="2237" y="363"/>
                    <a:pt x="1825" y="213"/>
                  </a:cubicBezTo>
                  <a:cubicBezTo>
                    <a:pt x="1187" y="1"/>
                    <a:pt x="687" y="551"/>
                    <a:pt x="63" y="526"/>
                  </a:cubicBezTo>
                  <a:cubicBezTo>
                    <a:pt x="0" y="526"/>
                    <a:pt x="13" y="613"/>
                    <a:pt x="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8">
              <a:extLst>
                <a:ext uri="{FF2B5EF4-FFF2-40B4-BE49-F238E27FC236}">
                  <a16:creationId xmlns:a16="http://schemas.microsoft.com/office/drawing/2014/main" id="{0F4E834C-A73B-8C9F-01A2-B2927399CC83}"/>
                </a:ext>
              </a:extLst>
            </p:cNvPr>
            <p:cNvSpPr/>
            <p:nvPr/>
          </p:nvSpPr>
          <p:spPr>
            <a:xfrm>
              <a:off x="3504750" y="4396300"/>
              <a:ext cx="30650" cy="21575"/>
            </a:xfrm>
            <a:custGeom>
              <a:avLst/>
              <a:gdLst/>
              <a:ahLst/>
              <a:cxnLst/>
              <a:rect l="l" t="t" r="r" b="b"/>
              <a:pathLst>
                <a:path w="1226" h="863" extrusionOk="0">
                  <a:moveTo>
                    <a:pt x="1050" y="63"/>
                  </a:moveTo>
                  <a:cubicBezTo>
                    <a:pt x="1225" y="587"/>
                    <a:pt x="388" y="825"/>
                    <a:pt x="63" y="575"/>
                  </a:cubicBezTo>
                  <a:cubicBezTo>
                    <a:pt x="38" y="550"/>
                    <a:pt x="1" y="600"/>
                    <a:pt x="13" y="625"/>
                  </a:cubicBezTo>
                  <a:cubicBezTo>
                    <a:pt x="176" y="862"/>
                    <a:pt x="551" y="800"/>
                    <a:pt x="788" y="700"/>
                  </a:cubicBezTo>
                  <a:cubicBezTo>
                    <a:pt x="1063" y="587"/>
                    <a:pt x="1225" y="337"/>
                    <a:pt x="1113" y="50"/>
                  </a:cubicBezTo>
                  <a:cubicBezTo>
                    <a:pt x="1100" y="0"/>
                    <a:pt x="1038" y="25"/>
                    <a:pt x="10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8">
              <a:extLst>
                <a:ext uri="{FF2B5EF4-FFF2-40B4-BE49-F238E27FC236}">
                  <a16:creationId xmlns:a16="http://schemas.microsoft.com/office/drawing/2014/main" id="{C299779D-F7B6-0130-BC02-5883709DC280}"/>
                </a:ext>
              </a:extLst>
            </p:cNvPr>
            <p:cNvSpPr/>
            <p:nvPr/>
          </p:nvSpPr>
          <p:spPr>
            <a:xfrm>
              <a:off x="3694400" y="4258825"/>
              <a:ext cx="81250" cy="56575"/>
            </a:xfrm>
            <a:custGeom>
              <a:avLst/>
              <a:gdLst/>
              <a:ahLst/>
              <a:cxnLst/>
              <a:rect l="l" t="t" r="r" b="b"/>
              <a:pathLst>
                <a:path w="3250" h="2263" extrusionOk="0">
                  <a:moveTo>
                    <a:pt x="88" y="2212"/>
                  </a:moveTo>
                  <a:cubicBezTo>
                    <a:pt x="887" y="1263"/>
                    <a:pt x="1775" y="188"/>
                    <a:pt x="3162" y="375"/>
                  </a:cubicBezTo>
                  <a:cubicBezTo>
                    <a:pt x="3224" y="375"/>
                    <a:pt x="3249" y="300"/>
                    <a:pt x="3187" y="288"/>
                  </a:cubicBezTo>
                  <a:cubicBezTo>
                    <a:pt x="1787" y="0"/>
                    <a:pt x="825" y="1200"/>
                    <a:pt x="25" y="2162"/>
                  </a:cubicBezTo>
                  <a:cubicBezTo>
                    <a:pt x="0" y="2200"/>
                    <a:pt x="50" y="2262"/>
                    <a:pt x="88" y="2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8">
              <a:extLst>
                <a:ext uri="{FF2B5EF4-FFF2-40B4-BE49-F238E27FC236}">
                  <a16:creationId xmlns:a16="http://schemas.microsoft.com/office/drawing/2014/main" id="{8052C9D4-70DB-98F9-23C8-C5F23DBEAC47}"/>
                </a:ext>
              </a:extLst>
            </p:cNvPr>
            <p:cNvSpPr/>
            <p:nvPr/>
          </p:nvSpPr>
          <p:spPr>
            <a:xfrm>
              <a:off x="3515075" y="4351000"/>
              <a:ext cx="31250" cy="15325"/>
            </a:xfrm>
            <a:custGeom>
              <a:avLst/>
              <a:gdLst/>
              <a:ahLst/>
              <a:cxnLst/>
              <a:rect l="l" t="t" r="r" b="b"/>
              <a:pathLst>
                <a:path w="1250" h="613" extrusionOk="0">
                  <a:moveTo>
                    <a:pt x="63" y="600"/>
                  </a:moveTo>
                  <a:cubicBezTo>
                    <a:pt x="288" y="612"/>
                    <a:pt x="512" y="562"/>
                    <a:pt x="712" y="450"/>
                  </a:cubicBezTo>
                  <a:cubicBezTo>
                    <a:pt x="912" y="387"/>
                    <a:pt x="1087" y="262"/>
                    <a:pt x="1212" y="88"/>
                  </a:cubicBezTo>
                  <a:cubicBezTo>
                    <a:pt x="1250" y="50"/>
                    <a:pt x="1187" y="0"/>
                    <a:pt x="1150" y="38"/>
                  </a:cubicBezTo>
                  <a:cubicBezTo>
                    <a:pt x="862" y="325"/>
                    <a:pt x="475" y="487"/>
                    <a:pt x="63" y="512"/>
                  </a:cubicBezTo>
                  <a:cubicBezTo>
                    <a:pt x="0" y="512"/>
                    <a:pt x="13" y="587"/>
                    <a:pt x="63" y="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8">
              <a:extLst>
                <a:ext uri="{FF2B5EF4-FFF2-40B4-BE49-F238E27FC236}">
                  <a16:creationId xmlns:a16="http://schemas.microsoft.com/office/drawing/2014/main" id="{22F97470-AA2C-433D-5986-B1A9BF8AF446}"/>
                </a:ext>
              </a:extLst>
            </p:cNvPr>
            <p:cNvSpPr/>
            <p:nvPr/>
          </p:nvSpPr>
          <p:spPr>
            <a:xfrm>
              <a:off x="3512250" y="4344750"/>
              <a:ext cx="34075" cy="22200"/>
            </a:xfrm>
            <a:custGeom>
              <a:avLst/>
              <a:gdLst/>
              <a:ahLst/>
              <a:cxnLst/>
              <a:rect l="l" t="t" r="r" b="b"/>
              <a:pathLst>
                <a:path w="1363" h="888" extrusionOk="0">
                  <a:moveTo>
                    <a:pt x="1313" y="250"/>
                  </a:moveTo>
                  <a:cubicBezTo>
                    <a:pt x="825" y="0"/>
                    <a:pt x="226" y="300"/>
                    <a:pt x="26" y="787"/>
                  </a:cubicBezTo>
                  <a:cubicBezTo>
                    <a:pt x="1" y="837"/>
                    <a:pt x="101" y="887"/>
                    <a:pt x="126" y="825"/>
                  </a:cubicBezTo>
                  <a:cubicBezTo>
                    <a:pt x="313" y="412"/>
                    <a:pt x="825" y="125"/>
                    <a:pt x="1263" y="325"/>
                  </a:cubicBezTo>
                  <a:cubicBezTo>
                    <a:pt x="1325" y="350"/>
                    <a:pt x="1363" y="275"/>
                    <a:pt x="1313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8">
              <a:extLst>
                <a:ext uri="{FF2B5EF4-FFF2-40B4-BE49-F238E27FC236}">
                  <a16:creationId xmlns:a16="http://schemas.microsoft.com/office/drawing/2014/main" id="{54F84937-FDA1-CF54-E2B3-9929A06D0C12}"/>
                </a:ext>
              </a:extLst>
            </p:cNvPr>
            <p:cNvSpPr/>
            <p:nvPr/>
          </p:nvSpPr>
          <p:spPr>
            <a:xfrm>
              <a:off x="3177650" y="4347550"/>
              <a:ext cx="132500" cy="60000"/>
            </a:xfrm>
            <a:custGeom>
              <a:avLst/>
              <a:gdLst/>
              <a:ahLst/>
              <a:cxnLst/>
              <a:rect l="l" t="t" r="r" b="b"/>
              <a:pathLst>
                <a:path w="5300" h="2400" extrusionOk="0">
                  <a:moveTo>
                    <a:pt x="5224" y="1750"/>
                  </a:moveTo>
                  <a:cubicBezTo>
                    <a:pt x="3687" y="2038"/>
                    <a:pt x="388" y="2350"/>
                    <a:pt x="76" y="51"/>
                  </a:cubicBezTo>
                  <a:cubicBezTo>
                    <a:pt x="76" y="13"/>
                    <a:pt x="1" y="1"/>
                    <a:pt x="13" y="51"/>
                  </a:cubicBezTo>
                  <a:cubicBezTo>
                    <a:pt x="226" y="2400"/>
                    <a:pt x="3662" y="2125"/>
                    <a:pt x="5249" y="1825"/>
                  </a:cubicBezTo>
                  <a:cubicBezTo>
                    <a:pt x="5299" y="1813"/>
                    <a:pt x="5274" y="1738"/>
                    <a:pt x="5224" y="1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8">
              <a:extLst>
                <a:ext uri="{FF2B5EF4-FFF2-40B4-BE49-F238E27FC236}">
                  <a16:creationId xmlns:a16="http://schemas.microsoft.com/office/drawing/2014/main" id="{45F36DBD-A302-D2B5-6521-1ECC045D3C80}"/>
                </a:ext>
              </a:extLst>
            </p:cNvPr>
            <p:cNvSpPr/>
            <p:nvPr/>
          </p:nvSpPr>
          <p:spPr>
            <a:xfrm>
              <a:off x="3184850" y="4310375"/>
              <a:ext cx="60925" cy="65000"/>
            </a:xfrm>
            <a:custGeom>
              <a:avLst/>
              <a:gdLst/>
              <a:ahLst/>
              <a:cxnLst/>
              <a:rect l="l" t="t" r="r" b="b"/>
              <a:pathLst>
                <a:path w="2437" h="2600" extrusionOk="0">
                  <a:moveTo>
                    <a:pt x="975" y="2525"/>
                  </a:moveTo>
                  <a:cubicBezTo>
                    <a:pt x="350" y="2200"/>
                    <a:pt x="88" y="1425"/>
                    <a:pt x="512" y="838"/>
                  </a:cubicBezTo>
                  <a:cubicBezTo>
                    <a:pt x="887" y="300"/>
                    <a:pt x="1850" y="125"/>
                    <a:pt x="2324" y="650"/>
                  </a:cubicBezTo>
                  <a:cubicBezTo>
                    <a:pt x="2362" y="700"/>
                    <a:pt x="2437" y="625"/>
                    <a:pt x="2399" y="575"/>
                  </a:cubicBezTo>
                  <a:cubicBezTo>
                    <a:pt x="1900" y="0"/>
                    <a:pt x="837" y="188"/>
                    <a:pt x="425" y="775"/>
                  </a:cubicBezTo>
                  <a:cubicBezTo>
                    <a:pt x="0" y="1400"/>
                    <a:pt x="238" y="2262"/>
                    <a:pt x="937" y="2575"/>
                  </a:cubicBezTo>
                  <a:cubicBezTo>
                    <a:pt x="975" y="2600"/>
                    <a:pt x="1012" y="2537"/>
                    <a:pt x="975" y="2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8">
              <a:extLst>
                <a:ext uri="{FF2B5EF4-FFF2-40B4-BE49-F238E27FC236}">
                  <a16:creationId xmlns:a16="http://schemas.microsoft.com/office/drawing/2014/main" id="{73091113-F1F6-C538-7D71-06B0A33753BB}"/>
                </a:ext>
              </a:extLst>
            </p:cNvPr>
            <p:cNvSpPr/>
            <p:nvPr/>
          </p:nvSpPr>
          <p:spPr>
            <a:xfrm>
              <a:off x="3219825" y="4320675"/>
              <a:ext cx="35950" cy="46900"/>
            </a:xfrm>
            <a:custGeom>
              <a:avLst/>
              <a:gdLst/>
              <a:ahLst/>
              <a:cxnLst/>
              <a:rect l="l" t="t" r="r" b="b"/>
              <a:pathLst>
                <a:path w="1438" h="1876" extrusionOk="0">
                  <a:moveTo>
                    <a:pt x="713" y="88"/>
                  </a:moveTo>
                  <a:cubicBezTo>
                    <a:pt x="1113" y="276"/>
                    <a:pt x="1300" y="738"/>
                    <a:pt x="1138" y="1151"/>
                  </a:cubicBezTo>
                  <a:cubicBezTo>
                    <a:pt x="963" y="1588"/>
                    <a:pt x="513" y="1713"/>
                    <a:pt x="88" y="1588"/>
                  </a:cubicBezTo>
                  <a:cubicBezTo>
                    <a:pt x="38" y="1575"/>
                    <a:pt x="1" y="1650"/>
                    <a:pt x="51" y="1663"/>
                  </a:cubicBezTo>
                  <a:cubicBezTo>
                    <a:pt x="513" y="1875"/>
                    <a:pt x="1050" y="1663"/>
                    <a:pt x="1238" y="1201"/>
                  </a:cubicBezTo>
                  <a:cubicBezTo>
                    <a:pt x="1438" y="738"/>
                    <a:pt x="1213" y="201"/>
                    <a:pt x="751" y="26"/>
                  </a:cubicBezTo>
                  <a:cubicBezTo>
                    <a:pt x="713" y="1"/>
                    <a:pt x="676" y="63"/>
                    <a:pt x="713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8">
              <a:extLst>
                <a:ext uri="{FF2B5EF4-FFF2-40B4-BE49-F238E27FC236}">
                  <a16:creationId xmlns:a16="http://schemas.microsoft.com/office/drawing/2014/main" id="{FB757B67-9A32-9D88-0F10-CEFDE12D6851}"/>
                </a:ext>
              </a:extLst>
            </p:cNvPr>
            <p:cNvSpPr/>
            <p:nvPr/>
          </p:nvSpPr>
          <p:spPr>
            <a:xfrm>
              <a:off x="3208275" y="4332875"/>
              <a:ext cx="17200" cy="30950"/>
            </a:xfrm>
            <a:custGeom>
              <a:avLst/>
              <a:gdLst/>
              <a:ahLst/>
              <a:cxnLst/>
              <a:rect l="l" t="t" r="r" b="b"/>
              <a:pathLst>
                <a:path w="688" h="1238" extrusionOk="0">
                  <a:moveTo>
                    <a:pt x="650" y="1125"/>
                  </a:moveTo>
                  <a:cubicBezTo>
                    <a:pt x="63" y="1162"/>
                    <a:pt x="0" y="13"/>
                    <a:pt x="613" y="200"/>
                  </a:cubicBezTo>
                  <a:cubicBezTo>
                    <a:pt x="663" y="225"/>
                    <a:pt x="688" y="138"/>
                    <a:pt x="638" y="113"/>
                  </a:cubicBezTo>
                  <a:cubicBezTo>
                    <a:pt x="338" y="0"/>
                    <a:pt x="75" y="263"/>
                    <a:pt x="63" y="550"/>
                  </a:cubicBezTo>
                  <a:cubicBezTo>
                    <a:pt x="63" y="837"/>
                    <a:pt x="300" y="1237"/>
                    <a:pt x="650" y="1200"/>
                  </a:cubicBezTo>
                  <a:cubicBezTo>
                    <a:pt x="688" y="1200"/>
                    <a:pt x="688" y="1125"/>
                    <a:pt x="650" y="1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8">
              <a:extLst>
                <a:ext uri="{FF2B5EF4-FFF2-40B4-BE49-F238E27FC236}">
                  <a16:creationId xmlns:a16="http://schemas.microsoft.com/office/drawing/2014/main" id="{F7FF6E2F-CD9B-6137-3F55-78396B49ED89}"/>
                </a:ext>
              </a:extLst>
            </p:cNvPr>
            <p:cNvSpPr/>
            <p:nvPr/>
          </p:nvSpPr>
          <p:spPr>
            <a:xfrm>
              <a:off x="3454450" y="4302575"/>
              <a:ext cx="55025" cy="71550"/>
            </a:xfrm>
            <a:custGeom>
              <a:avLst/>
              <a:gdLst/>
              <a:ahLst/>
              <a:cxnLst/>
              <a:rect l="l" t="t" r="r" b="b"/>
              <a:pathLst>
                <a:path w="2201" h="2862" extrusionOk="0">
                  <a:moveTo>
                    <a:pt x="1825" y="2812"/>
                  </a:moveTo>
                  <a:cubicBezTo>
                    <a:pt x="2200" y="1537"/>
                    <a:pt x="1425" y="100"/>
                    <a:pt x="38" y="0"/>
                  </a:cubicBezTo>
                  <a:cubicBezTo>
                    <a:pt x="1" y="0"/>
                    <a:pt x="1" y="50"/>
                    <a:pt x="38" y="50"/>
                  </a:cubicBezTo>
                  <a:cubicBezTo>
                    <a:pt x="1300" y="375"/>
                    <a:pt x="2100" y="1462"/>
                    <a:pt x="1750" y="2787"/>
                  </a:cubicBezTo>
                  <a:cubicBezTo>
                    <a:pt x="1738" y="2837"/>
                    <a:pt x="1813" y="2862"/>
                    <a:pt x="1838" y="27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8">
              <a:extLst>
                <a:ext uri="{FF2B5EF4-FFF2-40B4-BE49-F238E27FC236}">
                  <a16:creationId xmlns:a16="http://schemas.microsoft.com/office/drawing/2014/main" id="{6F3B2A40-79C5-3D20-A392-9F63919CFF8B}"/>
                </a:ext>
              </a:extLst>
            </p:cNvPr>
            <p:cNvSpPr/>
            <p:nvPr/>
          </p:nvSpPr>
          <p:spPr>
            <a:xfrm>
              <a:off x="3809050" y="428162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113" y="563"/>
                  </a:moveTo>
                  <a:cubicBezTo>
                    <a:pt x="250" y="326"/>
                    <a:pt x="488" y="163"/>
                    <a:pt x="750" y="101"/>
                  </a:cubicBezTo>
                  <a:cubicBezTo>
                    <a:pt x="800" y="88"/>
                    <a:pt x="788" y="1"/>
                    <a:pt x="738" y="1"/>
                  </a:cubicBezTo>
                  <a:cubicBezTo>
                    <a:pt x="425" y="38"/>
                    <a:pt x="163" y="226"/>
                    <a:pt x="26" y="501"/>
                  </a:cubicBezTo>
                  <a:cubicBezTo>
                    <a:pt x="1" y="563"/>
                    <a:pt x="75" y="613"/>
                    <a:pt x="11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8">
              <a:extLst>
                <a:ext uri="{FF2B5EF4-FFF2-40B4-BE49-F238E27FC236}">
                  <a16:creationId xmlns:a16="http://schemas.microsoft.com/office/drawing/2014/main" id="{A4C4846B-8F89-E72D-022E-B17C682FEF92}"/>
                </a:ext>
              </a:extLst>
            </p:cNvPr>
            <p:cNvSpPr/>
            <p:nvPr/>
          </p:nvSpPr>
          <p:spPr>
            <a:xfrm>
              <a:off x="3812475" y="42782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13" y="113"/>
                  </a:moveTo>
                  <a:cubicBezTo>
                    <a:pt x="438" y="25"/>
                    <a:pt x="251" y="0"/>
                    <a:pt x="63" y="25"/>
                  </a:cubicBezTo>
                  <a:cubicBezTo>
                    <a:pt x="1" y="38"/>
                    <a:pt x="26" y="138"/>
                    <a:pt x="76" y="138"/>
                  </a:cubicBezTo>
                  <a:cubicBezTo>
                    <a:pt x="251" y="138"/>
                    <a:pt x="413" y="163"/>
                    <a:pt x="576" y="213"/>
                  </a:cubicBezTo>
                  <a:cubicBezTo>
                    <a:pt x="651" y="238"/>
                    <a:pt x="676" y="138"/>
                    <a:pt x="61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8">
              <a:extLst>
                <a:ext uri="{FF2B5EF4-FFF2-40B4-BE49-F238E27FC236}">
                  <a16:creationId xmlns:a16="http://schemas.microsoft.com/office/drawing/2014/main" id="{EEB037C5-8FC7-4F80-33B5-145B9F9DC847}"/>
                </a:ext>
              </a:extLst>
            </p:cNvPr>
            <p:cNvSpPr/>
            <p:nvPr/>
          </p:nvSpPr>
          <p:spPr>
            <a:xfrm>
              <a:off x="3801250" y="4294125"/>
              <a:ext cx="9375" cy="7850"/>
            </a:xfrm>
            <a:custGeom>
              <a:avLst/>
              <a:gdLst/>
              <a:ahLst/>
              <a:cxnLst/>
              <a:rect l="l" t="t" r="r" b="b"/>
              <a:pathLst>
                <a:path w="375" h="314" extrusionOk="0">
                  <a:moveTo>
                    <a:pt x="263" y="88"/>
                  </a:moveTo>
                  <a:cubicBezTo>
                    <a:pt x="213" y="113"/>
                    <a:pt x="138" y="88"/>
                    <a:pt x="113" y="38"/>
                  </a:cubicBezTo>
                  <a:cubicBezTo>
                    <a:pt x="75" y="1"/>
                    <a:pt x="0" y="38"/>
                    <a:pt x="13" y="88"/>
                  </a:cubicBezTo>
                  <a:cubicBezTo>
                    <a:pt x="75" y="238"/>
                    <a:pt x="250" y="313"/>
                    <a:pt x="338" y="151"/>
                  </a:cubicBezTo>
                  <a:cubicBezTo>
                    <a:pt x="375" y="101"/>
                    <a:pt x="300" y="38"/>
                    <a:pt x="26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8">
              <a:extLst>
                <a:ext uri="{FF2B5EF4-FFF2-40B4-BE49-F238E27FC236}">
                  <a16:creationId xmlns:a16="http://schemas.microsoft.com/office/drawing/2014/main" id="{74446A60-8995-AF07-ADD7-253D4D68CE30}"/>
                </a:ext>
              </a:extLst>
            </p:cNvPr>
            <p:cNvSpPr/>
            <p:nvPr/>
          </p:nvSpPr>
          <p:spPr>
            <a:xfrm>
              <a:off x="3783125" y="42807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775" y="538"/>
                  </a:moveTo>
                  <a:cubicBezTo>
                    <a:pt x="625" y="288"/>
                    <a:pt x="350" y="0"/>
                    <a:pt x="38" y="63"/>
                  </a:cubicBezTo>
                  <a:cubicBezTo>
                    <a:pt x="0" y="75"/>
                    <a:pt x="0" y="138"/>
                    <a:pt x="38" y="150"/>
                  </a:cubicBezTo>
                  <a:cubicBezTo>
                    <a:pt x="313" y="213"/>
                    <a:pt x="550" y="363"/>
                    <a:pt x="700" y="588"/>
                  </a:cubicBezTo>
                  <a:cubicBezTo>
                    <a:pt x="738" y="625"/>
                    <a:pt x="800" y="575"/>
                    <a:pt x="775" y="5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8">
              <a:extLst>
                <a:ext uri="{FF2B5EF4-FFF2-40B4-BE49-F238E27FC236}">
                  <a16:creationId xmlns:a16="http://schemas.microsoft.com/office/drawing/2014/main" id="{9E98FD10-C304-FB51-390B-112B9C2E39A2}"/>
                </a:ext>
              </a:extLst>
            </p:cNvPr>
            <p:cNvSpPr/>
            <p:nvPr/>
          </p:nvSpPr>
          <p:spPr>
            <a:xfrm>
              <a:off x="3783425" y="4276325"/>
              <a:ext cx="24400" cy="10325"/>
            </a:xfrm>
            <a:custGeom>
              <a:avLst/>
              <a:gdLst/>
              <a:ahLst/>
              <a:cxnLst/>
              <a:rect l="l" t="t" r="r" b="b"/>
              <a:pathLst>
                <a:path w="976" h="413" extrusionOk="0">
                  <a:moveTo>
                    <a:pt x="113" y="288"/>
                  </a:moveTo>
                  <a:cubicBezTo>
                    <a:pt x="363" y="125"/>
                    <a:pt x="613" y="188"/>
                    <a:pt x="838" y="363"/>
                  </a:cubicBezTo>
                  <a:cubicBezTo>
                    <a:pt x="888" y="413"/>
                    <a:pt x="976" y="325"/>
                    <a:pt x="913" y="275"/>
                  </a:cubicBezTo>
                  <a:cubicBezTo>
                    <a:pt x="688" y="25"/>
                    <a:pt x="313" y="0"/>
                    <a:pt x="51" y="213"/>
                  </a:cubicBezTo>
                  <a:cubicBezTo>
                    <a:pt x="1" y="250"/>
                    <a:pt x="63" y="325"/>
                    <a:pt x="113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8">
              <a:extLst>
                <a:ext uri="{FF2B5EF4-FFF2-40B4-BE49-F238E27FC236}">
                  <a16:creationId xmlns:a16="http://schemas.microsoft.com/office/drawing/2014/main" id="{77DA0A89-4374-4EA6-FDEA-3B068DEBC955}"/>
                </a:ext>
              </a:extLst>
            </p:cNvPr>
            <p:cNvSpPr/>
            <p:nvPr/>
          </p:nvSpPr>
          <p:spPr>
            <a:xfrm>
              <a:off x="3804375" y="4278500"/>
              <a:ext cx="13750" cy="8150"/>
            </a:xfrm>
            <a:custGeom>
              <a:avLst/>
              <a:gdLst/>
              <a:ahLst/>
              <a:cxnLst/>
              <a:rect l="l" t="t" r="r" b="b"/>
              <a:pathLst>
                <a:path w="550" h="326" extrusionOk="0">
                  <a:moveTo>
                    <a:pt x="138" y="276"/>
                  </a:moveTo>
                  <a:cubicBezTo>
                    <a:pt x="238" y="188"/>
                    <a:pt x="362" y="126"/>
                    <a:pt x="487" y="113"/>
                  </a:cubicBezTo>
                  <a:cubicBezTo>
                    <a:pt x="550" y="113"/>
                    <a:pt x="525" y="26"/>
                    <a:pt x="475" y="13"/>
                  </a:cubicBezTo>
                  <a:cubicBezTo>
                    <a:pt x="312" y="1"/>
                    <a:pt x="163" y="76"/>
                    <a:pt x="50" y="188"/>
                  </a:cubicBezTo>
                  <a:cubicBezTo>
                    <a:pt x="0" y="238"/>
                    <a:pt x="88" y="326"/>
                    <a:pt x="138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8">
              <a:extLst>
                <a:ext uri="{FF2B5EF4-FFF2-40B4-BE49-F238E27FC236}">
                  <a16:creationId xmlns:a16="http://schemas.microsoft.com/office/drawing/2014/main" id="{AC87F1FD-5091-F942-4CBB-2F527363C13C}"/>
                </a:ext>
              </a:extLst>
            </p:cNvPr>
            <p:cNvSpPr/>
            <p:nvPr/>
          </p:nvSpPr>
          <p:spPr>
            <a:xfrm>
              <a:off x="3798750" y="4264450"/>
              <a:ext cx="14375" cy="12525"/>
            </a:xfrm>
            <a:custGeom>
              <a:avLst/>
              <a:gdLst/>
              <a:ahLst/>
              <a:cxnLst/>
              <a:rect l="l" t="t" r="r" b="b"/>
              <a:pathLst>
                <a:path w="575" h="501" extrusionOk="0">
                  <a:moveTo>
                    <a:pt x="275" y="475"/>
                  </a:moveTo>
                  <a:cubicBezTo>
                    <a:pt x="400" y="463"/>
                    <a:pt x="537" y="425"/>
                    <a:pt x="550" y="288"/>
                  </a:cubicBezTo>
                  <a:cubicBezTo>
                    <a:pt x="575" y="163"/>
                    <a:pt x="475" y="63"/>
                    <a:pt x="363" y="63"/>
                  </a:cubicBezTo>
                  <a:cubicBezTo>
                    <a:pt x="63" y="0"/>
                    <a:pt x="0" y="463"/>
                    <a:pt x="300" y="488"/>
                  </a:cubicBezTo>
                  <a:cubicBezTo>
                    <a:pt x="375" y="500"/>
                    <a:pt x="400" y="375"/>
                    <a:pt x="325" y="363"/>
                  </a:cubicBezTo>
                  <a:lnTo>
                    <a:pt x="275" y="350"/>
                  </a:lnTo>
                  <a:cubicBezTo>
                    <a:pt x="200" y="350"/>
                    <a:pt x="200" y="475"/>
                    <a:pt x="2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8">
              <a:extLst>
                <a:ext uri="{FF2B5EF4-FFF2-40B4-BE49-F238E27FC236}">
                  <a16:creationId xmlns:a16="http://schemas.microsoft.com/office/drawing/2014/main" id="{DD57ABDA-B831-4E52-7DC6-77FEF6594273}"/>
                </a:ext>
              </a:extLst>
            </p:cNvPr>
            <p:cNvSpPr/>
            <p:nvPr/>
          </p:nvSpPr>
          <p:spPr>
            <a:xfrm>
              <a:off x="6793275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3899" y="1800"/>
                  </a:moveTo>
                  <a:cubicBezTo>
                    <a:pt x="4087" y="3375"/>
                    <a:pt x="2275" y="4462"/>
                    <a:pt x="1062" y="3325"/>
                  </a:cubicBezTo>
                  <a:cubicBezTo>
                    <a:pt x="125" y="2450"/>
                    <a:pt x="563" y="988"/>
                    <a:pt x="1212" y="75"/>
                  </a:cubicBezTo>
                  <a:cubicBezTo>
                    <a:pt x="1237" y="38"/>
                    <a:pt x="1187" y="0"/>
                    <a:pt x="1150" y="25"/>
                  </a:cubicBezTo>
                  <a:cubicBezTo>
                    <a:pt x="213" y="1038"/>
                    <a:pt x="0" y="2975"/>
                    <a:pt x="1387" y="3712"/>
                  </a:cubicBezTo>
                  <a:cubicBezTo>
                    <a:pt x="2737" y="4424"/>
                    <a:pt x="4187" y="3237"/>
                    <a:pt x="3999" y="1800"/>
                  </a:cubicBezTo>
                  <a:cubicBezTo>
                    <a:pt x="3999" y="1738"/>
                    <a:pt x="3887" y="1738"/>
                    <a:pt x="3899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8">
              <a:extLst>
                <a:ext uri="{FF2B5EF4-FFF2-40B4-BE49-F238E27FC236}">
                  <a16:creationId xmlns:a16="http://schemas.microsoft.com/office/drawing/2014/main" id="{D7F6A6AC-DDDC-DCAB-E874-C0F01117426B}"/>
                </a:ext>
              </a:extLst>
            </p:cNvPr>
            <p:cNvSpPr/>
            <p:nvPr/>
          </p:nvSpPr>
          <p:spPr>
            <a:xfrm>
              <a:off x="681857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75" y="10510"/>
                  </a:moveTo>
                  <a:cubicBezTo>
                    <a:pt x="1950" y="9186"/>
                    <a:pt x="4362" y="7986"/>
                    <a:pt x="5137" y="5674"/>
                  </a:cubicBezTo>
                  <a:cubicBezTo>
                    <a:pt x="5724" y="3950"/>
                    <a:pt x="5874" y="1463"/>
                    <a:pt x="4612" y="26"/>
                  </a:cubicBezTo>
                  <a:cubicBezTo>
                    <a:pt x="4587" y="1"/>
                    <a:pt x="4537" y="38"/>
                    <a:pt x="4562" y="63"/>
                  </a:cubicBezTo>
                  <a:cubicBezTo>
                    <a:pt x="5761" y="1700"/>
                    <a:pt x="5586" y="4462"/>
                    <a:pt x="4737" y="6224"/>
                  </a:cubicBezTo>
                  <a:cubicBezTo>
                    <a:pt x="3812" y="8124"/>
                    <a:pt x="1700" y="9236"/>
                    <a:pt x="38" y="10448"/>
                  </a:cubicBezTo>
                  <a:cubicBezTo>
                    <a:pt x="0" y="10473"/>
                    <a:pt x="38" y="10535"/>
                    <a:pt x="75" y="105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8">
              <a:extLst>
                <a:ext uri="{FF2B5EF4-FFF2-40B4-BE49-F238E27FC236}">
                  <a16:creationId xmlns:a16="http://schemas.microsoft.com/office/drawing/2014/main" id="{58A79FE4-74B4-615B-0C68-1969F6766D85}"/>
                </a:ext>
              </a:extLst>
            </p:cNvPr>
            <p:cNvSpPr/>
            <p:nvPr/>
          </p:nvSpPr>
          <p:spPr>
            <a:xfrm>
              <a:off x="6840750" y="24483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350" y="1087"/>
                  </a:moveTo>
                  <a:cubicBezTo>
                    <a:pt x="2500" y="587"/>
                    <a:pt x="1313" y="387"/>
                    <a:pt x="576" y="1225"/>
                  </a:cubicBezTo>
                  <a:cubicBezTo>
                    <a:pt x="151" y="1700"/>
                    <a:pt x="1" y="2837"/>
                    <a:pt x="413" y="3387"/>
                  </a:cubicBezTo>
                  <a:cubicBezTo>
                    <a:pt x="900" y="4012"/>
                    <a:pt x="2038" y="3924"/>
                    <a:pt x="2375" y="3187"/>
                  </a:cubicBezTo>
                  <a:cubicBezTo>
                    <a:pt x="2575" y="2749"/>
                    <a:pt x="2550" y="2237"/>
                    <a:pt x="2300" y="1812"/>
                  </a:cubicBezTo>
                  <a:cubicBezTo>
                    <a:pt x="1938" y="1175"/>
                    <a:pt x="975" y="775"/>
                    <a:pt x="863" y="25"/>
                  </a:cubicBezTo>
                  <a:cubicBezTo>
                    <a:pt x="863" y="0"/>
                    <a:pt x="813" y="0"/>
                    <a:pt x="813" y="25"/>
                  </a:cubicBezTo>
                  <a:cubicBezTo>
                    <a:pt x="825" y="437"/>
                    <a:pt x="1100" y="675"/>
                    <a:pt x="1388" y="950"/>
                  </a:cubicBezTo>
                  <a:cubicBezTo>
                    <a:pt x="1675" y="1225"/>
                    <a:pt x="2050" y="1512"/>
                    <a:pt x="2200" y="1862"/>
                  </a:cubicBezTo>
                  <a:cubicBezTo>
                    <a:pt x="2563" y="2724"/>
                    <a:pt x="2313" y="3724"/>
                    <a:pt x="1200" y="3587"/>
                  </a:cubicBezTo>
                  <a:cubicBezTo>
                    <a:pt x="850" y="3649"/>
                    <a:pt x="626" y="3524"/>
                    <a:pt x="551" y="3174"/>
                  </a:cubicBezTo>
                  <a:cubicBezTo>
                    <a:pt x="426" y="3087"/>
                    <a:pt x="338" y="2949"/>
                    <a:pt x="338" y="2799"/>
                  </a:cubicBezTo>
                  <a:cubicBezTo>
                    <a:pt x="338" y="2737"/>
                    <a:pt x="338" y="2674"/>
                    <a:pt x="338" y="2612"/>
                  </a:cubicBezTo>
                  <a:cubicBezTo>
                    <a:pt x="313" y="2362"/>
                    <a:pt x="313" y="2100"/>
                    <a:pt x="363" y="1850"/>
                  </a:cubicBezTo>
                  <a:cubicBezTo>
                    <a:pt x="713" y="487"/>
                    <a:pt x="2375" y="612"/>
                    <a:pt x="3312" y="1150"/>
                  </a:cubicBezTo>
                  <a:cubicBezTo>
                    <a:pt x="3362" y="1175"/>
                    <a:pt x="3400" y="1112"/>
                    <a:pt x="3362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8">
              <a:extLst>
                <a:ext uri="{FF2B5EF4-FFF2-40B4-BE49-F238E27FC236}">
                  <a16:creationId xmlns:a16="http://schemas.microsoft.com/office/drawing/2014/main" id="{EC1FA0FE-75C7-2894-0424-65BDF4CD0077}"/>
                </a:ext>
              </a:extLst>
            </p:cNvPr>
            <p:cNvSpPr/>
            <p:nvPr/>
          </p:nvSpPr>
          <p:spPr>
            <a:xfrm>
              <a:off x="6857625" y="2386200"/>
              <a:ext cx="13450" cy="55325"/>
            </a:xfrm>
            <a:custGeom>
              <a:avLst/>
              <a:gdLst/>
              <a:ahLst/>
              <a:cxnLst/>
              <a:rect l="l" t="t" r="r" b="b"/>
              <a:pathLst>
                <a:path w="538" h="2213" extrusionOk="0">
                  <a:moveTo>
                    <a:pt x="138" y="2162"/>
                  </a:moveTo>
                  <a:cubicBezTo>
                    <a:pt x="63" y="1387"/>
                    <a:pt x="300" y="775"/>
                    <a:pt x="525" y="50"/>
                  </a:cubicBezTo>
                  <a:cubicBezTo>
                    <a:pt x="538" y="13"/>
                    <a:pt x="488" y="0"/>
                    <a:pt x="463" y="25"/>
                  </a:cubicBezTo>
                  <a:cubicBezTo>
                    <a:pt x="51" y="613"/>
                    <a:pt x="1" y="1475"/>
                    <a:pt x="63" y="2162"/>
                  </a:cubicBezTo>
                  <a:cubicBezTo>
                    <a:pt x="63" y="2212"/>
                    <a:pt x="150" y="2212"/>
                    <a:pt x="138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8">
              <a:extLst>
                <a:ext uri="{FF2B5EF4-FFF2-40B4-BE49-F238E27FC236}">
                  <a16:creationId xmlns:a16="http://schemas.microsoft.com/office/drawing/2014/main" id="{DF6F5706-EEA3-EDEF-7983-13FA9D67C6C9}"/>
                </a:ext>
              </a:extLst>
            </p:cNvPr>
            <p:cNvSpPr/>
            <p:nvPr/>
          </p:nvSpPr>
          <p:spPr>
            <a:xfrm>
              <a:off x="6804825" y="2632075"/>
              <a:ext cx="96875" cy="82175"/>
            </a:xfrm>
            <a:custGeom>
              <a:avLst/>
              <a:gdLst/>
              <a:ahLst/>
              <a:cxnLst/>
              <a:rect l="l" t="t" r="r" b="b"/>
              <a:pathLst>
                <a:path w="3875" h="3287" extrusionOk="0">
                  <a:moveTo>
                    <a:pt x="3800" y="2200"/>
                  </a:moveTo>
                  <a:cubicBezTo>
                    <a:pt x="3125" y="2712"/>
                    <a:pt x="2300" y="3174"/>
                    <a:pt x="1425" y="2937"/>
                  </a:cubicBezTo>
                  <a:cubicBezTo>
                    <a:pt x="963" y="2799"/>
                    <a:pt x="575" y="2474"/>
                    <a:pt x="363" y="2050"/>
                  </a:cubicBezTo>
                  <a:cubicBezTo>
                    <a:pt x="213" y="1762"/>
                    <a:pt x="126" y="1450"/>
                    <a:pt x="126" y="1137"/>
                  </a:cubicBezTo>
                  <a:cubicBezTo>
                    <a:pt x="138" y="400"/>
                    <a:pt x="563" y="250"/>
                    <a:pt x="1400" y="687"/>
                  </a:cubicBezTo>
                  <a:cubicBezTo>
                    <a:pt x="1363" y="712"/>
                    <a:pt x="1400" y="787"/>
                    <a:pt x="1438" y="750"/>
                  </a:cubicBezTo>
                  <a:cubicBezTo>
                    <a:pt x="1813" y="463"/>
                    <a:pt x="1400" y="125"/>
                    <a:pt x="1050" y="75"/>
                  </a:cubicBezTo>
                  <a:cubicBezTo>
                    <a:pt x="388" y="0"/>
                    <a:pt x="1" y="675"/>
                    <a:pt x="26" y="1262"/>
                  </a:cubicBezTo>
                  <a:cubicBezTo>
                    <a:pt x="63" y="2050"/>
                    <a:pt x="613" y="2837"/>
                    <a:pt x="1388" y="3049"/>
                  </a:cubicBezTo>
                  <a:cubicBezTo>
                    <a:pt x="2312" y="3287"/>
                    <a:pt x="3162" y="2824"/>
                    <a:pt x="3837" y="2237"/>
                  </a:cubicBezTo>
                  <a:cubicBezTo>
                    <a:pt x="3875" y="2212"/>
                    <a:pt x="3825" y="2175"/>
                    <a:pt x="3800" y="2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8">
              <a:extLst>
                <a:ext uri="{FF2B5EF4-FFF2-40B4-BE49-F238E27FC236}">
                  <a16:creationId xmlns:a16="http://schemas.microsoft.com/office/drawing/2014/main" id="{D44CDE62-C168-AECD-F4F4-75D528E2C589}"/>
                </a:ext>
              </a:extLst>
            </p:cNvPr>
            <p:cNvSpPr/>
            <p:nvPr/>
          </p:nvSpPr>
          <p:spPr>
            <a:xfrm>
              <a:off x="6762650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4324" y="26"/>
                  </a:moveTo>
                  <a:cubicBezTo>
                    <a:pt x="3325" y="876"/>
                    <a:pt x="1175" y="913"/>
                    <a:pt x="63" y="326"/>
                  </a:cubicBezTo>
                  <a:cubicBezTo>
                    <a:pt x="26" y="313"/>
                    <a:pt x="1" y="363"/>
                    <a:pt x="26" y="388"/>
                  </a:cubicBezTo>
                  <a:cubicBezTo>
                    <a:pt x="713" y="901"/>
                    <a:pt x="1700" y="826"/>
                    <a:pt x="2512" y="738"/>
                  </a:cubicBezTo>
                  <a:cubicBezTo>
                    <a:pt x="3175" y="663"/>
                    <a:pt x="3862" y="538"/>
                    <a:pt x="4387" y="88"/>
                  </a:cubicBezTo>
                  <a:cubicBezTo>
                    <a:pt x="4424" y="51"/>
                    <a:pt x="4374" y="1"/>
                    <a:pt x="4324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8">
              <a:extLst>
                <a:ext uri="{FF2B5EF4-FFF2-40B4-BE49-F238E27FC236}">
                  <a16:creationId xmlns:a16="http://schemas.microsoft.com/office/drawing/2014/main" id="{0B0D0C81-9EAC-F8EF-A82A-58E28AA12C69}"/>
                </a:ext>
              </a:extLst>
            </p:cNvPr>
            <p:cNvSpPr/>
            <p:nvPr/>
          </p:nvSpPr>
          <p:spPr>
            <a:xfrm>
              <a:off x="675110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350"/>
                  </a:moveTo>
                  <a:cubicBezTo>
                    <a:pt x="488" y="263"/>
                    <a:pt x="463" y="150"/>
                    <a:pt x="400" y="88"/>
                  </a:cubicBezTo>
                  <a:cubicBezTo>
                    <a:pt x="338" y="25"/>
                    <a:pt x="238" y="0"/>
                    <a:pt x="150" y="13"/>
                  </a:cubicBezTo>
                  <a:cubicBezTo>
                    <a:pt x="125" y="13"/>
                    <a:pt x="88" y="25"/>
                    <a:pt x="63" y="50"/>
                  </a:cubicBezTo>
                  <a:cubicBezTo>
                    <a:pt x="38" y="88"/>
                    <a:pt x="25" y="125"/>
                    <a:pt x="25" y="163"/>
                  </a:cubicBezTo>
                  <a:cubicBezTo>
                    <a:pt x="0" y="288"/>
                    <a:pt x="63" y="413"/>
                    <a:pt x="175" y="463"/>
                  </a:cubicBezTo>
                  <a:cubicBezTo>
                    <a:pt x="313" y="475"/>
                    <a:pt x="425" y="375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8">
              <a:extLst>
                <a:ext uri="{FF2B5EF4-FFF2-40B4-BE49-F238E27FC236}">
                  <a16:creationId xmlns:a16="http://schemas.microsoft.com/office/drawing/2014/main" id="{43241936-EB16-206C-9E00-71B08264F65E}"/>
                </a:ext>
              </a:extLst>
            </p:cNvPr>
            <p:cNvSpPr/>
            <p:nvPr/>
          </p:nvSpPr>
          <p:spPr>
            <a:xfrm>
              <a:off x="6748900" y="2702675"/>
              <a:ext cx="16275" cy="18450"/>
            </a:xfrm>
            <a:custGeom>
              <a:avLst/>
              <a:gdLst/>
              <a:ahLst/>
              <a:cxnLst/>
              <a:rect l="l" t="t" r="r" b="b"/>
              <a:pathLst>
                <a:path w="651" h="738" extrusionOk="0">
                  <a:moveTo>
                    <a:pt x="601" y="463"/>
                  </a:moveTo>
                  <a:cubicBezTo>
                    <a:pt x="650" y="300"/>
                    <a:pt x="563" y="113"/>
                    <a:pt x="388" y="63"/>
                  </a:cubicBezTo>
                  <a:cubicBezTo>
                    <a:pt x="251" y="0"/>
                    <a:pt x="76" y="88"/>
                    <a:pt x="63" y="250"/>
                  </a:cubicBezTo>
                  <a:cubicBezTo>
                    <a:pt x="1" y="650"/>
                    <a:pt x="563" y="738"/>
                    <a:pt x="563" y="338"/>
                  </a:cubicBezTo>
                  <a:cubicBezTo>
                    <a:pt x="563" y="288"/>
                    <a:pt x="501" y="275"/>
                    <a:pt x="488" y="325"/>
                  </a:cubicBezTo>
                  <a:cubicBezTo>
                    <a:pt x="163" y="438"/>
                    <a:pt x="88" y="425"/>
                    <a:pt x="263" y="275"/>
                  </a:cubicBezTo>
                  <a:cubicBezTo>
                    <a:pt x="376" y="100"/>
                    <a:pt x="438" y="150"/>
                    <a:pt x="476" y="425"/>
                  </a:cubicBezTo>
                  <a:cubicBezTo>
                    <a:pt x="451" y="513"/>
                    <a:pt x="576" y="538"/>
                    <a:pt x="601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8">
              <a:extLst>
                <a:ext uri="{FF2B5EF4-FFF2-40B4-BE49-F238E27FC236}">
                  <a16:creationId xmlns:a16="http://schemas.microsoft.com/office/drawing/2014/main" id="{F877FA83-DD0D-39D2-7E7E-CFD26EF1E5F5}"/>
                </a:ext>
              </a:extLst>
            </p:cNvPr>
            <p:cNvSpPr/>
            <p:nvPr/>
          </p:nvSpPr>
          <p:spPr>
            <a:xfrm>
              <a:off x="6927925" y="24761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63" y="25"/>
                  </a:moveTo>
                  <a:lnTo>
                    <a:pt x="38" y="38"/>
                  </a:lnTo>
                  <a:cubicBezTo>
                    <a:pt x="0" y="50"/>
                    <a:pt x="0" y="88"/>
                    <a:pt x="38" y="100"/>
                  </a:cubicBezTo>
                  <a:lnTo>
                    <a:pt x="63" y="100"/>
                  </a:lnTo>
                  <a:cubicBezTo>
                    <a:pt x="125" y="113"/>
                    <a:pt x="138" y="0"/>
                    <a:pt x="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8">
              <a:extLst>
                <a:ext uri="{FF2B5EF4-FFF2-40B4-BE49-F238E27FC236}">
                  <a16:creationId xmlns:a16="http://schemas.microsoft.com/office/drawing/2014/main" id="{6D11D935-FBC6-4164-6794-2CD36CD5AC36}"/>
                </a:ext>
              </a:extLst>
            </p:cNvPr>
            <p:cNvSpPr/>
            <p:nvPr/>
          </p:nvSpPr>
          <p:spPr>
            <a:xfrm>
              <a:off x="6869800" y="2346825"/>
              <a:ext cx="17850" cy="42200"/>
            </a:xfrm>
            <a:custGeom>
              <a:avLst/>
              <a:gdLst/>
              <a:ahLst/>
              <a:cxnLst/>
              <a:rect l="l" t="t" r="r" b="b"/>
              <a:pathLst>
                <a:path w="714" h="1688" extrusionOk="0">
                  <a:moveTo>
                    <a:pt x="101" y="1663"/>
                  </a:moveTo>
                  <a:cubicBezTo>
                    <a:pt x="638" y="1463"/>
                    <a:pt x="713" y="513"/>
                    <a:pt x="576" y="51"/>
                  </a:cubicBezTo>
                  <a:cubicBezTo>
                    <a:pt x="551" y="1"/>
                    <a:pt x="463" y="13"/>
                    <a:pt x="476" y="63"/>
                  </a:cubicBezTo>
                  <a:cubicBezTo>
                    <a:pt x="513" y="313"/>
                    <a:pt x="526" y="563"/>
                    <a:pt x="488" y="800"/>
                  </a:cubicBezTo>
                  <a:cubicBezTo>
                    <a:pt x="438" y="1038"/>
                    <a:pt x="326" y="1463"/>
                    <a:pt x="76" y="1550"/>
                  </a:cubicBezTo>
                  <a:cubicBezTo>
                    <a:pt x="1" y="1575"/>
                    <a:pt x="38" y="1688"/>
                    <a:pt x="101" y="1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>
              <a:extLst>
                <a:ext uri="{FF2B5EF4-FFF2-40B4-BE49-F238E27FC236}">
                  <a16:creationId xmlns:a16="http://schemas.microsoft.com/office/drawing/2014/main" id="{DC67DC89-B057-A04A-8036-A3EC897B9465}"/>
                </a:ext>
              </a:extLst>
            </p:cNvPr>
            <p:cNvSpPr/>
            <p:nvPr/>
          </p:nvSpPr>
          <p:spPr>
            <a:xfrm>
              <a:off x="6865425" y="23465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676" y="50"/>
                  </a:moveTo>
                  <a:cubicBezTo>
                    <a:pt x="313" y="400"/>
                    <a:pt x="1" y="1125"/>
                    <a:pt x="151" y="1625"/>
                  </a:cubicBezTo>
                  <a:cubicBezTo>
                    <a:pt x="163" y="1687"/>
                    <a:pt x="251" y="1662"/>
                    <a:pt x="238" y="1600"/>
                  </a:cubicBezTo>
                  <a:cubicBezTo>
                    <a:pt x="188" y="1062"/>
                    <a:pt x="376" y="513"/>
                    <a:pt x="751" y="113"/>
                  </a:cubicBezTo>
                  <a:cubicBezTo>
                    <a:pt x="788" y="63"/>
                    <a:pt x="726" y="0"/>
                    <a:pt x="676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>
              <a:extLst>
                <a:ext uri="{FF2B5EF4-FFF2-40B4-BE49-F238E27FC236}">
                  <a16:creationId xmlns:a16="http://schemas.microsoft.com/office/drawing/2014/main" id="{9BFD97E7-69E7-492C-6DC3-90F4418AAD20}"/>
                </a:ext>
              </a:extLst>
            </p:cNvPr>
            <p:cNvSpPr/>
            <p:nvPr/>
          </p:nvSpPr>
          <p:spPr>
            <a:xfrm>
              <a:off x="6831375" y="241587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88" y="1275"/>
                  </a:moveTo>
                  <a:cubicBezTo>
                    <a:pt x="1200" y="938"/>
                    <a:pt x="1026" y="663"/>
                    <a:pt x="813" y="413"/>
                  </a:cubicBezTo>
                  <a:cubicBezTo>
                    <a:pt x="638" y="163"/>
                    <a:pt x="351" y="13"/>
                    <a:pt x="51" y="0"/>
                  </a:cubicBezTo>
                  <a:cubicBezTo>
                    <a:pt x="13" y="0"/>
                    <a:pt x="1" y="75"/>
                    <a:pt x="38" y="75"/>
                  </a:cubicBezTo>
                  <a:cubicBezTo>
                    <a:pt x="326" y="100"/>
                    <a:pt x="588" y="238"/>
                    <a:pt x="763" y="463"/>
                  </a:cubicBezTo>
                  <a:cubicBezTo>
                    <a:pt x="951" y="713"/>
                    <a:pt x="1125" y="950"/>
                    <a:pt x="1101" y="1275"/>
                  </a:cubicBezTo>
                  <a:cubicBezTo>
                    <a:pt x="1101" y="1325"/>
                    <a:pt x="1175" y="1325"/>
                    <a:pt x="1188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>
              <a:extLst>
                <a:ext uri="{FF2B5EF4-FFF2-40B4-BE49-F238E27FC236}">
                  <a16:creationId xmlns:a16="http://schemas.microsoft.com/office/drawing/2014/main" id="{113E8EAC-FE72-A1DE-059B-225BA1E077A8}"/>
                </a:ext>
              </a:extLst>
            </p:cNvPr>
            <p:cNvSpPr/>
            <p:nvPr/>
          </p:nvSpPr>
          <p:spPr>
            <a:xfrm>
              <a:off x="6831375" y="2415550"/>
              <a:ext cx="29400" cy="33475"/>
            </a:xfrm>
            <a:custGeom>
              <a:avLst/>
              <a:gdLst/>
              <a:ahLst/>
              <a:cxnLst/>
              <a:rect l="l" t="t" r="r" b="b"/>
              <a:pathLst>
                <a:path w="1176" h="1339" extrusionOk="0">
                  <a:moveTo>
                    <a:pt x="13" y="63"/>
                  </a:moveTo>
                  <a:cubicBezTo>
                    <a:pt x="101" y="626"/>
                    <a:pt x="501" y="1201"/>
                    <a:pt x="1076" y="1313"/>
                  </a:cubicBezTo>
                  <a:cubicBezTo>
                    <a:pt x="1138" y="1338"/>
                    <a:pt x="1175" y="1251"/>
                    <a:pt x="1125" y="1213"/>
                  </a:cubicBezTo>
                  <a:cubicBezTo>
                    <a:pt x="888" y="1076"/>
                    <a:pt x="651" y="1013"/>
                    <a:pt x="476" y="776"/>
                  </a:cubicBezTo>
                  <a:cubicBezTo>
                    <a:pt x="301" y="563"/>
                    <a:pt x="163" y="313"/>
                    <a:pt x="88" y="38"/>
                  </a:cubicBezTo>
                  <a:cubicBezTo>
                    <a:pt x="76" y="1"/>
                    <a:pt x="1" y="13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>
              <a:extLst>
                <a:ext uri="{FF2B5EF4-FFF2-40B4-BE49-F238E27FC236}">
                  <a16:creationId xmlns:a16="http://schemas.microsoft.com/office/drawing/2014/main" id="{DF50581E-64F2-841D-0D88-CCA7D9FFE288}"/>
                </a:ext>
              </a:extLst>
            </p:cNvPr>
            <p:cNvSpPr/>
            <p:nvPr/>
          </p:nvSpPr>
          <p:spPr>
            <a:xfrm>
              <a:off x="6767025" y="2718300"/>
              <a:ext cx="86575" cy="38750"/>
            </a:xfrm>
            <a:custGeom>
              <a:avLst/>
              <a:gdLst/>
              <a:ahLst/>
              <a:cxnLst/>
              <a:rect l="l" t="t" r="r" b="b"/>
              <a:pathLst>
                <a:path w="3463" h="1550" extrusionOk="0">
                  <a:moveTo>
                    <a:pt x="3387" y="38"/>
                  </a:moveTo>
                  <a:cubicBezTo>
                    <a:pt x="2387" y="738"/>
                    <a:pt x="1250" y="1225"/>
                    <a:pt x="50" y="1437"/>
                  </a:cubicBezTo>
                  <a:cubicBezTo>
                    <a:pt x="0" y="1450"/>
                    <a:pt x="25" y="1550"/>
                    <a:pt x="88" y="1537"/>
                  </a:cubicBezTo>
                  <a:cubicBezTo>
                    <a:pt x="1288" y="1312"/>
                    <a:pt x="2437" y="825"/>
                    <a:pt x="3425" y="100"/>
                  </a:cubicBezTo>
                  <a:cubicBezTo>
                    <a:pt x="3462" y="75"/>
                    <a:pt x="3425" y="0"/>
                    <a:pt x="338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8">
              <a:extLst>
                <a:ext uri="{FF2B5EF4-FFF2-40B4-BE49-F238E27FC236}">
                  <a16:creationId xmlns:a16="http://schemas.microsoft.com/office/drawing/2014/main" id="{D363E625-05AC-571B-41D4-F42EC3064E4D}"/>
                </a:ext>
              </a:extLst>
            </p:cNvPr>
            <p:cNvSpPr/>
            <p:nvPr/>
          </p:nvSpPr>
          <p:spPr>
            <a:xfrm>
              <a:off x="6752975" y="2749525"/>
              <a:ext cx="16250" cy="17850"/>
            </a:xfrm>
            <a:custGeom>
              <a:avLst/>
              <a:gdLst/>
              <a:ahLst/>
              <a:cxnLst/>
              <a:rect l="l" t="t" r="r" b="b"/>
              <a:pathLst>
                <a:path w="650" h="714" extrusionOk="0">
                  <a:moveTo>
                    <a:pt x="575" y="188"/>
                  </a:moveTo>
                  <a:cubicBezTo>
                    <a:pt x="363" y="1"/>
                    <a:pt x="0" y="238"/>
                    <a:pt x="213" y="476"/>
                  </a:cubicBezTo>
                  <a:cubicBezTo>
                    <a:pt x="413" y="713"/>
                    <a:pt x="650" y="376"/>
                    <a:pt x="562" y="163"/>
                  </a:cubicBezTo>
                  <a:cubicBezTo>
                    <a:pt x="537" y="126"/>
                    <a:pt x="487" y="138"/>
                    <a:pt x="487" y="176"/>
                  </a:cubicBezTo>
                  <a:cubicBezTo>
                    <a:pt x="487" y="213"/>
                    <a:pt x="487" y="251"/>
                    <a:pt x="487" y="288"/>
                  </a:cubicBezTo>
                  <a:cubicBezTo>
                    <a:pt x="475" y="376"/>
                    <a:pt x="487" y="363"/>
                    <a:pt x="512" y="263"/>
                  </a:cubicBezTo>
                  <a:cubicBezTo>
                    <a:pt x="550" y="288"/>
                    <a:pt x="612" y="238"/>
                    <a:pt x="5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8">
              <a:extLst>
                <a:ext uri="{FF2B5EF4-FFF2-40B4-BE49-F238E27FC236}">
                  <a16:creationId xmlns:a16="http://schemas.microsoft.com/office/drawing/2014/main" id="{510293FE-0EBB-33B1-4269-2344EC0C5141}"/>
                </a:ext>
              </a:extLst>
            </p:cNvPr>
            <p:cNvSpPr/>
            <p:nvPr/>
          </p:nvSpPr>
          <p:spPr>
            <a:xfrm>
              <a:off x="6783275" y="2681125"/>
              <a:ext cx="81875" cy="30625"/>
            </a:xfrm>
            <a:custGeom>
              <a:avLst/>
              <a:gdLst/>
              <a:ahLst/>
              <a:cxnLst/>
              <a:rect l="l" t="t" r="r" b="b"/>
              <a:pathLst>
                <a:path w="3275" h="1225" extrusionOk="0">
                  <a:moveTo>
                    <a:pt x="3212" y="1000"/>
                  </a:moveTo>
                  <a:cubicBezTo>
                    <a:pt x="2000" y="1137"/>
                    <a:pt x="988" y="800"/>
                    <a:pt x="63" y="25"/>
                  </a:cubicBezTo>
                  <a:cubicBezTo>
                    <a:pt x="25" y="0"/>
                    <a:pt x="0" y="38"/>
                    <a:pt x="13" y="75"/>
                  </a:cubicBezTo>
                  <a:cubicBezTo>
                    <a:pt x="738" y="1000"/>
                    <a:pt x="2112" y="1225"/>
                    <a:pt x="3212" y="1087"/>
                  </a:cubicBezTo>
                  <a:cubicBezTo>
                    <a:pt x="3274" y="1087"/>
                    <a:pt x="3274" y="987"/>
                    <a:pt x="3212" y="1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8">
              <a:extLst>
                <a:ext uri="{FF2B5EF4-FFF2-40B4-BE49-F238E27FC236}">
                  <a16:creationId xmlns:a16="http://schemas.microsoft.com/office/drawing/2014/main" id="{9B817442-7FCB-BDD3-0608-5FF92252D900}"/>
                </a:ext>
              </a:extLst>
            </p:cNvPr>
            <p:cNvSpPr/>
            <p:nvPr/>
          </p:nvSpPr>
          <p:spPr>
            <a:xfrm>
              <a:off x="6773575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338" y="25"/>
                  </a:moveTo>
                  <a:cubicBezTo>
                    <a:pt x="38" y="0"/>
                    <a:pt x="1" y="450"/>
                    <a:pt x="301" y="488"/>
                  </a:cubicBezTo>
                  <a:cubicBezTo>
                    <a:pt x="601" y="513"/>
                    <a:pt x="563" y="75"/>
                    <a:pt x="276" y="88"/>
                  </a:cubicBezTo>
                  <a:cubicBezTo>
                    <a:pt x="238" y="88"/>
                    <a:pt x="226" y="138"/>
                    <a:pt x="263" y="150"/>
                  </a:cubicBezTo>
                  <a:cubicBezTo>
                    <a:pt x="313" y="213"/>
                    <a:pt x="338" y="188"/>
                    <a:pt x="338" y="100"/>
                  </a:cubicBezTo>
                  <a:cubicBezTo>
                    <a:pt x="388" y="100"/>
                    <a:pt x="388" y="25"/>
                    <a:pt x="338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8">
              <a:extLst>
                <a:ext uri="{FF2B5EF4-FFF2-40B4-BE49-F238E27FC236}">
                  <a16:creationId xmlns:a16="http://schemas.microsoft.com/office/drawing/2014/main" id="{6B0AA05A-120F-17EE-9F59-25FDE4A88640}"/>
                </a:ext>
              </a:extLst>
            </p:cNvPr>
            <p:cNvSpPr/>
            <p:nvPr/>
          </p:nvSpPr>
          <p:spPr>
            <a:xfrm>
              <a:off x="6888250" y="2270600"/>
              <a:ext cx="60000" cy="237450"/>
            </a:xfrm>
            <a:custGeom>
              <a:avLst/>
              <a:gdLst/>
              <a:ahLst/>
              <a:cxnLst/>
              <a:rect l="l" t="t" r="r" b="b"/>
              <a:pathLst>
                <a:path w="2400" h="9498" extrusionOk="0">
                  <a:moveTo>
                    <a:pt x="2387" y="9448"/>
                  </a:moveTo>
                  <a:cubicBezTo>
                    <a:pt x="1137" y="6136"/>
                    <a:pt x="0" y="3450"/>
                    <a:pt x="2025" y="125"/>
                  </a:cubicBezTo>
                  <a:cubicBezTo>
                    <a:pt x="2062" y="50"/>
                    <a:pt x="1962" y="0"/>
                    <a:pt x="1925" y="63"/>
                  </a:cubicBezTo>
                  <a:cubicBezTo>
                    <a:pt x="975" y="1475"/>
                    <a:pt x="575" y="2750"/>
                    <a:pt x="738" y="4449"/>
                  </a:cubicBezTo>
                  <a:cubicBezTo>
                    <a:pt x="925" y="6386"/>
                    <a:pt x="1637" y="7686"/>
                    <a:pt x="2325" y="9460"/>
                  </a:cubicBezTo>
                  <a:cubicBezTo>
                    <a:pt x="2350" y="9498"/>
                    <a:pt x="2400" y="9485"/>
                    <a:pt x="2387" y="9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8">
              <a:extLst>
                <a:ext uri="{FF2B5EF4-FFF2-40B4-BE49-F238E27FC236}">
                  <a16:creationId xmlns:a16="http://schemas.microsoft.com/office/drawing/2014/main" id="{50FBE6F6-0553-4CAD-A88D-2579154B69F1}"/>
                </a:ext>
              </a:extLst>
            </p:cNvPr>
            <p:cNvSpPr/>
            <p:nvPr/>
          </p:nvSpPr>
          <p:spPr>
            <a:xfrm>
              <a:off x="6844200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1962" y="1213"/>
                  </a:moveTo>
                  <a:cubicBezTo>
                    <a:pt x="1875" y="663"/>
                    <a:pt x="1525" y="125"/>
                    <a:pt x="912" y="63"/>
                  </a:cubicBezTo>
                  <a:cubicBezTo>
                    <a:pt x="425" y="0"/>
                    <a:pt x="0" y="375"/>
                    <a:pt x="0" y="875"/>
                  </a:cubicBezTo>
                  <a:cubicBezTo>
                    <a:pt x="0" y="938"/>
                    <a:pt x="113" y="938"/>
                    <a:pt x="113" y="875"/>
                  </a:cubicBezTo>
                  <a:cubicBezTo>
                    <a:pt x="125" y="300"/>
                    <a:pt x="700" y="13"/>
                    <a:pt x="1200" y="250"/>
                  </a:cubicBezTo>
                  <a:cubicBezTo>
                    <a:pt x="1612" y="425"/>
                    <a:pt x="1812" y="813"/>
                    <a:pt x="1900" y="1238"/>
                  </a:cubicBezTo>
                  <a:cubicBezTo>
                    <a:pt x="1912" y="1275"/>
                    <a:pt x="1975" y="1262"/>
                    <a:pt x="1962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8">
              <a:extLst>
                <a:ext uri="{FF2B5EF4-FFF2-40B4-BE49-F238E27FC236}">
                  <a16:creationId xmlns:a16="http://schemas.microsoft.com/office/drawing/2014/main" id="{00B7EDBA-7876-5651-8FCA-B8909B38A24D}"/>
                </a:ext>
              </a:extLst>
            </p:cNvPr>
            <p:cNvSpPr/>
            <p:nvPr/>
          </p:nvSpPr>
          <p:spPr>
            <a:xfrm>
              <a:off x="6887300" y="25102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538" y="50"/>
                  </a:moveTo>
                  <a:cubicBezTo>
                    <a:pt x="563" y="675"/>
                    <a:pt x="1" y="1175"/>
                    <a:pt x="226" y="1812"/>
                  </a:cubicBezTo>
                  <a:cubicBezTo>
                    <a:pt x="376" y="2225"/>
                    <a:pt x="776" y="2500"/>
                    <a:pt x="1213" y="2487"/>
                  </a:cubicBezTo>
                  <a:cubicBezTo>
                    <a:pt x="1250" y="2487"/>
                    <a:pt x="1263" y="2425"/>
                    <a:pt x="1225" y="2412"/>
                  </a:cubicBezTo>
                  <a:cubicBezTo>
                    <a:pt x="438" y="2312"/>
                    <a:pt x="126" y="1625"/>
                    <a:pt x="426" y="925"/>
                  </a:cubicBezTo>
                  <a:cubicBezTo>
                    <a:pt x="563" y="650"/>
                    <a:pt x="626" y="350"/>
                    <a:pt x="626" y="50"/>
                  </a:cubicBezTo>
                  <a:cubicBezTo>
                    <a:pt x="626" y="0"/>
                    <a:pt x="538" y="0"/>
                    <a:pt x="538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>
              <a:extLst>
                <a:ext uri="{FF2B5EF4-FFF2-40B4-BE49-F238E27FC236}">
                  <a16:creationId xmlns:a16="http://schemas.microsoft.com/office/drawing/2014/main" id="{B85FF032-B1B8-46C8-E69C-C074E42DB349}"/>
                </a:ext>
              </a:extLst>
            </p:cNvPr>
            <p:cNvSpPr/>
            <p:nvPr/>
          </p:nvSpPr>
          <p:spPr>
            <a:xfrm>
              <a:off x="6912925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38" y="1112"/>
                  </a:moveTo>
                  <a:cubicBezTo>
                    <a:pt x="338" y="1225"/>
                    <a:pt x="588" y="1062"/>
                    <a:pt x="700" y="775"/>
                  </a:cubicBezTo>
                  <a:cubicBezTo>
                    <a:pt x="788" y="550"/>
                    <a:pt x="863" y="163"/>
                    <a:pt x="613" y="13"/>
                  </a:cubicBezTo>
                  <a:cubicBezTo>
                    <a:pt x="588" y="0"/>
                    <a:pt x="550" y="25"/>
                    <a:pt x="575" y="63"/>
                  </a:cubicBezTo>
                  <a:cubicBezTo>
                    <a:pt x="825" y="387"/>
                    <a:pt x="588" y="1225"/>
                    <a:pt x="63" y="1050"/>
                  </a:cubicBezTo>
                  <a:cubicBezTo>
                    <a:pt x="13" y="1025"/>
                    <a:pt x="0" y="1100"/>
                    <a:pt x="38" y="11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>
              <a:extLst>
                <a:ext uri="{FF2B5EF4-FFF2-40B4-BE49-F238E27FC236}">
                  <a16:creationId xmlns:a16="http://schemas.microsoft.com/office/drawing/2014/main" id="{44611D47-C8D3-78A8-238C-7BF1D617D94C}"/>
                </a:ext>
              </a:extLst>
            </p:cNvPr>
            <p:cNvSpPr/>
            <p:nvPr/>
          </p:nvSpPr>
          <p:spPr>
            <a:xfrm>
              <a:off x="6775150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162" y="38"/>
                  </a:moveTo>
                  <a:cubicBezTo>
                    <a:pt x="1213" y="825"/>
                    <a:pt x="0" y="1800"/>
                    <a:pt x="300" y="3199"/>
                  </a:cubicBezTo>
                  <a:cubicBezTo>
                    <a:pt x="313" y="3249"/>
                    <a:pt x="400" y="3224"/>
                    <a:pt x="388" y="3174"/>
                  </a:cubicBezTo>
                  <a:cubicBezTo>
                    <a:pt x="200" y="1787"/>
                    <a:pt x="1275" y="900"/>
                    <a:pt x="2225" y="88"/>
                  </a:cubicBezTo>
                  <a:cubicBezTo>
                    <a:pt x="2262" y="63"/>
                    <a:pt x="2200" y="0"/>
                    <a:pt x="2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>
              <a:extLst>
                <a:ext uri="{FF2B5EF4-FFF2-40B4-BE49-F238E27FC236}">
                  <a16:creationId xmlns:a16="http://schemas.microsoft.com/office/drawing/2014/main" id="{233411F6-0A1D-7316-7DBB-D685FDAE739C}"/>
                </a:ext>
              </a:extLst>
            </p:cNvPr>
            <p:cNvSpPr/>
            <p:nvPr/>
          </p:nvSpPr>
          <p:spPr>
            <a:xfrm>
              <a:off x="6867625" y="2553650"/>
              <a:ext cx="15025" cy="30950"/>
            </a:xfrm>
            <a:custGeom>
              <a:avLst/>
              <a:gdLst/>
              <a:ahLst/>
              <a:cxnLst/>
              <a:rect l="l" t="t" r="r" b="b"/>
              <a:pathLst>
                <a:path w="601" h="1238" extrusionOk="0">
                  <a:moveTo>
                    <a:pt x="500" y="63"/>
                  </a:moveTo>
                  <a:cubicBezTo>
                    <a:pt x="475" y="463"/>
                    <a:pt x="313" y="850"/>
                    <a:pt x="25" y="1138"/>
                  </a:cubicBezTo>
                  <a:cubicBezTo>
                    <a:pt x="0" y="1175"/>
                    <a:pt x="38" y="1238"/>
                    <a:pt x="88" y="1213"/>
                  </a:cubicBezTo>
                  <a:cubicBezTo>
                    <a:pt x="250" y="1075"/>
                    <a:pt x="375" y="900"/>
                    <a:pt x="438" y="713"/>
                  </a:cubicBezTo>
                  <a:cubicBezTo>
                    <a:pt x="550" y="513"/>
                    <a:pt x="600" y="288"/>
                    <a:pt x="588" y="63"/>
                  </a:cubicBezTo>
                  <a:cubicBezTo>
                    <a:pt x="588" y="0"/>
                    <a:pt x="488" y="0"/>
                    <a:pt x="4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>
              <a:extLst>
                <a:ext uri="{FF2B5EF4-FFF2-40B4-BE49-F238E27FC236}">
                  <a16:creationId xmlns:a16="http://schemas.microsoft.com/office/drawing/2014/main" id="{52EFD362-2F4B-BFB1-23D0-AC73C93666B9}"/>
                </a:ext>
              </a:extLst>
            </p:cNvPr>
            <p:cNvSpPr/>
            <p:nvPr/>
          </p:nvSpPr>
          <p:spPr>
            <a:xfrm>
              <a:off x="68613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325" y="1275"/>
                  </a:moveTo>
                  <a:cubicBezTo>
                    <a:pt x="113" y="825"/>
                    <a:pt x="413" y="313"/>
                    <a:pt x="825" y="125"/>
                  </a:cubicBezTo>
                  <a:cubicBezTo>
                    <a:pt x="875" y="100"/>
                    <a:pt x="838" y="0"/>
                    <a:pt x="775" y="25"/>
                  </a:cubicBezTo>
                  <a:cubicBezTo>
                    <a:pt x="300" y="238"/>
                    <a:pt x="0" y="838"/>
                    <a:pt x="238" y="1325"/>
                  </a:cubicBezTo>
                  <a:cubicBezTo>
                    <a:pt x="275" y="1375"/>
                    <a:pt x="350" y="1325"/>
                    <a:pt x="32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8">
              <a:extLst>
                <a:ext uri="{FF2B5EF4-FFF2-40B4-BE49-F238E27FC236}">
                  <a16:creationId xmlns:a16="http://schemas.microsoft.com/office/drawing/2014/main" id="{C25A1084-D36D-CEA1-A2CE-87C5BCC3847A}"/>
                </a:ext>
              </a:extLst>
            </p:cNvPr>
            <p:cNvSpPr/>
            <p:nvPr/>
          </p:nvSpPr>
          <p:spPr>
            <a:xfrm>
              <a:off x="6864175" y="2216250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1813" y="5236"/>
                  </a:moveTo>
                  <a:cubicBezTo>
                    <a:pt x="2125" y="3649"/>
                    <a:pt x="2400" y="212"/>
                    <a:pt x="51" y="0"/>
                  </a:cubicBezTo>
                  <a:cubicBezTo>
                    <a:pt x="1" y="0"/>
                    <a:pt x="1" y="62"/>
                    <a:pt x="51" y="75"/>
                  </a:cubicBezTo>
                  <a:cubicBezTo>
                    <a:pt x="2338" y="375"/>
                    <a:pt x="2038" y="3687"/>
                    <a:pt x="1738" y="5211"/>
                  </a:cubicBezTo>
                  <a:cubicBezTo>
                    <a:pt x="1738" y="5261"/>
                    <a:pt x="1813" y="5286"/>
                    <a:pt x="1813" y="5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8">
              <a:extLst>
                <a:ext uri="{FF2B5EF4-FFF2-40B4-BE49-F238E27FC236}">
                  <a16:creationId xmlns:a16="http://schemas.microsoft.com/office/drawing/2014/main" id="{1B0A7A66-78ED-DACC-6A69-86F180FE08E0}"/>
                </a:ext>
              </a:extLst>
            </p:cNvPr>
            <p:cNvSpPr/>
            <p:nvPr/>
          </p:nvSpPr>
          <p:spPr>
            <a:xfrm>
              <a:off x="6826700" y="2222800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2587" y="963"/>
                  </a:moveTo>
                  <a:cubicBezTo>
                    <a:pt x="2250" y="288"/>
                    <a:pt x="1425" y="0"/>
                    <a:pt x="788" y="450"/>
                  </a:cubicBezTo>
                  <a:cubicBezTo>
                    <a:pt x="200" y="863"/>
                    <a:pt x="0" y="1925"/>
                    <a:pt x="575" y="2425"/>
                  </a:cubicBezTo>
                  <a:cubicBezTo>
                    <a:pt x="638" y="2462"/>
                    <a:pt x="700" y="2387"/>
                    <a:pt x="650" y="2350"/>
                  </a:cubicBezTo>
                  <a:cubicBezTo>
                    <a:pt x="138" y="1875"/>
                    <a:pt x="300" y="900"/>
                    <a:pt x="838" y="525"/>
                  </a:cubicBezTo>
                  <a:cubicBezTo>
                    <a:pt x="1425" y="125"/>
                    <a:pt x="2237" y="350"/>
                    <a:pt x="2537" y="1000"/>
                  </a:cubicBezTo>
                  <a:cubicBezTo>
                    <a:pt x="2550" y="1038"/>
                    <a:pt x="2600" y="1000"/>
                    <a:pt x="2587" y="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8">
              <a:extLst>
                <a:ext uri="{FF2B5EF4-FFF2-40B4-BE49-F238E27FC236}">
                  <a16:creationId xmlns:a16="http://schemas.microsoft.com/office/drawing/2014/main" id="{C10EDA8A-3253-9632-7450-42736B0B466B}"/>
                </a:ext>
              </a:extLst>
            </p:cNvPr>
            <p:cNvSpPr/>
            <p:nvPr/>
          </p:nvSpPr>
          <p:spPr>
            <a:xfrm>
              <a:off x="6837325" y="2258100"/>
              <a:ext cx="46875" cy="35950"/>
            </a:xfrm>
            <a:custGeom>
              <a:avLst/>
              <a:gdLst/>
              <a:ahLst/>
              <a:cxnLst/>
              <a:rect l="l" t="t" r="r" b="b"/>
              <a:pathLst>
                <a:path w="1875" h="1438" extrusionOk="0">
                  <a:moveTo>
                    <a:pt x="25" y="750"/>
                  </a:moveTo>
                  <a:cubicBezTo>
                    <a:pt x="200" y="1213"/>
                    <a:pt x="738" y="1438"/>
                    <a:pt x="1200" y="1250"/>
                  </a:cubicBezTo>
                  <a:cubicBezTo>
                    <a:pt x="1662" y="1050"/>
                    <a:pt x="1875" y="513"/>
                    <a:pt x="1662" y="51"/>
                  </a:cubicBezTo>
                  <a:cubicBezTo>
                    <a:pt x="1650" y="1"/>
                    <a:pt x="1575" y="38"/>
                    <a:pt x="1587" y="88"/>
                  </a:cubicBezTo>
                  <a:cubicBezTo>
                    <a:pt x="1712" y="513"/>
                    <a:pt x="1587" y="963"/>
                    <a:pt x="1150" y="1150"/>
                  </a:cubicBezTo>
                  <a:cubicBezTo>
                    <a:pt x="738" y="1313"/>
                    <a:pt x="263" y="1125"/>
                    <a:pt x="88" y="713"/>
                  </a:cubicBezTo>
                  <a:cubicBezTo>
                    <a:pt x="63" y="675"/>
                    <a:pt x="0" y="713"/>
                    <a:pt x="2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8">
              <a:extLst>
                <a:ext uri="{FF2B5EF4-FFF2-40B4-BE49-F238E27FC236}">
                  <a16:creationId xmlns:a16="http://schemas.microsoft.com/office/drawing/2014/main" id="{FC382A99-25A0-B30F-A014-A0BC6B34CBCD}"/>
                </a:ext>
              </a:extLst>
            </p:cNvPr>
            <p:cNvSpPr/>
            <p:nvPr/>
          </p:nvSpPr>
          <p:spPr>
            <a:xfrm>
              <a:off x="6849500" y="2246850"/>
              <a:ext cx="30650" cy="17200"/>
            </a:xfrm>
            <a:custGeom>
              <a:avLst/>
              <a:gdLst/>
              <a:ahLst/>
              <a:cxnLst/>
              <a:rect l="l" t="t" r="r" b="b"/>
              <a:pathLst>
                <a:path w="1226" h="688" extrusionOk="0">
                  <a:moveTo>
                    <a:pt x="1200" y="638"/>
                  </a:moveTo>
                  <a:cubicBezTo>
                    <a:pt x="1225" y="301"/>
                    <a:pt x="863" y="51"/>
                    <a:pt x="550" y="63"/>
                  </a:cubicBezTo>
                  <a:cubicBezTo>
                    <a:pt x="238" y="63"/>
                    <a:pt x="1" y="338"/>
                    <a:pt x="113" y="626"/>
                  </a:cubicBezTo>
                  <a:cubicBezTo>
                    <a:pt x="138" y="676"/>
                    <a:pt x="213" y="663"/>
                    <a:pt x="201" y="601"/>
                  </a:cubicBezTo>
                  <a:cubicBezTo>
                    <a:pt x="13" y="1"/>
                    <a:pt x="1163" y="51"/>
                    <a:pt x="1125" y="638"/>
                  </a:cubicBezTo>
                  <a:cubicBezTo>
                    <a:pt x="1125" y="688"/>
                    <a:pt x="1200" y="688"/>
                    <a:pt x="120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8">
              <a:extLst>
                <a:ext uri="{FF2B5EF4-FFF2-40B4-BE49-F238E27FC236}">
                  <a16:creationId xmlns:a16="http://schemas.microsoft.com/office/drawing/2014/main" id="{8D3D6017-F86A-8241-C6FC-44197BC39E12}"/>
                </a:ext>
              </a:extLst>
            </p:cNvPr>
            <p:cNvSpPr/>
            <p:nvPr/>
          </p:nvSpPr>
          <p:spPr>
            <a:xfrm>
              <a:off x="6819200" y="2492725"/>
              <a:ext cx="71575" cy="55025"/>
            </a:xfrm>
            <a:custGeom>
              <a:avLst/>
              <a:gdLst/>
              <a:ahLst/>
              <a:cxnLst/>
              <a:rect l="l" t="t" r="r" b="b"/>
              <a:pathLst>
                <a:path w="2863" h="2201" extrusionOk="0">
                  <a:moveTo>
                    <a:pt x="2787" y="1750"/>
                  </a:moveTo>
                  <a:cubicBezTo>
                    <a:pt x="1463" y="2100"/>
                    <a:pt x="375" y="1288"/>
                    <a:pt x="50" y="26"/>
                  </a:cubicBezTo>
                  <a:cubicBezTo>
                    <a:pt x="50" y="1"/>
                    <a:pt x="0" y="1"/>
                    <a:pt x="0" y="26"/>
                  </a:cubicBezTo>
                  <a:cubicBezTo>
                    <a:pt x="100" y="1425"/>
                    <a:pt x="1538" y="2200"/>
                    <a:pt x="2812" y="1813"/>
                  </a:cubicBezTo>
                  <a:cubicBezTo>
                    <a:pt x="2862" y="1800"/>
                    <a:pt x="2837" y="1725"/>
                    <a:pt x="2787" y="1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8">
              <a:extLst>
                <a:ext uri="{FF2B5EF4-FFF2-40B4-BE49-F238E27FC236}">
                  <a16:creationId xmlns:a16="http://schemas.microsoft.com/office/drawing/2014/main" id="{23F7E7E8-A578-ADBA-55D8-39BC4DFF56EB}"/>
                </a:ext>
              </a:extLst>
            </p:cNvPr>
            <p:cNvSpPr/>
            <p:nvPr/>
          </p:nvSpPr>
          <p:spPr>
            <a:xfrm>
              <a:off x="6793275" y="2835125"/>
              <a:ext cx="104675" cy="111575"/>
            </a:xfrm>
            <a:custGeom>
              <a:avLst/>
              <a:gdLst/>
              <a:ahLst/>
              <a:cxnLst/>
              <a:rect l="l" t="t" r="r" b="b"/>
              <a:pathLst>
                <a:path w="4187" h="4463" extrusionOk="0">
                  <a:moveTo>
                    <a:pt x="3999" y="2663"/>
                  </a:moveTo>
                  <a:cubicBezTo>
                    <a:pt x="4187" y="1213"/>
                    <a:pt x="2737" y="38"/>
                    <a:pt x="1387" y="751"/>
                  </a:cubicBezTo>
                  <a:cubicBezTo>
                    <a:pt x="0" y="1488"/>
                    <a:pt x="225" y="3425"/>
                    <a:pt x="1162" y="4437"/>
                  </a:cubicBezTo>
                  <a:cubicBezTo>
                    <a:pt x="1187" y="4462"/>
                    <a:pt x="1237" y="4425"/>
                    <a:pt x="1212" y="4387"/>
                  </a:cubicBezTo>
                  <a:cubicBezTo>
                    <a:pt x="563" y="3488"/>
                    <a:pt x="125" y="2013"/>
                    <a:pt x="1062" y="1138"/>
                  </a:cubicBezTo>
                  <a:cubicBezTo>
                    <a:pt x="2275" y="1"/>
                    <a:pt x="4087" y="1088"/>
                    <a:pt x="3899" y="2663"/>
                  </a:cubicBezTo>
                  <a:cubicBezTo>
                    <a:pt x="3887" y="2738"/>
                    <a:pt x="3999" y="2725"/>
                    <a:pt x="4012" y="2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>
              <a:extLst>
                <a:ext uri="{FF2B5EF4-FFF2-40B4-BE49-F238E27FC236}">
                  <a16:creationId xmlns:a16="http://schemas.microsoft.com/office/drawing/2014/main" id="{E08879E6-3362-9843-1008-B36203F7D2D9}"/>
                </a:ext>
              </a:extLst>
            </p:cNvPr>
            <p:cNvSpPr/>
            <p:nvPr/>
          </p:nvSpPr>
          <p:spPr>
            <a:xfrm>
              <a:off x="6818575" y="2941350"/>
              <a:ext cx="146550" cy="263725"/>
            </a:xfrm>
            <a:custGeom>
              <a:avLst/>
              <a:gdLst/>
              <a:ahLst/>
              <a:cxnLst/>
              <a:rect l="l" t="t" r="r" b="b"/>
              <a:pathLst>
                <a:path w="5862" h="10549" extrusionOk="0">
                  <a:moveTo>
                    <a:pt x="38" y="101"/>
                  </a:moveTo>
                  <a:cubicBezTo>
                    <a:pt x="1700" y="1313"/>
                    <a:pt x="3812" y="2425"/>
                    <a:pt x="4737" y="4325"/>
                  </a:cubicBezTo>
                  <a:cubicBezTo>
                    <a:pt x="5586" y="6087"/>
                    <a:pt x="5761" y="8849"/>
                    <a:pt x="4562" y="10486"/>
                  </a:cubicBezTo>
                  <a:cubicBezTo>
                    <a:pt x="4537" y="10511"/>
                    <a:pt x="4587" y="10548"/>
                    <a:pt x="4612" y="10523"/>
                  </a:cubicBezTo>
                  <a:cubicBezTo>
                    <a:pt x="5861" y="9086"/>
                    <a:pt x="5724" y="6587"/>
                    <a:pt x="5137" y="4875"/>
                  </a:cubicBezTo>
                  <a:cubicBezTo>
                    <a:pt x="4349" y="2550"/>
                    <a:pt x="1950" y="1363"/>
                    <a:pt x="75" y="26"/>
                  </a:cubicBezTo>
                  <a:cubicBezTo>
                    <a:pt x="38" y="1"/>
                    <a:pt x="0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8">
              <a:extLst>
                <a:ext uri="{FF2B5EF4-FFF2-40B4-BE49-F238E27FC236}">
                  <a16:creationId xmlns:a16="http://schemas.microsoft.com/office/drawing/2014/main" id="{1A78A786-61D9-0F71-8858-321BAF24D871}"/>
                </a:ext>
              </a:extLst>
            </p:cNvPr>
            <p:cNvSpPr/>
            <p:nvPr/>
          </p:nvSpPr>
          <p:spPr>
            <a:xfrm>
              <a:off x="6841075" y="3137250"/>
              <a:ext cx="84375" cy="100925"/>
            </a:xfrm>
            <a:custGeom>
              <a:avLst/>
              <a:gdLst/>
              <a:ahLst/>
              <a:cxnLst/>
              <a:rect l="l" t="t" r="r" b="b"/>
              <a:pathLst>
                <a:path w="3375" h="4037" extrusionOk="0">
                  <a:moveTo>
                    <a:pt x="3299" y="2875"/>
                  </a:moveTo>
                  <a:cubicBezTo>
                    <a:pt x="2362" y="3412"/>
                    <a:pt x="987" y="3537"/>
                    <a:pt x="438" y="2375"/>
                  </a:cubicBezTo>
                  <a:cubicBezTo>
                    <a:pt x="313" y="2100"/>
                    <a:pt x="275" y="1787"/>
                    <a:pt x="325" y="1487"/>
                  </a:cubicBezTo>
                  <a:cubicBezTo>
                    <a:pt x="325" y="1412"/>
                    <a:pt x="313" y="1325"/>
                    <a:pt x="325" y="1250"/>
                  </a:cubicBezTo>
                  <a:cubicBezTo>
                    <a:pt x="450" y="488"/>
                    <a:pt x="650" y="513"/>
                    <a:pt x="1175" y="450"/>
                  </a:cubicBezTo>
                  <a:cubicBezTo>
                    <a:pt x="2075" y="338"/>
                    <a:pt x="2425" y="938"/>
                    <a:pt x="2275" y="1725"/>
                  </a:cubicBezTo>
                  <a:cubicBezTo>
                    <a:pt x="2162" y="2300"/>
                    <a:pt x="1875" y="2600"/>
                    <a:pt x="1462" y="3000"/>
                  </a:cubicBezTo>
                  <a:cubicBezTo>
                    <a:pt x="1150" y="3299"/>
                    <a:pt x="825" y="3549"/>
                    <a:pt x="800" y="3999"/>
                  </a:cubicBezTo>
                  <a:cubicBezTo>
                    <a:pt x="800" y="4024"/>
                    <a:pt x="850" y="4037"/>
                    <a:pt x="850" y="3999"/>
                  </a:cubicBezTo>
                  <a:cubicBezTo>
                    <a:pt x="950" y="3287"/>
                    <a:pt x="1862" y="2900"/>
                    <a:pt x="2225" y="2312"/>
                  </a:cubicBezTo>
                  <a:cubicBezTo>
                    <a:pt x="2525" y="1875"/>
                    <a:pt x="2575" y="1325"/>
                    <a:pt x="2362" y="850"/>
                  </a:cubicBezTo>
                  <a:cubicBezTo>
                    <a:pt x="2025" y="113"/>
                    <a:pt x="887" y="0"/>
                    <a:pt x="400" y="650"/>
                  </a:cubicBezTo>
                  <a:cubicBezTo>
                    <a:pt x="0" y="1163"/>
                    <a:pt x="138" y="2237"/>
                    <a:pt x="500" y="2725"/>
                  </a:cubicBezTo>
                  <a:cubicBezTo>
                    <a:pt x="1200" y="3662"/>
                    <a:pt x="2450" y="3462"/>
                    <a:pt x="3337" y="2950"/>
                  </a:cubicBezTo>
                  <a:cubicBezTo>
                    <a:pt x="3374" y="2912"/>
                    <a:pt x="3337" y="2850"/>
                    <a:pt x="3299" y="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8">
              <a:extLst>
                <a:ext uri="{FF2B5EF4-FFF2-40B4-BE49-F238E27FC236}">
                  <a16:creationId xmlns:a16="http://schemas.microsoft.com/office/drawing/2014/main" id="{98CC05A9-B0B1-34F6-6A71-2F52EC647703}"/>
                </a:ext>
              </a:extLst>
            </p:cNvPr>
            <p:cNvSpPr/>
            <p:nvPr/>
          </p:nvSpPr>
          <p:spPr>
            <a:xfrm>
              <a:off x="6857325" y="3245025"/>
              <a:ext cx="13750" cy="55325"/>
            </a:xfrm>
            <a:custGeom>
              <a:avLst/>
              <a:gdLst/>
              <a:ahLst/>
              <a:cxnLst/>
              <a:rect l="l" t="t" r="r" b="b"/>
              <a:pathLst>
                <a:path w="550" h="2213" extrusionOk="0">
                  <a:moveTo>
                    <a:pt x="75" y="51"/>
                  </a:moveTo>
                  <a:cubicBezTo>
                    <a:pt x="0" y="738"/>
                    <a:pt x="63" y="1588"/>
                    <a:pt x="475" y="2188"/>
                  </a:cubicBezTo>
                  <a:cubicBezTo>
                    <a:pt x="500" y="2213"/>
                    <a:pt x="550" y="2200"/>
                    <a:pt x="537" y="2163"/>
                  </a:cubicBezTo>
                  <a:cubicBezTo>
                    <a:pt x="300" y="1438"/>
                    <a:pt x="75" y="825"/>
                    <a:pt x="150" y="51"/>
                  </a:cubicBezTo>
                  <a:cubicBezTo>
                    <a:pt x="150" y="1"/>
                    <a:pt x="87" y="1"/>
                    <a:pt x="7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>
              <a:extLst>
                <a:ext uri="{FF2B5EF4-FFF2-40B4-BE49-F238E27FC236}">
                  <a16:creationId xmlns:a16="http://schemas.microsoft.com/office/drawing/2014/main" id="{9523F9DA-0412-4E3B-A1C8-EDEAD975225E}"/>
                </a:ext>
              </a:extLst>
            </p:cNvPr>
            <p:cNvSpPr/>
            <p:nvPr/>
          </p:nvSpPr>
          <p:spPr>
            <a:xfrm>
              <a:off x="6805150" y="2972925"/>
              <a:ext cx="96550" cy="81550"/>
            </a:xfrm>
            <a:custGeom>
              <a:avLst/>
              <a:gdLst/>
              <a:ahLst/>
              <a:cxnLst/>
              <a:rect l="l" t="t" r="r" b="b"/>
              <a:pathLst>
                <a:path w="3862" h="3262" extrusionOk="0">
                  <a:moveTo>
                    <a:pt x="3824" y="1025"/>
                  </a:moveTo>
                  <a:cubicBezTo>
                    <a:pt x="3187" y="475"/>
                    <a:pt x="2362" y="0"/>
                    <a:pt x="1487" y="187"/>
                  </a:cubicBezTo>
                  <a:cubicBezTo>
                    <a:pt x="662" y="375"/>
                    <a:pt x="50" y="1175"/>
                    <a:pt x="25" y="2012"/>
                  </a:cubicBezTo>
                  <a:cubicBezTo>
                    <a:pt x="0" y="2587"/>
                    <a:pt x="375" y="3262"/>
                    <a:pt x="1037" y="3187"/>
                  </a:cubicBezTo>
                  <a:cubicBezTo>
                    <a:pt x="1387" y="3149"/>
                    <a:pt x="1812" y="2799"/>
                    <a:pt x="1437" y="2512"/>
                  </a:cubicBezTo>
                  <a:cubicBezTo>
                    <a:pt x="1387" y="2487"/>
                    <a:pt x="1350" y="2549"/>
                    <a:pt x="1387" y="2587"/>
                  </a:cubicBezTo>
                  <a:cubicBezTo>
                    <a:pt x="562" y="3012"/>
                    <a:pt x="138" y="2862"/>
                    <a:pt x="125" y="2124"/>
                  </a:cubicBezTo>
                  <a:cubicBezTo>
                    <a:pt x="125" y="1812"/>
                    <a:pt x="200" y="1500"/>
                    <a:pt x="362" y="1225"/>
                  </a:cubicBezTo>
                  <a:cubicBezTo>
                    <a:pt x="562" y="787"/>
                    <a:pt x="950" y="462"/>
                    <a:pt x="1412" y="325"/>
                  </a:cubicBezTo>
                  <a:cubicBezTo>
                    <a:pt x="2299" y="88"/>
                    <a:pt x="3124" y="550"/>
                    <a:pt x="3787" y="1075"/>
                  </a:cubicBezTo>
                  <a:cubicBezTo>
                    <a:pt x="3824" y="1087"/>
                    <a:pt x="3862" y="1050"/>
                    <a:pt x="3837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>
              <a:extLst>
                <a:ext uri="{FF2B5EF4-FFF2-40B4-BE49-F238E27FC236}">
                  <a16:creationId xmlns:a16="http://schemas.microsoft.com/office/drawing/2014/main" id="{5A375FAB-3E5F-F7D3-2253-2A5347495943}"/>
                </a:ext>
              </a:extLst>
            </p:cNvPr>
            <p:cNvSpPr/>
            <p:nvPr/>
          </p:nvSpPr>
          <p:spPr>
            <a:xfrm>
              <a:off x="6762350" y="2958850"/>
              <a:ext cx="110600" cy="22825"/>
            </a:xfrm>
            <a:custGeom>
              <a:avLst/>
              <a:gdLst/>
              <a:ahLst/>
              <a:cxnLst/>
              <a:rect l="l" t="t" r="r" b="b"/>
              <a:pathLst>
                <a:path w="4424" h="913" extrusionOk="0">
                  <a:moveTo>
                    <a:pt x="4399" y="825"/>
                  </a:moveTo>
                  <a:cubicBezTo>
                    <a:pt x="3874" y="376"/>
                    <a:pt x="3187" y="251"/>
                    <a:pt x="2524" y="176"/>
                  </a:cubicBezTo>
                  <a:cubicBezTo>
                    <a:pt x="1700" y="88"/>
                    <a:pt x="725" y="1"/>
                    <a:pt x="38" y="526"/>
                  </a:cubicBezTo>
                  <a:cubicBezTo>
                    <a:pt x="0" y="551"/>
                    <a:pt x="25" y="601"/>
                    <a:pt x="63" y="588"/>
                  </a:cubicBezTo>
                  <a:cubicBezTo>
                    <a:pt x="1187" y="1"/>
                    <a:pt x="3324" y="38"/>
                    <a:pt x="4324" y="875"/>
                  </a:cubicBezTo>
                  <a:cubicBezTo>
                    <a:pt x="4374" y="913"/>
                    <a:pt x="4424" y="863"/>
                    <a:pt x="4386" y="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8">
              <a:extLst>
                <a:ext uri="{FF2B5EF4-FFF2-40B4-BE49-F238E27FC236}">
                  <a16:creationId xmlns:a16="http://schemas.microsoft.com/office/drawing/2014/main" id="{63BEB300-16DB-7062-5F13-5B22EF74B541}"/>
                </a:ext>
              </a:extLst>
            </p:cNvPr>
            <p:cNvSpPr/>
            <p:nvPr/>
          </p:nvSpPr>
          <p:spPr>
            <a:xfrm>
              <a:off x="675110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126"/>
                  </a:moveTo>
                  <a:cubicBezTo>
                    <a:pt x="488" y="213"/>
                    <a:pt x="463" y="313"/>
                    <a:pt x="400" y="388"/>
                  </a:cubicBezTo>
                  <a:cubicBezTo>
                    <a:pt x="338" y="450"/>
                    <a:pt x="238" y="475"/>
                    <a:pt x="150" y="463"/>
                  </a:cubicBezTo>
                  <a:cubicBezTo>
                    <a:pt x="125" y="450"/>
                    <a:pt x="88" y="438"/>
                    <a:pt x="63" y="425"/>
                  </a:cubicBezTo>
                  <a:cubicBezTo>
                    <a:pt x="38" y="388"/>
                    <a:pt x="25" y="350"/>
                    <a:pt x="25" y="313"/>
                  </a:cubicBezTo>
                  <a:cubicBezTo>
                    <a:pt x="0" y="188"/>
                    <a:pt x="63" y="63"/>
                    <a:pt x="175" y="13"/>
                  </a:cubicBezTo>
                  <a:cubicBezTo>
                    <a:pt x="313" y="1"/>
                    <a:pt x="425" y="101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8">
              <a:extLst>
                <a:ext uri="{FF2B5EF4-FFF2-40B4-BE49-F238E27FC236}">
                  <a16:creationId xmlns:a16="http://schemas.microsoft.com/office/drawing/2014/main" id="{A09C54B4-30DD-E800-E02B-63461A81B9D2}"/>
                </a:ext>
              </a:extLst>
            </p:cNvPr>
            <p:cNvSpPr/>
            <p:nvPr/>
          </p:nvSpPr>
          <p:spPr>
            <a:xfrm>
              <a:off x="6748600" y="2965425"/>
              <a:ext cx="17200" cy="22200"/>
            </a:xfrm>
            <a:custGeom>
              <a:avLst/>
              <a:gdLst/>
              <a:ahLst/>
              <a:cxnLst/>
              <a:rect l="l" t="t" r="r" b="b"/>
              <a:pathLst>
                <a:path w="688" h="888" extrusionOk="0">
                  <a:moveTo>
                    <a:pt x="475" y="300"/>
                  </a:moveTo>
                  <a:cubicBezTo>
                    <a:pt x="450" y="587"/>
                    <a:pt x="375" y="637"/>
                    <a:pt x="275" y="462"/>
                  </a:cubicBezTo>
                  <a:cubicBezTo>
                    <a:pt x="100" y="300"/>
                    <a:pt x="163" y="288"/>
                    <a:pt x="488" y="413"/>
                  </a:cubicBezTo>
                  <a:cubicBezTo>
                    <a:pt x="488" y="450"/>
                    <a:pt x="575" y="438"/>
                    <a:pt x="575" y="400"/>
                  </a:cubicBezTo>
                  <a:cubicBezTo>
                    <a:pt x="575" y="0"/>
                    <a:pt x="0" y="88"/>
                    <a:pt x="63" y="487"/>
                  </a:cubicBezTo>
                  <a:cubicBezTo>
                    <a:pt x="125" y="887"/>
                    <a:pt x="687" y="650"/>
                    <a:pt x="600" y="275"/>
                  </a:cubicBezTo>
                  <a:cubicBezTo>
                    <a:pt x="575" y="200"/>
                    <a:pt x="475" y="2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>
              <a:extLst>
                <a:ext uri="{FF2B5EF4-FFF2-40B4-BE49-F238E27FC236}">
                  <a16:creationId xmlns:a16="http://schemas.microsoft.com/office/drawing/2014/main" id="{CC5A8716-BEA2-AD5C-F32B-40A7FC92E3EC}"/>
                </a:ext>
              </a:extLst>
            </p:cNvPr>
            <p:cNvSpPr/>
            <p:nvPr/>
          </p:nvSpPr>
          <p:spPr>
            <a:xfrm>
              <a:off x="6927925" y="3207225"/>
              <a:ext cx="3450" cy="2850"/>
            </a:xfrm>
            <a:custGeom>
              <a:avLst/>
              <a:gdLst/>
              <a:ahLst/>
              <a:cxnLst/>
              <a:rect l="l" t="t" r="r" b="b"/>
              <a:pathLst>
                <a:path w="138" h="114" extrusionOk="0">
                  <a:moveTo>
                    <a:pt x="63" y="13"/>
                  </a:moveTo>
                  <a:lnTo>
                    <a:pt x="38" y="26"/>
                  </a:lnTo>
                  <a:cubicBezTo>
                    <a:pt x="0" y="38"/>
                    <a:pt x="0" y="76"/>
                    <a:pt x="38" y="88"/>
                  </a:cubicBezTo>
                  <a:lnTo>
                    <a:pt x="63" y="101"/>
                  </a:lnTo>
                  <a:cubicBezTo>
                    <a:pt x="125" y="113"/>
                    <a:pt x="138" y="1"/>
                    <a:pt x="6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>
              <a:extLst>
                <a:ext uri="{FF2B5EF4-FFF2-40B4-BE49-F238E27FC236}">
                  <a16:creationId xmlns:a16="http://schemas.microsoft.com/office/drawing/2014/main" id="{3645883C-7F16-B72F-B197-87D5F803B02E}"/>
                </a:ext>
              </a:extLst>
            </p:cNvPr>
            <p:cNvSpPr/>
            <p:nvPr/>
          </p:nvSpPr>
          <p:spPr>
            <a:xfrm>
              <a:off x="6870125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" y="138"/>
                  </a:moveTo>
                  <a:cubicBezTo>
                    <a:pt x="313" y="225"/>
                    <a:pt x="425" y="662"/>
                    <a:pt x="475" y="887"/>
                  </a:cubicBezTo>
                  <a:cubicBezTo>
                    <a:pt x="513" y="1125"/>
                    <a:pt x="500" y="1375"/>
                    <a:pt x="463" y="1625"/>
                  </a:cubicBezTo>
                  <a:cubicBezTo>
                    <a:pt x="463" y="1675"/>
                    <a:pt x="550" y="1687"/>
                    <a:pt x="563" y="1637"/>
                  </a:cubicBezTo>
                  <a:cubicBezTo>
                    <a:pt x="700" y="1175"/>
                    <a:pt x="625" y="225"/>
                    <a:pt x="100" y="25"/>
                  </a:cubicBezTo>
                  <a:cubicBezTo>
                    <a:pt x="25" y="0"/>
                    <a:pt x="0" y="113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8">
              <a:extLst>
                <a:ext uri="{FF2B5EF4-FFF2-40B4-BE49-F238E27FC236}">
                  <a16:creationId xmlns:a16="http://schemas.microsoft.com/office/drawing/2014/main" id="{EC7F8269-81B1-1F9A-12C1-FAC65BA395E5}"/>
                </a:ext>
              </a:extLst>
            </p:cNvPr>
            <p:cNvSpPr/>
            <p:nvPr/>
          </p:nvSpPr>
          <p:spPr>
            <a:xfrm>
              <a:off x="6865425" y="32978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751" y="1575"/>
                  </a:moveTo>
                  <a:cubicBezTo>
                    <a:pt x="376" y="1175"/>
                    <a:pt x="188" y="625"/>
                    <a:pt x="238" y="88"/>
                  </a:cubicBezTo>
                  <a:cubicBezTo>
                    <a:pt x="238" y="26"/>
                    <a:pt x="163" y="1"/>
                    <a:pt x="151" y="63"/>
                  </a:cubicBezTo>
                  <a:cubicBezTo>
                    <a:pt x="1" y="563"/>
                    <a:pt x="313" y="1288"/>
                    <a:pt x="676" y="1638"/>
                  </a:cubicBezTo>
                  <a:cubicBezTo>
                    <a:pt x="726" y="1688"/>
                    <a:pt x="788" y="1613"/>
                    <a:pt x="751" y="15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8">
              <a:extLst>
                <a:ext uri="{FF2B5EF4-FFF2-40B4-BE49-F238E27FC236}">
                  <a16:creationId xmlns:a16="http://schemas.microsoft.com/office/drawing/2014/main" id="{21F436E4-9632-B09D-C581-3F22951CDA41}"/>
                </a:ext>
              </a:extLst>
            </p:cNvPr>
            <p:cNvSpPr/>
            <p:nvPr/>
          </p:nvSpPr>
          <p:spPr>
            <a:xfrm>
              <a:off x="6831375" y="323752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01" y="51"/>
                  </a:moveTo>
                  <a:cubicBezTo>
                    <a:pt x="1125" y="363"/>
                    <a:pt x="951" y="613"/>
                    <a:pt x="763" y="863"/>
                  </a:cubicBezTo>
                  <a:cubicBezTo>
                    <a:pt x="588" y="1088"/>
                    <a:pt x="326" y="1225"/>
                    <a:pt x="38" y="1250"/>
                  </a:cubicBezTo>
                  <a:cubicBezTo>
                    <a:pt x="1" y="1250"/>
                    <a:pt x="13" y="1325"/>
                    <a:pt x="51" y="1325"/>
                  </a:cubicBezTo>
                  <a:cubicBezTo>
                    <a:pt x="351" y="1313"/>
                    <a:pt x="638" y="1163"/>
                    <a:pt x="813" y="913"/>
                  </a:cubicBezTo>
                  <a:cubicBezTo>
                    <a:pt x="1013" y="663"/>
                    <a:pt x="1200" y="388"/>
                    <a:pt x="1188" y="51"/>
                  </a:cubicBezTo>
                  <a:cubicBezTo>
                    <a:pt x="1188" y="1"/>
                    <a:pt x="1101" y="1"/>
                    <a:pt x="11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8">
              <a:extLst>
                <a:ext uri="{FF2B5EF4-FFF2-40B4-BE49-F238E27FC236}">
                  <a16:creationId xmlns:a16="http://schemas.microsoft.com/office/drawing/2014/main" id="{C967C87F-A8E6-D0E0-CE50-D363C46E1F54}"/>
                </a:ext>
              </a:extLst>
            </p:cNvPr>
            <p:cNvSpPr/>
            <p:nvPr/>
          </p:nvSpPr>
          <p:spPr>
            <a:xfrm>
              <a:off x="6831700" y="3237850"/>
              <a:ext cx="29075" cy="33125"/>
            </a:xfrm>
            <a:custGeom>
              <a:avLst/>
              <a:gdLst/>
              <a:ahLst/>
              <a:cxnLst/>
              <a:rect l="l" t="t" r="r" b="b"/>
              <a:pathLst>
                <a:path w="1163" h="1325" extrusionOk="0">
                  <a:moveTo>
                    <a:pt x="75" y="1275"/>
                  </a:moveTo>
                  <a:cubicBezTo>
                    <a:pt x="150" y="1012"/>
                    <a:pt x="288" y="763"/>
                    <a:pt x="463" y="538"/>
                  </a:cubicBezTo>
                  <a:cubicBezTo>
                    <a:pt x="638" y="313"/>
                    <a:pt x="875" y="250"/>
                    <a:pt x="1112" y="113"/>
                  </a:cubicBezTo>
                  <a:cubicBezTo>
                    <a:pt x="1162" y="75"/>
                    <a:pt x="1125" y="0"/>
                    <a:pt x="1063" y="13"/>
                  </a:cubicBezTo>
                  <a:cubicBezTo>
                    <a:pt x="488" y="125"/>
                    <a:pt x="88" y="700"/>
                    <a:pt x="0" y="1262"/>
                  </a:cubicBezTo>
                  <a:cubicBezTo>
                    <a:pt x="0" y="1300"/>
                    <a:pt x="63" y="1325"/>
                    <a:pt x="7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8">
              <a:extLst>
                <a:ext uri="{FF2B5EF4-FFF2-40B4-BE49-F238E27FC236}">
                  <a16:creationId xmlns:a16="http://schemas.microsoft.com/office/drawing/2014/main" id="{D4068050-928B-58E3-C650-94DAA94666B6}"/>
                </a:ext>
              </a:extLst>
            </p:cNvPr>
            <p:cNvSpPr/>
            <p:nvPr/>
          </p:nvSpPr>
          <p:spPr>
            <a:xfrm>
              <a:off x="6767025" y="2929475"/>
              <a:ext cx="86575" cy="38475"/>
            </a:xfrm>
            <a:custGeom>
              <a:avLst/>
              <a:gdLst/>
              <a:ahLst/>
              <a:cxnLst/>
              <a:rect l="l" t="t" r="r" b="b"/>
              <a:pathLst>
                <a:path w="3463" h="1539" extrusionOk="0">
                  <a:moveTo>
                    <a:pt x="3425" y="1451"/>
                  </a:moveTo>
                  <a:cubicBezTo>
                    <a:pt x="2437" y="713"/>
                    <a:pt x="1288" y="226"/>
                    <a:pt x="88" y="13"/>
                  </a:cubicBezTo>
                  <a:cubicBezTo>
                    <a:pt x="25" y="1"/>
                    <a:pt x="0" y="88"/>
                    <a:pt x="50" y="101"/>
                  </a:cubicBezTo>
                  <a:cubicBezTo>
                    <a:pt x="1250" y="326"/>
                    <a:pt x="2387" y="801"/>
                    <a:pt x="3387" y="1513"/>
                  </a:cubicBezTo>
                  <a:cubicBezTo>
                    <a:pt x="3425" y="1538"/>
                    <a:pt x="3462" y="1476"/>
                    <a:pt x="3425" y="1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>
              <a:extLst>
                <a:ext uri="{FF2B5EF4-FFF2-40B4-BE49-F238E27FC236}">
                  <a16:creationId xmlns:a16="http://schemas.microsoft.com/office/drawing/2014/main" id="{269AC8D2-102E-70C2-3484-E339EB4B083E}"/>
                </a:ext>
              </a:extLst>
            </p:cNvPr>
            <p:cNvSpPr/>
            <p:nvPr/>
          </p:nvSpPr>
          <p:spPr>
            <a:xfrm>
              <a:off x="6752650" y="2919175"/>
              <a:ext cx="16575" cy="17825"/>
            </a:xfrm>
            <a:custGeom>
              <a:avLst/>
              <a:gdLst/>
              <a:ahLst/>
              <a:cxnLst/>
              <a:rect l="l" t="t" r="r" b="b"/>
              <a:pathLst>
                <a:path w="663" h="713" extrusionOk="0">
                  <a:moveTo>
                    <a:pt x="525" y="463"/>
                  </a:moveTo>
                  <a:cubicBezTo>
                    <a:pt x="488" y="363"/>
                    <a:pt x="488" y="351"/>
                    <a:pt x="500" y="425"/>
                  </a:cubicBezTo>
                  <a:cubicBezTo>
                    <a:pt x="500" y="463"/>
                    <a:pt x="500" y="500"/>
                    <a:pt x="500" y="538"/>
                  </a:cubicBezTo>
                  <a:cubicBezTo>
                    <a:pt x="500" y="575"/>
                    <a:pt x="550" y="600"/>
                    <a:pt x="563" y="563"/>
                  </a:cubicBezTo>
                  <a:cubicBezTo>
                    <a:pt x="663" y="338"/>
                    <a:pt x="438" y="1"/>
                    <a:pt x="213" y="238"/>
                  </a:cubicBezTo>
                  <a:cubicBezTo>
                    <a:pt x="1" y="488"/>
                    <a:pt x="376" y="713"/>
                    <a:pt x="575" y="525"/>
                  </a:cubicBezTo>
                  <a:cubicBezTo>
                    <a:pt x="625" y="488"/>
                    <a:pt x="563" y="425"/>
                    <a:pt x="513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>
              <a:extLst>
                <a:ext uri="{FF2B5EF4-FFF2-40B4-BE49-F238E27FC236}">
                  <a16:creationId xmlns:a16="http://schemas.microsoft.com/office/drawing/2014/main" id="{70DE1107-0F7A-63DF-FA66-D1CC99A61AA1}"/>
                </a:ext>
              </a:extLst>
            </p:cNvPr>
            <p:cNvSpPr/>
            <p:nvPr/>
          </p:nvSpPr>
          <p:spPr>
            <a:xfrm>
              <a:off x="6783275" y="2974800"/>
              <a:ext cx="81875" cy="30325"/>
            </a:xfrm>
            <a:custGeom>
              <a:avLst/>
              <a:gdLst/>
              <a:ahLst/>
              <a:cxnLst/>
              <a:rect l="l" t="t" r="r" b="b"/>
              <a:pathLst>
                <a:path w="3275" h="1213" extrusionOk="0">
                  <a:moveTo>
                    <a:pt x="3212" y="137"/>
                  </a:moveTo>
                  <a:cubicBezTo>
                    <a:pt x="2112" y="0"/>
                    <a:pt x="738" y="225"/>
                    <a:pt x="13" y="1150"/>
                  </a:cubicBezTo>
                  <a:cubicBezTo>
                    <a:pt x="0" y="1187"/>
                    <a:pt x="25" y="1212"/>
                    <a:pt x="63" y="1200"/>
                  </a:cubicBezTo>
                  <a:cubicBezTo>
                    <a:pt x="1000" y="412"/>
                    <a:pt x="2000" y="87"/>
                    <a:pt x="3212" y="225"/>
                  </a:cubicBezTo>
                  <a:cubicBezTo>
                    <a:pt x="3274" y="225"/>
                    <a:pt x="3274" y="137"/>
                    <a:pt x="3212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>
              <a:extLst>
                <a:ext uri="{FF2B5EF4-FFF2-40B4-BE49-F238E27FC236}">
                  <a16:creationId xmlns:a16="http://schemas.microsoft.com/office/drawing/2014/main" id="{9D218AB7-CF42-9BD5-0AC6-EC0F7D8CB09F}"/>
                </a:ext>
              </a:extLst>
            </p:cNvPr>
            <p:cNvSpPr/>
            <p:nvPr/>
          </p:nvSpPr>
          <p:spPr>
            <a:xfrm>
              <a:off x="6773575" y="3001650"/>
              <a:ext cx="14725" cy="13150"/>
            </a:xfrm>
            <a:custGeom>
              <a:avLst/>
              <a:gdLst/>
              <a:ahLst/>
              <a:cxnLst/>
              <a:rect l="l" t="t" r="r" b="b"/>
              <a:pathLst>
                <a:path w="589" h="526" extrusionOk="0">
                  <a:moveTo>
                    <a:pt x="338" y="426"/>
                  </a:moveTo>
                  <a:cubicBezTo>
                    <a:pt x="338" y="326"/>
                    <a:pt x="313" y="313"/>
                    <a:pt x="263" y="376"/>
                  </a:cubicBezTo>
                  <a:cubicBezTo>
                    <a:pt x="226" y="388"/>
                    <a:pt x="238" y="438"/>
                    <a:pt x="276" y="438"/>
                  </a:cubicBezTo>
                  <a:cubicBezTo>
                    <a:pt x="563" y="438"/>
                    <a:pt x="588" y="1"/>
                    <a:pt x="301" y="38"/>
                  </a:cubicBezTo>
                  <a:cubicBezTo>
                    <a:pt x="1" y="63"/>
                    <a:pt x="38" y="526"/>
                    <a:pt x="338" y="488"/>
                  </a:cubicBezTo>
                  <a:cubicBezTo>
                    <a:pt x="376" y="488"/>
                    <a:pt x="376" y="426"/>
                    <a:pt x="338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>
              <a:extLst>
                <a:ext uri="{FF2B5EF4-FFF2-40B4-BE49-F238E27FC236}">
                  <a16:creationId xmlns:a16="http://schemas.microsoft.com/office/drawing/2014/main" id="{AB40DF71-92D1-F609-1659-E4C55223C701}"/>
                </a:ext>
              </a:extLst>
            </p:cNvPr>
            <p:cNvSpPr/>
            <p:nvPr/>
          </p:nvSpPr>
          <p:spPr>
            <a:xfrm>
              <a:off x="6888250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337" y="38"/>
                  </a:moveTo>
                  <a:cubicBezTo>
                    <a:pt x="1650" y="1800"/>
                    <a:pt x="925" y="3125"/>
                    <a:pt x="738" y="5050"/>
                  </a:cubicBezTo>
                  <a:cubicBezTo>
                    <a:pt x="575" y="6762"/>
                    <a:pt x="975" y="8011"/>
                    <a:pt x="1925" y="9436"/>
                  </a:cubicBezTo>
                  <a:cubicBezTo>
                    <a:pt x="1975" y="9498"/>
                    <a:pt x="2075" y="9436"/>
                    <a:pt x="2037" y="9373"/>
                  </a:cubicBezTo>
                  <a:cubicBezTo>
                    <a:pt x="0" y="6049"/>
                    <a:pt x="1137" y="3375"/>
                    <a:pt x="2400" y="51"/>
                  </a:cubicBezTo>
                  <a:cubicBezTo>
                    <a:pt x="2412" y="13"/>
                    <a:pt x="2350" y="1"/>
                    <a:pt x="233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>
              <a:extLst>
                <a:ext uri="{FF2B5EF4-FFF2-40B4-BE49-F238E27FC236}">
                  <a16:creationId xmlns:a16="http://schemas.microsoft.com/office/drawing/2014/main" id="{2AF2BF38-7FBD-D255-B6CB-37805CF29819}"/>
                </a:ext>
              </a:extLst>
            </p:cNvPr>
            <p:cNvSpPr/>
            <p:nvPr/>
          </p:nvSpPr>
          <p:spPr>
            <a:xfrm>
              <a:off x="6844200" y="2899500"/>
              <a:ext cx="49375" cy="31575"/>
            </a:xfrm>
            <a:custGeom>
              <a:avLst/>
              <a:gdLst/>
              <a:ahLst/>
              <a:cxnLst/>
              <a:rect l="l" t="t" r="r" b="b"/>
              <a:pathLst>
                <a:path w="1975" h="1263" extrusionOk="0">
                  <a:moveTo>
                    <a:pt x="1912" y="25"/>
                  </a:moveTo>
                  <a:cubicBezTo>
                    <a:pt x="1825" y="450"/>
                    <a:pt x="1612" y="838"/>
                    <a:pt x="1212" y="1025"/>
                  </a:cubicBezTo>
                  <a:cubicBezTo>
                    <a:pt x="712" y="1237"/>
                    <a:pt x="125" y="975"/>
                    <a:pt x="113" y="400"/>
                  </a:cubicBezTo>
                  <a:cubicBezTo>
                    <a:pt x="113" y="325"/>
                    <a:pt x="0" y="325"/>
                    <a:pt x="0" y="400"/>
                  </a:cubicBezTo>
                  <a:cubicBezTo>
                    <a:pt x="0" y="888"/>
                    <a:pt x="438" y="1262"/>
                    <a:pt x="925" y="1212"/>
                  </a:cubicBezTo>
                  <a:cubicBezTo>
                    <a:pt x="1525" y="1150"/>
                    <a:pt x="1875" y="613"/>
                    <a:pt x="1975" y="50"/>
                  </a:cubicBezTo>
                  <a:cubicBezTo>
                    <a:pt x="1975" y="13"/>
                    <a:pt x="1912" y="0"/>
                    <a:pt x="191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>
              <a:extLst>
                <a:ext uri="{FF2B5EF4-FFF2-40B4-BE49-F238E27FC236}">
                  <a16:creationId xmlns:a16="http://schemas.microsoft.com/office/drawing/2014/main" id="{3F822534-CB26-3AD5-9FA6-CD68FFE7D13C}"/>
                </a:ext>
              </a:extLst>
            </p:cNvPr>
            <p:cNvSpPr/>
            <p:nvPr/>
          </p:nvSpPr>
          <p:spPr>
            <a:xfrm>
              <a:off x="6887300" y="31138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626" y="2449"/>
                  </a:moveTo>
                  <a:cubicBezTo>
                    <a:pt x="626" y="2149"/>
                    <a:pt x="563" y="1850"/>
                    <a:pt x="426" y="1575"/>
                  </a:cubicBezTo>
                  <a:cubicBezTo>
                    <a:pt x="126" y="875"/>
                    <a:pt x="426" y="200"/>
                    <a:pt x="1225" y="88"/>
                  </a:cubicBezTo>
                  <a:cubicBezTo>
                    <a:pt x="1263" y="88"/>
                    <a:pt x="1250" y="13"/>
                    <a:pt x="1213" y="13"/>
                  </a:cubicBezTo>
                  <a:cubicBezTo>
                    <a:pt x="776" y="0"/>
                    <a:pt x="376" y="275"/>
                    <a:pt x="226" y="687"/>
                  </a:cubicBezTo>
                  <a:cubicBezTo>
                    <a:pt x="1" y="1325"/>
                    <a:pt x="563" y="1825"/>
                    <a:pt x="538" y="2449"/>
                  </a:cubicBezTo>
                  <a:cubicBezTo>
                    <a:pt x="538" y="2499"/>
                    <a:pt x="613" y="2499"/>
                    <a:pt x="6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>
              <a:extLst>
                <a:ext uri="{FF2B5EF4-FFF2-40B4-BE49-F238E27FC236}">
                  <a16:creationId xmlns:a16="http://schemas.microsoft.com/office/drawing/2014/main" id="{7F0D644A-734F-611B-0C9F-0C2C5BCE6188}"/>
                </a:ext>
              </a:extLst>
            </p:cNvPr>
            <p:cNvSpPr/>
            <p:nvPr/>
          </p:nvSpPr>
          <p:spPr>
            <a:xfrm>
              <a:off x="6912925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63" y="175"/>
                  </a:moveTo>
                  <a:cubicBezTo>
                    <a:pt x="588" y="0"/>
                    <a:pt x="825" y="837"/>
                    <a:pt x="575" y="1162"/>
                  </a:cubicBezTo>
                  <a:cubicBezTo>
                    <a:pt x="550" y="1200"/>
                    <a:pt x="588" y="1225"/>
                    <a:pt x="613" y="1212"/>
                  </a:cubicBezTo>
                  <a:cubicBezTo>
                    <a:pt x="863" y="1062"/>
                    <a:pt x="788" y="675"/>
                    <a:pt x="700" y="437"/>
                  </a:cubicBezTo>
                  <a:cubicBezTo>
                    <a:pt x="588" y="163"/>
                    <a:pt x="338" y="0"/>
                    <a:pt x="38" y="113"/>
                  </a:cubicBezTo>
                  <a:cubicBezTo>
                    <a:pt x="0" y="125"/>
                    <a:pt x="13" y="200"/>
                    <a:pt x="63" y="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>
              <a:extLst>
                <a:ext uri="{FF2B5EF4-FFF2-40B4-BE49-F238E27FC236}">
                  <a16:creationId xmlns:a16="http://schemas.microsoft.com/office/drawing/2014/main" id="{5E165E26-91A6-D92C-9FE4-049DCCAB019D}"/>
                </a:ext>
              </a:extLst>
            </p:cNvPr>
            <p:cNvSpPr/>
            <p:nvPr/>
          </p:nvSpPr>
          <p:spPr>
            <a:xfrm>
              <a:off x="6775450" y="287262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213" y="3162"/>
                  </a:moveTo>
                  <a:cubicBezTo>
                    <a:pt x="1263" y="2350"/>
                    <a:pt x="201" y="1463"/>
                    <a:pt x="388" y="76"/>
                  </a:cubicBezTo>
                  <a:cubicBezTo>
                    <a:pt x="388" y="26"/>
                    <a:pt x="301" y="1"/>
                    <a:pt x="288" y="51"/>
                  </a:cubicBezTo>
                  <a:cubicBezTo>
                    <a:pt x="1" y="1450"/>
                    <a:pt x="1213" y="2425"/>
                    <a:pt x="2163" y="3212"/>
                  </a:cubicBezTo>
                  <a:cubicBezTo>
                    <a:pt x="2200" y="3250"/>
                    <a:pt x="2263" y="3187"/>
                    <a:pt x="2213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8">
              <a:extLst>
                <a:ext uri="{FF2B5EF4-FFF2-40B4-BE49-F238E27FC236}">
                  <a16:creationId xmlns:a16="http://schemas.microsoft.com/office/drawing/2014/main" id="{A656A122-50EF-69EA-3DB6-5BD3B0C26981}"/>
                </a:ext>
              </a:extLst>
            </p:cNvPr>
            <p:cNvSpPr/>
            <p:nvPr/>
          </p:nvSpPr>
          <p:spPr>
            <a:xfrm>
              <a:off x="6867625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588" y="1175"/>
                  </a:moveTo>
                  <a:cubicBezTo>
                    <a:pt x="613" y="950"/>
                    <a:pt x="563" y="725"/>
                    <a:pt x="450" y="525"/>
                  </a:cubicBezTo>
                  <a:cubicBezTo>
                    <a:pt x="375" y="325"/>
                    <a:pt x="250" y="150"/>
                    <a:pt x="88" y="25"/>
                  </a:cubicBezTo>
                  <a:cubicBezTo>
                    <a:pt x="50" y="0"/>
                    <a:pt x="0" y="63"/>
                    <a:pt x="38" y="100"/>
                  </a:cubicBezTo>
                  <a:cubicBezTo>
                    <a:pt x="313" y="388"/>
                    <a:pt x="488" y="775"/>
                    <a:pt x="500" y="1175"/>
                  </a:cubicBezTo>
                  <a:cubicBezTo>
                    <a:pt x="500" y="1237"/>
                    <a:pt x="588" y="1237"/>
                    <a:pt x="600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8">
              <a:extLst>
                <a:ext uri="{FF2B5EF4-FFF2-40B4-BE49-F238E27FC236}">
                  <a16:creationId xmlns:a16="http://schemas.microsoft.com/office/drawing/2014/main" id="{56024BC9-9136-67A3-F6F1-DA3B3500D00D}"/>
                </a:ext>
              </a:extLst>
            </p:cNvPr>
            <p:cNvSpPr/>
            <p:nvPr/>
          </p:nvSpPr>
          <p:spPr>
            <a:xfrm>
              <a:off x="6861375" y="3101625"/>
              <a:ext cx="21900" cy="34075"/>
            </a:xfrm>
            <a:custGeom>
              <a:avLst/>
              <a:gdLst/>
              <a:ahLst/>
              <a:cxnLst/>
              <a:rect l="l" t="t" r="r" b="b"/>
              <a:pathLst>
                <a:path w="876" h="1363" extrusionOk="0">
                  <a:moveTo>
                    <a:pt x="238" y="51"/>
                  </a:moveTo>
                  <a:cubicBezTo>
                    <a:pt x="0" y="538"/>
                    <a:pt x="300" y="1150"/>
                    <a:pt x="775" y="1350"/>
                  </a:cubicBezTo>
                  <a:cubicBezTo>
                    <a:pt x="838" y="1363"/>
                    <a:pt x="875" y="1275"/>
                    <a:pt x="825" y="1250"/>
                  </a:cubicBezTo>
                  <a:cubicBezTo>
                    <a:pt x="413" y="1050"/>
                    <a:pt x="113" y="551"/>
                    <a:pt x="325" y="101"/>
                  </a:cubicBezTo>
                  <a:cubicBezTo>
                    <a:pt x="350" y="51"/>
                    <a:pt x="275" y="1"/>
                    <a:pt x="238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8">
              <a:extLst>
                <a:ext uri="{FF2B5EF4-FFF2-40B4-BE49-F238E27FC236}">
                  <a16:creationId xmlns:a16="http://schemas.microsoft.com/office/drawing/2014/main" id="{EBD47A6D-17DE-B00B-E529-1A74BB82DE07}"/>
                </a:ext>
              </a:extLst>
            </p:cNvPr>
            <p:cNvSpPr/>
            <p:nvPr/>
          </p:nvSpPr>
          <p:spPr>
            <a:xfrm>
              <a:off x="6864175" y="3338125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1738" y="63"/>
                  </a:moveTo>
                  <a:cubicBezTo>
                    <a:pt x="2038" y="1600"/>
                    <a:pt x="2350" y="4912"/>
                    <a:pt x="51" y="5212"/>
                  </a:cubicBezTo>
                  <a:cubicBezTo>
                    <a:pt x="1" y="5212"/>
                    <a:pt x="1" y="5287"/>
                    <a:pt x="51" y="5287"/>
                  </a:cubicBezTo>
                  <a:cubicBezTo>
                    <a:pt x="2388" y="5074"/>
                    <a:pt x="2125" y="1638"/>
                    <a:pt x="1813" y="51"/>
                  </a:cubicBezTo>
                  <a:cubicBezTo>
                    <a:pt x="1813" y="1"/>
                    <a:pt x="1738" y="26"/>
                    <a:pt x="17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8">
              <a:extLst>
                <a:ext uri="{FF2B5EF4-FFF2-40B4-BE49-F238E27FC236}">
                  <a16:creationId xmlns:a16="http://schemas.microsoft.com/office/drawing/2014/main" id="{B54ABAA9-BC7D-AD9C-93BD-D4EF4C40F4E9}"/>
                </a:ext>
              </a:extLst>
            </p:cNvPr>
            <p:cNvSpPr/>
            <p:nvPr/>
          </p:nvSpPr>
          <p:spPr>
            <a:xfrm>
              <a:off x="6826700" y="3402175"/>
              <a:ext cx="65000" cy="61250"/>
            </a:xfrm>
            <a:custGeom>
              <a:avLst/>
              <a:gdLst/>
              <a:ahLst/>
              <a:cxnLst/>
              <a:rect l="l" t="t" r="r" b="b"/>
              <a:pathLst>
                <a:path w="2600" h="2450" extrusionOk="0">
                  <a:moveTo>
                    <a:pt x="2537" y="1475"/>
                  </a:moveTo>
                  <a:cubicBezTo>
                    <a:pt x="2212" y="2100"/>
                    <a:pt x="1437" y="2362"/>
                    <a:pt x="838" y="1938"/>
                  </a:cubicBezTo>
                  <a:cubicBezTo>
                    <a:pt x="300" y="1563"/>
                    <a:pt x="138" y="588"/>
                    <a:pt x="650" y="125"/>
                  </a:cubicBezTo>
                  <a:cubicBezTo>
                    <a:pt x="700" y="76"/>
                    <a:pt x="638" y="1"/>
                    <a:pt x="575" y="51"/>
                  </a:cubicBezTo>
                  <a:cubicBezTo>
                    <a:pt x="0" y="538"/>
                    <a:pt x="200" y="1613"/>
                    <a:pt x="788" y="2012"/>
                  </a:cubicBezTo>
                  <a:cubicBezTo>
                    <a:pt x="1412" y="2450"/>
                    <a:pt x="2275" y="2200"/>
                    <a:pt x="2587" y="1500"/>
                  </a:cubicBezTo>
                  <a:cubicBezTo>
                    <a:pt x="2600" y="1475"/>
                    <a:pt x="2550" y="1438"/>
                    <a:pt x="2537" y="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8">
              <a:extLst>
                <a:ext uri="{FF2B5EF4-FFF2-40B4-BE49-F238E27FC236}">
                  <a16:creationId xmlns:a16="http://schemas.microsoft.com/office/drawing/2014/main" id="{3C42CE62-16F9-A79F-B0CA-9BCDF4070392}"/>
                </a:ext>
              </a:extLst>
            </p:cNvPr>
            <p:cNvSpPr/>
            <p:nvPr/>
          </p:nvSpPr>
          <p:spPr>
            <a:xfrm>
              <a:off x="6837325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75" y="738"/>
                  </a:moveTo>
                  <a:cubicBezTo>
                    <a:pt x="263" y="326"/>
                    <a:pt x="738" y="138"/>
                    <a:pt x="1150" y="301"/>
                  </a:cubicBezTo>
                  <a:cubicBezTo>
                    <a:pt x="1587" y="488"/>
                    <a:pt x="1712" y="938"/>
                    <a:pt x="1575" y="1363"/>
                  </a:cubicBezTo>
                  <a:cubicBezTo>
                    <a:pt x="1562" y="1413"/>
                    <a:pt x="1637" y="1438"/>
                    <a:pt x="1662" y="1400"/>
                  </a:cubicBezTo>
                  <a:cubicBezTo>
                    <a:pt x="1862" y="938"/>
                    <a:pt x="1650" y="401"/>
                    <a:pt x="1200" y="201"/>
                  </a:cubicBezTo>
                  <a:cubicBezTo>
                    <a:pt x="738" y="1"/>
                    <a:pt x="200" y="226"/>
                    <a:pt x="13" y="700"/>
                  </a:cubicBezTo>
                  <a:cubicBezTo>
                    <a:pt x="0" y="738"/>
                    <a:pt x="50" y="775"/>
                    <a:pt x="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8">
              <a:extLst>
                <a:ext uri="{FF2B5EF4-FFF2-40B4-BE49-F238E27FC236}">
                  <a16:creationId xmlns:a16="http://schemas.microsoft.com/office/drawing/2014/main" id="{DFE142C1-2ABC-49A2-DE7D-C0D3077492B0}"/>
                </a:ext>
              </a:extLst>
            </p:cNvPr>
            <p:cNvSpPr/>
            <p:nvPr/>
          </p:nvSpPr>
          <p:spPr>
            <a:xfrm>
              <a:off x="6849500" y="3422475"/>
              <a:ext cx="30950" cy="17525"/>
            </a:xfrm>
            <a:custGeom>
              <a:avLst/>
              <a:gdLst/>
              <a:ahLst/>
              <a:cxnLst/>
              <a:rect l="l" t="t" r="r" b="b"/>
              <a:pathLst>
                <a:path w="1238" h="701" extrusionOk="0">
                  <a:moveTo>
                    <a:pt x="1125" y="51"/>
                  </a:moveTo>
                  <a:cubicBezTo>
                    <a:pt x="1163" y="638"/>
                    <a:pt x="13" y="701"/>
                    <a:pt x="201" y="88"/>
                  </a:cubicBezTo>
                  <a:cubicBezTo>
                    <a:pt x="226" y="26"/>
                    <a:pt x="138" y="13"/>
                    <a:pt x="113" y="63"/>
                  </a:cubicBezTo>
                  <a:cubicBezTo>
                    <a:pt x="1" y="351"/>
                    <a:pt x="263" y="626"/>
                    <a:pt x="550" y="626"/>
                  </a:cubicBezTo>
                  <a:cubicBezTo>
                    <a:pt x="838" y="626"/>
                    <a:pt x="1238" y="388"/>
                    <a:pt x="1200" y="51"/>
                  </a:cubicBezTo>
                  <a:cubicBezTo>
                    <a:pt x="1200" y="1"/>
                    <a:pt x="1125" y="1"/>
                    <a:pt x="1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8">
              <a:extLst>
                <a:ext uri="{FF2B5EF4-FFF2-40B4-BE49-F238E27FC236}">
                  <a16:creationId xmlns:a16="http://schemas.microsoft.com/office/drawing/2014/main" id="{2E820E4F-151A-E063-E767-662799700BE9}"/>
                </a:ext>
              </a:extLst>
            </p:cNvPr>
            <p:cNvSpPr/>
            <p:nvPr/>
          </p:nvSpPr>
          <p:spPr>
            <a:xfrm>
              <a:off x="6819200" y="3138500"/>
              <a:ext cx="71575" cy="55325"/>
            </a:xfrm>
            <a:custGeom>
              <a:avLst/>
              <a:gdLst/>
              <a:ahLst/>
              <a:cxnLst/>
              <a:rect l="l" t="t" r="r" b="b"/>
              <a:pathLst>
                <a:path w="2863" h="2213" extrusionOk="0">
                  <a:moveTo>
                    <a:pt x="2812" y="388"/>
                  </a:moveTo>
                  <a:cubicBezTo>
                    <a:pt x="1538" y="0"/>
                    <a:pt x="100" y="788"/>
                    <a:pt x="0" y="2175"/>
                  </a:cubicBezTo>
                  <a:cubicBezTo>
                    <a:pt x="0" y="2212"/>
                    <a:pt x="50" y="2212"/>
                    <a:pt x="50" y="2187"/>
                  </a:cubicBezTo>
                  <a:cubicBezTo>
                    <a:pt x="375" y="925"/>
                    <a:pt x="1463" y="113"/>
                    <a:pt x="2787" y="463"/>
                  </a:cubicBezTo>
                  <a:cubicBezTo>
                    <a:pt x="2837" y="475"/>
                    <a:pt x="2862" y="400"/>
                    <a:pt x="2800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8">
              <a:extLst>
                <a:ext uri="{FF2B5EF4-FFF2-40B4-BE49-F238E27FC236}">
                  <a16:creationId xmlns:a16="http://schemas.microsoft.com/office/drawing/2014/main" id="{AE1B7A41-CA3A-3BA9-62CB-86EB50917E95}"/>
                </a:ext>
              </a:extLst>
            </p:cNvPr>
            <p:cNvSpPr/>
            <p:nvPr/>
          </p:nvSpPr>
          <p:spPr>
            <a:xfrm>
              <a:off x="6798275" y="2819200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550" y="688"/>
                  </a:moveTo>
                  <a:cubicBezTo>
                    <a:pt x="325" y="538"/>
                    <a:pt x="163" y="313"/>
                    <a:pt x="100" y="51"/>
                  </a:cubicBezTo>
                  <a:cubicBezTo>
                    <a:pt x="88" y="1"/>
                    <a:pt x="0" y="1"/>
                    <a:pt x="0" y="63"/>
                  </a:cubicBezTo>
                  <a:cubicBezTo>
                    <a:pt x="50" y="363"/>
                    <a:pt x="238" y="625"/>
                    <a:pt x="513" y="775"/>
                  </a:cubicBezTo>
                  <a:cubicBezTo>
                    <a:pt x="562" y="800"/>
                    <a:pt x="612" y="713"/>
                    <a:pt x="550" y="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8">
              <a:extLst>
                <a:ext uri="{FF2B5EF4-FFF2-40B4-BE49-F238E27FC236}">
                  <a16:creationId xmlns:a16="http://schemas.microsoft.com/office/drawing/2014/main" id="{71E49F4A-0FFA-085B-AD45-4A7F917F0A2E}"/>
                </a:ext>
              </a:extLst>
            </p:cNvPr>
            <p:cNvSpPr/>
            <p:nvPr/>
          </p:nvSpPr>
          <p:spPr>
            <a:xfrm>
              <a:off x="6794825" y="2818575"/>
              <a:ext cx="5975" cy="16900"/>
            </a:xfrm>
            <a:custGeom>
              <a:avLst/>
              <a:gdLst/>
              <a:ahLst/>
              <a:cxnLst/>
              <a:rect l="l" t="t" r="r" b="b"/>
              <a:pathLst>
                <a:path w="239" h="676" extrusionOk="0">
                  <a:moveTo>
                    <a:pt x="101" y="76"/>
                  </a:moveTo>
                  <a:cubicBezTo>
                    <a:pt x="26" y="238"/>
                    <a:pt x="1" y="426"/>
                    <a:pt x="26" y="613"/>
                  </a:cubicBezTo>
                  <a:cubicBezTo>
                    <a:pt x="38" y="675"/>
                    <a:pt x="138" y="663"/>
                    <a:pt x="138" y="601"/>
                  </a:cubicBezTo>
                  <a:cubicBezTo>
                    <a:pt x="138" y="426"/>
                    <a:pt x="163" y="263"/>
                    <a:pt x="213" y="101"/>
                  </a:cubicBezTo>
                  <a:cubicBezTo>
                    <a:pt x="238" y="26"/>
                    <a:pt x="126" y="1"/>
                    <a:pt x="10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8">
              <a:extLst>
                <a:ext uri="{FF2B5EF4-FFF2-40B4-BE49-F238E27FC236}">
                  <a16:creationId xmlns:a16="http://schemas.microsoft.com/office/drawing/2014/main" id="{2FA806FE-2A48-E5AF-E3AC-40E7D6FDB96E}"/>
                </a:ext>
              </a:extLst>
            </p:cNvPr>
            <p:cNvSpPr/>
            <p:nvPr/>
          </p:nvSpPr>
          <p:spPr>
            <a:xfrm>
              <a:off x="6810775" y="2837625"/>
              <a:ext cx="7500" cy="9400"/>
            </a:xfrm>
            <a:custGeom>
              <a:avLst/>
              <a:gdLst/>
              <a:ahLst/>
              <a:cxnLst/>
              <a:rect l="l" t="t" r="r" b="b"/>
              <a:pathLst>
                <a:path w="300" h="376" extrusionOk="0">
                  <a:moveTo>
                    <a:pt x="75" y="101"/>
                  </a:moveTo>
                  <a:cubicBezTo>
                    <a:pt x="112" y="163"/>
                    <a:pt x="87" y="226"/>
                    <a:pt x="38" y="263"/>
                  </a:cubicBezTo>
                  <a:cubicBezTo>
                    <a:pt x="0" y="301"/>
                    <a:pt x="38" y="376"/>
                    <a:pt x="87" y="351"/>
                  </a:cubicBezTo>
                  <a:cubicBezTo>
                    <a:pt x="237" y="288"/>
                    <a:pt x="300" y="113"/>
                    <a:pt x="137" y="26"/>
                  </a:cubicBezTo>
                  <a:cubicBezTo>
                    <a:pt x="87" y="1"/>
                    <a:pt x="38" y="63"/>
                    <a:pt x="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8">
              <a:extLst>
                <a:ext uri="{FF2B5EF4-FFF2-40B4-BE49-F238E27FC236}">
                  <a16:creationId xmlns:a16="http://schemas.microsoft.com/office/drawing/2014/main" id="{AA928380-31AE-8960-22D1-D04A6D13C187}"/>
                </a:ext>
              </a:extLst>
            </p:cNvPr>
            <p:cNvSpPr/>
            <p:nvPr/>
          </p:nvSpPr>
          <p:spPr>
            <a:xfrm>
              <a:off x="6797325" y="2844825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526" y="25"/>
                  </a:moveTo>
                  <a:cubicBezTo>
                    <a:pt x="288" y="188"/>
                    <a:pt x="1" y="450"/>
                    <a:pt x="63" y="763"/>
                  </a:cubicBezTo>
                  <a:cubicBezTo>
                    <a:pt x="76" y="813"/>
                    <a:pt x="138" y="813"/>
                    <a:pt x="151" y="763"/>
                  </a:cubicBezTo>
                  <a:cubicBezTo>
                    <a:pt x="201" y="500"/>
                    <a:pt x="363" y="263"/>
                    <a:pt x="588" y="100"/>
                  </a:cubicBezTo>
                  <a:cubicBezTo>
                    <a:pt x="625" y="63"/>
                    <a:pt x="576" y="0"/>
                    <a:pt x="526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8">
              <a:extLst>
                <a:ext uri="{FF2B5EF4-FFF2-40B4-BE49-F238E27FC236}">
                  <a16:creationId xmlns:a16="http://schemas.microsoft.com/office/drawing/2014/main" id="{0599242E-FCEF-C597-A205-0EC9678EA539}"/>
                </a:ext>
              </a:extLst>
            </p:cNvPr>
            <p:cNvSpPr/>
            <p:nvPr/>
          </p:nvSpPr>
          <p:spPr>
            <a:xfrm>
              <a:off x="6792950" y="2840450"/>
              <a:ext cx="10025" cy="24075"/>
            </a:xfrm>
            <a:custGeom>
              <a:avLst/>
              <a:gdLst/>
              <a:ahLst/>
              <a:cxnLst/>
              <a:rect l="l" t="t" r="r" b="b"/>
              <a:pathLst>
                <a:path w="401" h="963" extrusionOk="0">
                  <a:moveTo>
                    <a:pt x="288" y="850"/>
                  </a:moveTo>
                  <a:cubicBezTo>
                    <a:pt x="113" y="613"/>
                    <a:pt x="188" y="350"/>
                    <a:pt x="351" y="138"/>
                  </a:cubicBezTo>
                  <a:cubicBezTo>
                    <a:pt x="401" y="75"/>
                    <a:pt x="326" y="0"/>
                    <a:pt x="276" y="50"/>
                  </a:cubicBezTo>
                  <a:cubicBezTo>
                    <a:pt x="26" y="275"/>
                    <a:pt x="1" y="663"/>
                    <a:pt x="201" y="925"/>
                  </a:cubicBezTo>
                  <a:cubicBezTo>
                    <a:pt x="238" y="963"/>
                    <a:pt x="326" y="900"/>
                    <a:pt x="2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8">
              <a:extLst>
                <a:ext uri="{FF2B5EF4-FFF2-40B4-BE49-F238E27FC236}">
                  <a16:creationId xmlns:a16="http://schemas.microsoft.com/office/drawing/2014/main" id="{D5766663-B3EF-EE0B-4B5C-54334C31132A}"/>
                </a:ext>
              </a:extLst>
            </p:cNvPr>
            <p:cNvSpPr/>
            <p:nvPr/>
          </p:nvSpPr>
          <p:spPr>
            <a:xfrm>
              <a:off x="6795150" y="2829825"/>
              <a:ext cx="8150" cy="14075"/>
            </a:xfrm>
            <a:custGeom>
              <a:avLst/>
              <a:gdLst/>
              <a:ahLst/>
              <a:cxnLst/>
              <a:rect l="l" t="t" r="r" b="b"/>
              <a:pathLst>
                <a:path w="326" h="563" extrusionOk="0">
                  <a:moveTo>
                    <a:pt x="263" y="425"/>
                  </a:moveTo>
                  <a:cubicBezTo>
                    <a:pt x="175" y="325"/>
                    <a:pt x="125" y="200"/>
                    <a:pt x="113" y="63"/>
                  </a:cubicBezTo>
                  <a:cubicBezTo>
                    <a:pt x="100" y="1"/>
                    <a:pt x="13" y="26"/>
                    <a:pt x="13" y="76"/>
                  </a:cubicBezTo>
                  <a:cubicBezTo>
                    <a:pt x="0" y="238"/>
                    <a:pt x="63" y="400"/>
                    <a:pt x="188" y="500"/>
                  </a:cubicBezTo>
                  <a:cubicBezTo>
                    <a:pt x="238" y="563"/>
                    <a:pt x="325" y="475"/>
                    <a:pt x="263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8">
              <a:extLst>
                <a:ext uri="{FF2B5EF4-FFF2-40B4-BE49-F238E27FC236}">
                  <a16:creationId xmlns:a16="http://schemas.microsoft.com/office/drawing/2014/main" id="{39E71601-56C0-6074-9CA1-1F0E907434DC}"/>
                </a:ext>
              </a:extLst>
            </p:cNvPr>
            <p:cNvSpPr/>
            <p:nvPr/>
          </p:nvSpPr>
          <p:spPr>
            <a:xfrm>
              <a:off x="6781075" y="2835125"/>
              <a:ext cx="12525" cy="14400"/>
            </a:xfrm>
            <a:custGeom>
              <a:avLst/>
              <a:gdLst/>
              <a:ahLst/>
              <a:cxnLst/>
              <a:rect l="l" t="t" r="r" b="b"/>
              <a:pathLst>
                <a:path w="501" h="576" extrusionOk="0">
                  <a:moveTo>
                    <a:pt x="476" y="288"/>
                  </a:moveTo>
                  <a:cubicBezTo>
                    <a:pt x="463" y="163"/>
                    <a:pt x="426" y="38"/>
                    <a:pt x="288" y="13"/>
                  </a:cubicBezTo>
                  <a:cubicBezTo>
                    <a:pt x="163" y="1"/>
                    <a:pt x="63" y="88"/>
                    <a:pt x="63" y="213"/>
                  </a:cubicBezTo>
                  <a:cubicBezTo>
                    <a:pt x="1" y="501"/>
                    <a:pt x="463" y="576"/>
                    <a:pt x="488" y="263"/>
                  </a:cubicBezTo>
                  <a:cubicBezTo>
                    <a:pt x="501" y="188"/>
                    <a:pt x="376" y="176"/>
                    <a:pt x="363" y="251"/>
                  </a:cubicBezTo>
                  <a:cubicBezTo>
                    <a:pt x="363" y="263"/>
                    <a:pt x="363" y="276"/>
                    <a:pt x="351" y="288"/>
                  </a:cubicBezTo>
                  <a:cubicBezTo>
                    <a:pt x="351" y="376"/>
                    <a:pt x="488" y="376"/>
                    <a:pt x="476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8">
              <a:extLst>
                <a:ext uri="{FF2B5EF4-FFF2-40B4-BE49-F238E27FC236}">
                  <a16:creationId xmlns:a16="http://schemas.microsoft.com/office/drawing/2014/main" id="{0969F77F-3440-470C-093D-C74A594EB492}"/>
                </a:ext>
              </a:extLst>
            </p:cNvPr>
            <p:cNvSpPr/>
            <p:nvPr/>
          </p:nvSpPr>
          <p:spPr>
            <a:xfrm>
              <a:off x="695500" y="2835450"/>
              <a:ext cx="104675" cy="111250"/>
            </a:xfrm>
            <a:custGeom>
              <a:avLst/>
              <a:gdLst/>
              <a:ahLst/>
              <a:cxnLst/>
              <a:rect l="l" t="t" r="r" b="b"/>
              <a:pathLst>
                <a:path w="4187" h="4450" extrusionOk="0">
                  <a:moveTo>
                    <a:pt x="288" y="2650"/>
                  </a:moveTo>
                  <a:cubicBezTo>
                    <a:pt x="100" y="1075"/>
                    <a:pt x="1912" y="0"/>
                    <a:pt x="3124" y="1125"/>
                  </a:cubicBezTo>
                  <a:cubicBezTo>
                    <a:pt x="4062" y="2000"/>
                    <a:pt x="3624" y="3475"/>
                    <a:pt x="2974" y="4374"/>
                  </a:cubicBezTo>
                  <a:cubicBezTo>
                    <a:pt x="2949" y="4412"/>
                    <a:pt x="2999" y="4449"/>
                    <a:pt x="3037" y="4424"/>
                  </a:cubicBezTo>
                  <a:cubicBezTo>
                    <a:pt x="3974" y="3412"/>
                    <a:pt x="4187" y="1475"/>
                    <a:pt x="2799" y="738"/>
                  </a:cubicBezTo>
                  <a:cubicBezTo>
                    <a:pt x="1450" y="25"/>
                    <a:pt x="0" y="1213"/>
                    <a:pt x="188" y="2650"/>
                  </a:cubicBezTo>
                  <a:cubicBezTo>
                    <a:pt x="188" y="2712"/>
                    <a:pt x="300" y="2725"/>
                    <a:pt x="2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8">
              <a:extLst>
                <a:ext uri="{FF2B5EF4-FFF2-40B4-BE49-F238E27FC236}">
                  <a16:creationId xmlns:a16="http://schemas.microsoft.com/office/drawing/2014/main" id="{DBAC6DD7-0A3E-6F37-8BB0-257680522476}"/>
                </a:ext>
              </a:extLst>
            </p:cNvPr>
            <p:cNvSpPr/>
            <p:nvPr/>
          </p:nvSpPr>
          <p:spPr>
            <a:xfrm>
              <a:off x="628000" y="2941675"/>
              <a:ext cx="146875" cy="263700"/>
            </a:xfrm>
            <a:custGeom>
              <a:avLst/>
              <a:gdLst/>
              <a:ahLst/>
              <a:cxnLst/>
              <a:rect l="l" t="t" r="r" b="b"/>
              <a:pathLst>
                <a:path w="5875" h="10548" extrusionOk="0">
                  <a:moveTo>
                    <a:pt x="5812" y="25"/>
                  </a:moveTo>
                  <a:cubicBezTo>
                    <a:pt x="3937" y="1350"/>
                    <a:pt x="1513" y="2550"/>
                    <a:pt x="738" y="4862"/>
                  </a:cubicBezTo>
                  <a:cubicBezTo>
                    <a:pt x="151" y="6599"/>
                    <a:pt x="1" y="9073"/>
                    <a:pt x="1263" y="10523"/>
                  </a:cubicBezTo>
                  <a:cubicBezTo>
                    <a:pt x="1288" y="10548"/>
                    <a:pt x="1338" y="10510"/>
                    <a:pt x="1313" y="10485"/>
                  </a:cubicBezTo>
                  <a:cubicBezTo>
                    <a:pt x="113" y="8848"/>
                    <a:pt x="288" y="6086"/>
                    <a:pt x="1138" y="4324"/>
                  </a:cubicBezTo>
                  <a:cubicBezTo>
                    <a:pt x="2063" y="2412"/>
                    <a:pt x="4175" y="1300"/>
                    <a:pt x="5837" y="100"/>
                  </a:cubicBezTo>
                  <a:cubicBezTo>
                    <a:pt x="5874" y="63"/>
                    <a:pt x="5837" y="0"/>
                    <a:pt x="5799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8">
              <a:extLst>
                <a:ext uri="{FF2B5EF4-FFF2-40B4-BE49-F238E27FC236}">
                  <a16:creationId xmlns:a16="http://schemas.microsoft.com/office/drawing/2014/main" id="{9A62D2EF-C74F-BC82-4FE0-7A3A47C76204}"/>
                </a:ext>
              </a:extLst>
            </p:cNvPr>
            <p:cNvSpPr/>
            <p:nvPr/>
          </p:nvSpPr>
          <p:spPr>
            <a:xfrm>
              <a:off x="668000" y="31378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8" y="2925"/>
                  </a:moveTo>
                  <a:cubicBezTo>
                    <a:pt x="900" y="3424"/>
                    <a:pt x="2075" y="3624"/>
                    <a:pt x="2812" y="2787"/>
                  </a:cubicBezTo>
                  <a:cubicBezTo>
                    <a:pt x="3237" y="2312"/>
                    <a:pt x="3400" y="1175"/>
                    <a:pt x="2975" y="625"/>
                  </a:cubicBezTo>
                  <a:cubicBezTo>
                    <a:pt x="2500" y="0"/>
                    <a:pt x="1350" y="88"/>
                    <a:pt x="1025" y="825"/>
                  </a:cubicBezTo>
                  <a:cubicBezTo>
                    <a:pt x="813" y="1262"/>
                    <a:pt x="838" y="1775"/>
                    <a:pt x="1088" y="2200"/>
                  </a:cubicBezTo>
                  <a:cubicBezTo>
                    <a:pt x="1450" y="2837"/>
                    <a:pt x="2425" y="3237"/>
                    <a:pt x="2537" y="3987"/>
                  </a:cubicBezTo>
                  <a:cubicBezTo>
                    <a:pt x="2537" y="4012"/>
                    <a:pt x="2575" y="4012"/>
                    <a:pt x="2575" y="3987"/>
                  </a:cubicBezTo>
                  <a:cubicBezTo>
                    <a:pt x="2562" y="3574"/>
                    <a:pt x="2287" y="3337"/>
                    <a:pt x="2000" y="3062"/>
                  </a:cubicBezTo>
                  <a:cubicBezTo>
                    <a:pt x="1713" y="2787"/>
                    <a:pt x="1350" y="2500"/>
                    <a:pt x="1188" y="2150"/>
                  </a:cubicBezTo>
                  <a:cubicBezTo>
                    <a:pt x="825" y="1287"/>
                    <a:pt x="1075" y="288"/>
                    <a:pt x="2200" y="425"/>
                  </a:cubicBezTo>
                  <a:cubicBezTo>
                    <a:pt x="2550" y="350"/>
                    <a:pt x="2762" y="488"/>
                    <a:pt x="2837" y="838"/>
                  </a:cubicBezTo>
                  <a:cubicBezTo>
                    <a:pt x="2975" y="913"/>
                    <a:pt x="3050" y="1063"/>
                    <a:pt x="3050" y="1212"/>
                  </a:cubicBezTo>
                  <a:cubicBezTo>
                    <a:pt x="3062" y="1275"/>
                    <a:pt x="3062" y="1337"/>
                    <a:pt x="3050" y="1400"/>
                  </a:cubicBezTo>
                  <a:cubicBezTo>
                    <a:pt x="3087" y="1650"/>
                    <a:pt x="3075" y="1912"/>
                    <a:pt x="3025" y="2162"/>
                  </a:cubicBezTo>
                  <a:cubicBezTo>
                    <a:pt x="2687" y="3524"/>
                    <a:pt x="1025" y="3399"/>
                    <a:pt x="75" y="2862"/>
                  </a:cubicBezTo>
                  <a:cubicBezTo>
                    <a:pt x="38" y="2837"/>
                    <a:pt x="0" y="2900"/>
                    <a:pt x="38" y="2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8">
              <a:extLst>
                <a:ext uri="{FF2B5EF4-FFF2-40B4-BE49-F238E27FC236}">
                  <a16:creationId xmlns:a16="http://schemas.microsoft.com/office/drawing/2014/main" id="{61BCFE69-1494-15ED-05D3-CD93B6FF6EE4}"/>
                </a:ext>
              </a:extLst>
            </p:cNvPr>
            <p:cNvSpPr/>
            <p:nvPr/>
          </p:nvSpPr>
          <p:spPr>
            <a:xfrm>
              <a:off x="722350" y="3245025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01" y="51"/>
                  </a:moveTo>
                  <a:cubicBezTo>
                    <a:pt x="476" y="825"/>
                    <a:pt x="238" y="1438"/>
                    <a:pt x="13" y="2163"/>
                  </a:cubicBezTo>
                  <a:cubicBezTo>
                    <a:pt x="1" y="2200"/>
                    <a:pt x="51" y="2213"/>
                    <a:pt x="76" y="2188"/>
                  </a:cubicBezTo>
                  <a:cubicBezTo>
                    <a:pt x="488" y="1588"/>
                    <a:pt x="551" y="738"/>
                    <a:pt x="476" y="51"/>
                  </a:cubicBezTo>
                  <a:cubicBezTo>
                    <a:pt x="476" y="1"/>
                    <a:pt x="388" y="1"/>
                    <a:pt x="4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8">
              <a:extLst>
                <a:ext uri="{FF2B5EF4-FFF2-40B4-BE49-F238E27FC236}">
                  <a16:creationId xmlns:a16="http://schemas.microsoft.com/office/drawing/2014/main" id="{B9D5E966-6E7F-C138-CF47-B0FF5A8D9B03}"/>
                </a:ext>
              </a:extLst>
            </p:cNvPr>
            <p:cNvSpPr/>
            <p:nvPr/>
          </p:nvSpPr>
          <p:spPr>
            <a:xfrm>
              <a:off x="692050" y="2972300"/>
              <a:ext cx="96575" cy="82175"/>
            </a:xfrm>
            <a:custGeom>
              <a:avLst/>
              <a:gdLst/>
              <a:ahLst/>
              <a:cxnLst/>
              <a:rect l="l" t="t" r="r" b="b"/>
              <a:pathLst>
                <a:path w="3863" h="3287" extrusionOk="0">
                  <a:moveTo>
                    <a:pt x="63" y="1100"/>
                  </a:moveTo>
                  <a:cubicBezTo>
                    <a:pt x="738" y="575"/>
                    <a:pt x="1563" y="113"/>
                    <a:pt x="2450" y="350"/>
                  </a:cubicBezTo>
                  <a:cubicBezTo>
                    <a:pt x="2900" y="487"/>
                    <a:pt x="3287" y="812"/>
                    <a:pt x="3500" y="1250"/>
                  </a:cubicBezTo>
                  <a:cubicBezTo>
                    <a:pt x="3650" y="1525"/>
                    <a:pt x="3737" y="1837"/>
                    <a:pt x="3737" y="2149"/>
                  </a:cubicBezTo>
                  <a:cubicBezTo>
                    <a:pt x="3725" y="2887"/>
                    <a:pt x="3300" y="3037"/>
                    <a:pt x="2463" y="2612"/>
                  </a:cubicBezTo>
                  <a:cubicBezTo>
                    <a:pt x="2500" y="2574"/>
                    <a:pt x="2463" y="2512"/>
                    <a:pt x="2425" y="2537"/>
                  </a:cubicBezTo>
                  <a:cubicBezTo>
                    <a:pt x="2050" y="2824"/>
                    <a:pt x="2463" y="3162"/>
                    <a:pt x="2812" y="3212"/>
                  </a:cubicBezTo>
                  <a:cubicBezTo>
                    <a:pt x="3475" y="3287"/>
                    <a:pt x="3862" y="2612"/>
                    <a:pt x="3837" y="2037"/>
                  </a:cubicBezTo>
                  <a:cubicBezTo>
                    <a:pt x="3812" y="1237"/>
                    <a:pt x="3250" y="450"/>
                    <a:pt x="2475" y="250"/>
                  </a:cubicBezTo>
                  <a:cubicBezTo>
                    <a:pt x="1550" y="0"/>
                    <a:pt x="701" y="475"/>
                    <a:pt x="26" y="1050"/>
                  </a:cubicBezTo>
                  <a:cubicBezTo>
                    <a:pt x="1" y="1075"/>
                    <a:pt x="38" y="1112"/>
                    <a:pt x="63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8">
              <a:extLst>
                <a:ext uri="{FF2B5EF4-FFF2-40B4-BE49-F238E27FC236}">
                  <a16:creationId xmlns:a16="http://schemas.microsoft.com/office/drawing/2014/main" id="{494CAA68-86B2-5F96-690A-BF0807C10DC9}"/>
                </a:ext>
              </a:extLst>
            </p:cNvPr>
            <p:cNvSpPr/>
            <p:nvPr/>
          </p:nvSpPr>
          <p:spPr>
            <a:xfrm>
              <a:off x="720175" y="2958850"/>
              <a:ext cx="110625" cy="22825"/>
            </a:xfrm>
            <a:custGeom>
              <a:avLst/>
              <a:gdLst/>
              <a:ahLst/>
              <a:cxnLst/>
              <a:rect l="l" t="t" r="r" b="b"/>
              <a:pathLst>
                <a:path w="4425" h="913" extrusionOk="0">
                  <a:moveTo>
                    <a:pt x="100" y="875"/>
                  </a:moveTo>
                  <a:cubicBezTo>
                    <a:pt x="1100" y="38"/>
                    <a:pt x="3250" y="1"/>
                    <a:pt x="4362" y="588"/>
                  </a:cubicBezTo>
                  <a:cubicBezTo>
                    <a:pt x="4399" y="601"/>
                    <a:pt x="4424" y="551"/>
                    <a:pt x="4399" y="526"/>
                  </a:cubicBezTo>
                  <a:cubicBezTo>
                    <a:pt x="3712" y="1"/>
                    <a:pt x="2725" y="88"/>
                    <a:pt x="1912" y="176"/>
                  </a:cubicBezTo>
                  <a:cubicBezTo>
                    <a:pt x="1250" y="251"/>
                    <a:pt x="563" y="376"/>
                    <a:pt x="38" y="825"/>
                  </a:cubicBezTo>
                  <a:cubicBezTo>
                    <a:pt x="0" y="863"/>
                    <a:pt x="63" y="913"/>
                    <a:pt x="100" y="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8">
              <a:extLst>
                <a:ext uri="{FF2B5EF4-FFF2-40B4-BE49-F238E27FC236}">
                  <a16:creationId xmlns:a16="http://schemas.microsoft.com/office/drawing/2014/main" id="{752AC357-A6D6-E326-2E35-63D94BF11FA2}"/>
                </a:ext>
              </a:extLst>
            </p:cNvPr>
            <p:cNvSpPr/>
            <p:nvPr/>
          </p:nvSpPr>
          <p:spPr>
            <a:xfrm>
              <a:off x="83015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126"/>
                  </a:moveTo>
                  <a:cubicBezTo>
                    <a:pt x="0" y="213"/>
                    <a:pt x="25" y="325"/>
                    <a:pt x="88" y="388"/>
                  </a:cubicBezTo>
                  <a:cubicBezTo>
                    <a:pt x="163" y="450"/>
                    <a:pt x="250" y="475"/>
                    <a:pt x="338" y="463"/>
                  </a:cubicBezTo>
                  <a:cubicBezTo>
                    <a:pt x="375" y="450"/>
                    <a:pt x="400" y="438"/>
                    <a:pt x="425" y="425"/>
                  </a:cubicBezTo>
                  <a:cubicBezTo>
                    <a:pt x="450" y="388"/>
                    <a:pt x="463" y="350"/>
                    <a:pt x="463" y="313"/>
                  </a:cubicBezTo>
                  <a:cubicBezTo>
                    <a:pt x="488" y="188"/>
                    <a:pt x="425" y="63"/>
                    <a:pt x="300" y="13"/>
                  </a:cubicBezTo>
                  <a:cubicBezTo>
                    <a:pt x="175" y="1"/>
                    <a:pt x="50" y="101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8">
              <a:extLst>
                <a:ext uri="{FF2B5EF4-FFF2-40B4-BE49-F238E27FC236}">
                  <a16:creationId xmlns:a16="http://schemas.microsoft.com/office/drawing/2014/main" id="{D806298D-ADCE-D3A5-EDF6-B8E0B1611ADB}"/>
                </a:ext>
              </a:extLst>
            </p:cNvPr>
            <p:cNvSpPr/>
            <p:nvPr/>
          </p:nvSpPr>
          <p:spPr>
            <a:xfrm>
              <a:off x="828275" y="296542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63" y="275"/>
                  </a:moveTo>
                  <a:cubicBezTo>
                    <a:pt x="0" y="438"/>
                    <a:pt x="88" y="625"/>
                    <a:pt x="263" y="675"/>
                  </a:cubicBezTo>
                  <a:cubicBezTo>
                    <a:pt x="425" y="712"/>
                    <a:pt x="575" y="650"/>
                    <a:pt x="588" y="487"/>
                  </a:cubicBezTo>
                  <a:cubicBezTo>
                    <a:pt x="650" y="88"/>
                    <a:pt x="88" y="0"/>
                    <a:pt x="88" y="400"/>
                  </a:cubicBezTo>
                  <a:cubicBezTo>
                    <a:pt x="88" y="438"/>
                    <a:pt x="163" y="450"/>
                    <a:pt x="163" y="413"/>
                  </a:cubicBezTo>
                  <a:cubicBezTo>
                    <a:pt x="488" y="288"/>
                    <a:pt x="563" y="313"/>
                    <a:pt x="388" y="462"/>
                  </a:cubicBezTo>
                  <a:cubicBezTo>
                    <a:pt x="275" y="637"/>
                    <a:pt x="213" y="587"/>
                    <a:pt x="175" y="300"/>
                  </a:cubicBezTo>
                  <a:cubicBezTo>
                    <a:pt x="188" y="238"/>
                    <a:pt x="88" y="200"/>
                    <a:pt x="63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8">
              <a:extLst>
                <a:ext uri="{FF2B5EF4-FFF2-40B4-BE49-F238E27FC236}">
                  <a16:creationId xmlns:a16="http://schemas.microsoft.com/office/drawing/2014/main" id="{330D6E6C-9BCC-03D3-DC59-CF8427D57A7F}"/>
                </a:ext>
              </a:extLst>
            </p:cNvPr>
            <p:cNvSpPr/>
            <p:nvPr/>
          </p:nvSpPr>
          <p:spPr>
            <a:xfrm>
              <a:off x="662375" y="3207225"/>
              <a:ext cx="3150" cy="2850"/>
            </a:xfrm>
            <a:custGeom>
              <a:avLst/>
              <a:gdLst/>
              <a:ahLst/>
              <a:cxnLst/>
              <a:rect l="l" t="t" r="r" b="b"/>
              <a:pathLst>
                <a:path w="126" h="114" extrusionOk="0">
                  <a:moveTo>
                    <a:pt x="63" y="101"/>
                  </a:moveTo>
                  <a:lnTo>
                    <a:pt x="88" y="88"/>
                  </a:lnTo>
                  <a:cubicBezTo>
                    <a:pt x="126" y="76"/>
                    <a:pt x="126" y="38"/>
                    <a:pt x="88" y="26"/>
                  </a:cubicBezTo>
                  <a:lnTo>
                    <a:pt x="63" y="13"/>
                  </a:lnTo>
                  <a:cubicBezTo>
                    <a:pt x="1" y="1"/>
                    <a:pt x="1" y="113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8">
              <a:extLst>
                <a:ext uri="{FF2B5EF4-FFF2-40B4-BE49-F238E27FC236}">
                  <a16:creationId xmlns:a16="http://schemas.microsoft.com/office/drawing/2014/main" id="{4DCEF0C2-50A1-3495-8F7A-80356FB77D44}"/>
                </a:ext>
              </a:extLst>
            </p:cNvPr>
            <p:cNvSpPr/>
            <p:nvPr/>
          </p:nvSpPr>
          <p:spPr>
            <a:xfrm>
              <a:off x="705800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13" y="25"/>
                  </a:moveTo>
                  <a:cubicBezTo>
                    <a:pt x="76" y="225"/>
                    <a:pt x="1" y="1175"/>
                    <a:pt x="138" y="1637"/>
                  </a:cubicBezTo>
                  <a:cubicBezTo>
                    <a:pt x="163" y="1687"/>
                    <a:pt x="251" y="1675"/>
                    <a:pt x="238" y="1612"/>
                  </a:cubicBezTo>
                  <a:cubicBezTo>
                    <a:pt x="201" y="1375"/>
                    <a:pt x="188" y="1125"/>
                    <a:pt x="226" y="887"/>
                  </a:cubicBezTo>
                  <a:cubicBezTo>
                    <a:pt x="263" y="650"/>
                    <a:pt x="375" y="225"/>
                    <a:pt x="638" y="125"/>
                  </a:cubicBezTo>
                  <a:cubicBezTo>
                    <a:pt x="700" y="100"/>
                    <a:pt x="675" y="0"/>
                    <a:pt x="60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8">
              <a:extLst>
                <a:ext uri="{FF2B5EF4-FFF2-40B4-BE49-F238E27FC236}">
                  <a16:creationId xmlns:a16="http://schemas.microsoft.com/office/drawing/2014/main" id="{ED917F9F-5AF0-7222-6445-E15AB2D31158}"/>
                </a:ext>
              </a:extLst>
            </p:cNvPr>
            <p:cNvSpPr/>
            <p:nvPr/>
          </p:nvSpPr>
          <p:spPr>
            <a:xfrm>
              <a:off x="708300" y="32978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113" y="1638"/>
                  </a:moveTo>
                  <a:cubicBezTo>
                    <a:pt x="475" y="1288"/>
                    <a:pt x="788" y="563"/>
                    <a:pt x="638" y="63"/>
                  </a:cubicBezTo>
                  <a:cubicBezTo>
                    <a:pt x="625" y="1"/>
                    <a:pt x="538" y="26"/>
                    <a:pt x="550" y="88"/>
                  </a:cubicBezTo>
                  <a:cubicBezTo>
                    <a:pt x="600" y="625"/>
                    <a:pt x="413" y="1175"/>
                    <a:pt x="38" y="1575"/>
                  </a:cubicBezTo>
                  <a:cubicBezTo>
                    <a:pt x="1" y="1613"/>
                    <a:pt x="63" y="1688"/>
                    <a:pt x="113" y="1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8">
              <a:extLst>
                <a:ext uri="{FF2B5EF4-FFF2-40B4-BE49-F238E27FC236}">
                  <a16:creationId xmlns:a16="http://schemas.microsoft.com/office/drawing/2014/main" id="{DDF3E954-33AA-1E0C-0B40-14387DE977BA}"/>
                </a:ext>
              </a:extLst>
            </p:cNvPr>
            <p:cNvSpPr/>
            <p:nvPr/>
          </p:nvSpPr>
          <p:spPr>
            <a:xfrm>
              <a:off x="732050" y="323752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25" y="51"/>
                  </a:moveTo>
                  <a:cubicBezTo>
                    <a:pt x="0" y="388"/>
                    <a:pt x="175" y="663"/>
                    <a:pt x="388" y="913"/>
                  </a:cubicBezTo>
                  <a:cubicBezTo>
                    <a:pt x="563" y="1163"/>
                    <a:pt x="850" y="1313"/>
                    <a:pt x="1150" y="1325"/>
                  </a:cubicBezTo>
                  <a:cubicBezTo>
                    <a:pt x="1200" y="1325"/>
                    <a:pt x="1200" y="1250"/>
                    <a:pt x="1163" y="1250"/>
                  </a:cubicBezTo>
                  <a:cubicBezTo>
                    <a:pt x="875" y="1225"/>
                    <a:pt x="613" y="1088"/>
                    <a:pt x="450" y="863"/>
                  </a:cubicBezTo>
                  <a:cubicBezTo>
                    <a:pt x="263" y="613"/>
                    <a:pt x="88" y="363"/>
                    <a:pt x="100" y="51"/>
                  </a:cubicBezTo>
                  <a:cubicBezTo>
                    <a:pt x="100" y="1"/>
                    <a:pt x="25" y="1"/>
                    <a:pt x="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>
              <a:extLst>
                <a:ext uri="{FF2B5EF4-FFF2-40B4-BE49-F238E27FC236}">
                  <a16:creationId xmlns:a16="http://schemas.microsoft.com/office/drawing/2014/main" id="{3EEB82AB-D9D8-6FCC-85DD-39CD10862FD0}"/>
                </a:ext>
              </a:extLst>
            </p:cNvPr>
            <p:cNvSpPr/>
            <p:nvPr/>
          </p:nvSpPr>
          <p:spPr>
            <a:xfrm>
              <a:off x="732675" y="3237850"/>
              <a:ext cx="29375" cy="33125"/>
            </a:xfrm>
            <a:custGeom>
              <a:avLst/>
              <a:gdLst/>
              <a:ahLst/>
              <a:cxnLst/>
              <a:rect l="l" t="t" r="r" b="b"/>
              <a:pathLst>
                <a:path w="1175" h="1325" extrusionOk="0">
                  <a:moveTo>
                    <a:pt x="1163" y="1262"/>
                  </a:moveTo>
                  <a:cubicBezTo>
                    <a:pt x="1088" y="700"/>
                    <a:pt x="675" y="125"/>
                    <a:pt x="100" y="13"/>
                  </a:cubicBezTo>
                  <a:cubicBezTo>
                    <a:pt x="38" y="0"/>
                    <a:pt x="0" y="75"/>
                    <a:pt x="50" y="113"/>
                  </a:cubicBezTo>
                  <a:cubicBezTo>
                    <a:pt x="288" y="250"/>
                    <a:pt x="525" y="313"/>
                    <a:pt x="700" y="550"/>
                  </a:cubicBezTo>
                  <a:cubicBezTo>
                    <a:pt x="875" y="763"/>
                    <a:pt x="1013" y="1012"/>
                    <a:pt x="1100" y="1287"/>
                  </a:cubicBezTo>
                  <a:cubicBezTo>
                    <a:pt x="1113" y="1325"/>
                    <a:pt x="1175" y="1312"/>
                    <a:pt x="1163" y="1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>
              <a:extLst>
                <a:ext uri="{FF2B5EF4-FFF2-40B4-BE49-F238E27FC236}">
                  <a16:creationId xmlns:a16="http://schemas.microsoft.com/office/drawing/2014/main" id="{B0108B27-4A56-7A38-6A2A-E7A87AA6AACC}"/>
                </a:ext>
              </a:extLst>
            </p:cNvPr>
            <p:cNvSpPr/>
            <p:nvPr/>
          </p:nvSpPr>
          <p:spPr>
            <a:xfrm>
              <a:off x="739850" y="2929475"/>
              <a:ext cx="86875" cy="38475"/>
            </a:xfrm>
            <a:custGeom>
              <a:avLst/>
              <a:gdLst/>
              <a:ahLst/>
              <a:cxnLst/>
              <a:rect l="l" t="t" r="r" b="b"/>
              <a:pathLst>
                <a:path w="3475" h="1539" extrusionOk="0">
                  <a:moveTo>
                    <a:pt x="76" y="1513"/>
                  </a:moveTo>
                  <a:cubicBezTo>
                    <a:pt x="1075" y="801"/>
                    <a:pt x="2213" y="326"/>
                    <a:pt x="3412" y="101"/>
                  </a:cubicBezTo>
                  <a:cubicBezTo>
                    <a:pt x="3475" y="88"/>
                    <a:pt x="3450" y="1"/>
                    <a:pt x="3387" y="13"/>
                  </a:cubicBezTo>
                  <a:cubicBezTo>
                    <a:pt x="2175" y="226"/>
                    <a:pt x="1025" y="726"/>
                    <a:pt x="38" y="1451"/>
                  </a:cubicBezTo>
                  <a:cubicBezTo>
                    <a:pt x="1" y="1476"/>
                    <a:pt x="38" y="1538"/>
                    <a:pt x="76" y="1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>
              <a:extLst>
                <a:ext uri="{FF2B5EF4-FFF2-40B4-BE49-F238E27FC236}">
                  <a16:creationId xmlns:a16="http://schemas.microsoft.com/office/drawing/2014/main" id="{D96F7BE7-AB8E-8043-9042-34D3DA902857}"/>
                </a:ext>
              </a:extLst>
            </p:cNvPr>
            <p:cNvSpPr/>
            <p:nvPr/>
          </p:nvSpPr>
          <p:spPr>
            <a:xfrm>
              <a:off x="824200" y="291917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88" y="525"/>
                  </a:moveTo>
                  <a:cubicBezTo>
                    <a:pt x="288" y="713"/>
                    <a:pt x="651" y="475"/>
                    <a:pt x="451" y="238"/>
                  </a:cubicBezTo>
                  <a:cubicBezTo>
                    <a:pt x="238" y="1"/>
                    <a:pt x="1" y="338"/>
                    <a:pt x="101" y="563"/>
                  </a:cubicBezTo>
                  <a:cubicBezTo>
                    <a:pt x="113" y="600"/>
                    <a:pt x="176" y="575"/>
                    <a:pt x="176" y="538"/>
                  </a:cubicBezTo>
                  <a:cubicBezTo>
                    <a:pt x="163" y="500"/>
                    <a:pt x="163" y="463"/>
                    <a:pt x="176" y="425"/>
                  </a:cubicBezTo>
                  <a:cubicBezTo>
                    <a:pt x="176" y="351"/>
                    <a:pt x="176" y="351"/>
                    <a:pt x="151" y="463"/>
                  </a:cubicBezTo>
                  <a:cubicBezTo>
                    <a:pt x="101" y="425"/>
                    <a:pt x="38" y="488"/>
                    <a:pt x="88" y="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>
              <a:extLst>
                <a:ext uri="{FF2B5EF4-FFF2-40B4-BE49-F238E27FC236}">
                  <a16:creationId xmlns:a16="http://schemas.microsoft.com/office/drawing/2014/main" id="{C102108C-BF20-AF44-46BD-507F84BDC65A}"/>
                </a:ext>
              </a:extLst>
            </p:cNvPr>
            <p:cNvSpPr/>
            <p:nvPr/>
          </p:nvSpPr>
          <p:spPr>
            <a:xfrm>
              <a:off x="728300" y="2974800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225"/>
                  </a:moveTo>
                  <a:cubicBezTo>
                    <a:pt x="1288" y="87"/>
                    <a:pt x="2287" y="425"/>
                    <a:pt x="3225" y="1200"/>
                  </a:cubicBezTo>
                  <a:cubicBezTo>
                    <a:pt x="3250" y="1225"/>
                    <a:pt x="3287" y="1187"/>
                    <a:pt x="3262" y="1150"/>
                  </a:cubicBezTo>
                  <a:cubicBezTo>
                    <a:pt x="2537" y="212"/>
                    <a:pt x="1163" y="0"/>
                    <a:pt x="63" y="137"/>
                  </a:cubicBezTo>
                  <a:cubicBezTo>
                    <a:pt x="0" y="137"/>
                    <a:pt x="0" y="237"/>
                    <a:pt x="6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>
              <a:extLst>
                <a:ext uri="{FF2B5EF4-FFF2-40B4-BE49-F238E27FC236}">
                  <a16:creationId xmlns:a16="http://schemas.microsoft.com/office/drawing/2014/main" id="{32E3462C-F2DA-361B-7150-9DB4F1B2BBA1}"/>
                </a:ext>
              </a:extLst>
            </p:cNvPr>
            <p:cNvSpPr/>
            <p:nvPr/>
          </p:nvSpPr>
          <p:spPr>
            <a:xfrm>
              <a:off x="805150" y="3001975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475"/>
                  </a:moveTo>
                  <a:cubicBezTo>
                    <a:pt x="550" y="513"/>
                    <a:pt x="600" y="50"/>
                    <a:pt x="288" y="25"/>
                  </a:cubicBezTo>
                  <a:cubicBezTo>
                    <a:pt x="1" y="0"/>
                    <a:pt x="26" y="425"/>
                    <a:pt x="313" y="425"/>
                  </a:cubicBezTo>
                  <a:cubicBezTo>
                    <a:pt x="350" y="425"/>
                    <a:pt x="363" y="375"/>
                    <a:pt x="325" y="363"/>
                  </a:cubicBezTo>
                  <a:cubicBezTo>
                    <a:pt x="275" y="300"/>
                    <a:pt x="250" y="325"/>
                    <a:pt x="250" y="413"/>
                  </a:cubicBezTo>
                  <a:cubicBezTo>
                    <a:pt x="213" y="413"/>
                    <a:pt x="213" y="475"/>
                    <a:pt x="25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>
              <a:extLst>
                <a:ext uri="{FF2B5EF4-FFF2-40B4-BE49-F238E27FC236}">
                  <a16:creationId xmlns:a16="http://schemas.microsoft.com/office/drawing/2014/main" id="{D0626C8A-F1CD-279B-140B-6954FA641DC4}"/>
                </a:ext>
              </a:extLst>
            </p:cNvPr>
            <p:cNvSpPr/>
            <p:nvPr/>
          </p:nvSpPr>
          <p:spPr>
            <a:xfrm>
              <a:off x="644875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6" y="51"/>
                  </a:moveTo>
                  <a:cubicBezTo>
                    <a:pt x="1275" y="3362"/>
                    <a:pt x="2413" y="6049"/>
                    <a:pt x="388" y="9373"/>
                  </a:cubicBezTo>
                  <a:cubicBezTo>
                    <a:pt x="338" y="9448"/>
                    <a:pt x="451" y="9498"/>
                    <a:pt x="488" y="9436"/>
                  </a:cubicBezTo>
                  <a:cubicBezTo>
                    <a:pt x="1438" y="8024"/>
                    <a:pt x="1838" y="6749"/>
                    <a:pt x="1675" y="5050"/>
                  </a:cubicBezTo>
                  <a:cubicBezTo>
                    <a:pt x="1488" y="3113"/>
                    <a:pt x="776" y="1813"/>
                    <a:pt x="76" y="38"/>
                  </a:cubicBezTo>
                  <a:cubicBezTo>
                    <a:pt x="63" y="1"/>
                    <a:pt x="1" y="13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>
              <a:extLst>
                <a:ext uri="{FF2B5EF4-FFF2-40B4-BE49-F238E27FC236}">
                  <a16:creationId xmlns:a16="http://schemas.microsoft.com/office/drawing/2014/main" id="{2F94575A-C6D2-3E8D-B2A2-36BDCCE388EC}"/>
                </a:ext>
              </a:extLst>
            </p:cNvPr>
            <p:cNvSpPr/>
            <p:nvPr/>
          </p:nvSpPr>
          <p:spPr>
            <a:xfrm>
              <a:off x="699875" y="2899175"/>
              <a:ext cx="49375" cy="31900"/>
            </a:xfrm>
            <a:custGeom>
              <a:avLst/>
              <a:gdLst/>
              <a:ahLst/>
              <a:cxnLst/>
              <a:rect l="l" t="t" r="r" b="b"/>
              <a:pathLst>
                <a:path w="1975" h="1276" extrusionOk="0">
                  <a:moveTo>
                    <a:pt x="13" y="63"/>
                  </a:moveTo>
                  <a:cubicBezTo>
                    <a:pt x="100" y="613"/>
                    <a:pt x="450" y="1151"/>
                    <a:pt x="1062" y="1213"/>
                  </a:cubicBezTo>
                  <a:cubicBezTo>
                    <a:pt x="1550" y="1275"/>
                    <a:pt x="1975" y="888"/>
                    <a:pt x="1975" y="401"/>
                  </a:cubicBezTo>
                  <a:cubicBezTo>
                    <a:pt x="1975" y="326"/>
                    <a:pt x="1862" y="326"/>
                    <a:pt x="1862" y="401"/>
                  </a:cubicBezTo>
                  <a:cubicBezTo>
                    <a:pt x="1850" y="976"/>
                    <a:pt x="1275" y="1263"/>
                    <a:pt x="775" y="1026"/>
                  </a:cubicBezTo>
                  <a:cubicBezTo>
                    <a:pt x="363" y="838"/>
                    <a:pt x="163" y="463"/>
                    <a:pt x="75" y="38"/>
                  </a:cubicBezTo>
                  <a:cubicBezTo>
                    <a:pt x="63" y="1"/>
                    <a:pt x="0" y="13"/>
                    <a:pt x="13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>
              <a:extLst>
                <a:ext uri="{FF2B5EF4-FFF2-40B4-BE49-F238E27FC236}">
                  <a16:creationId xmlns:a16="http://schemas.microsoft.com/office/drawing/2014/main" id="{59590F8D-636B-FE47-21E6-58542A936A7B}"/>
                </a:ext>
              </a:extLst>
            </p:cNvPr>
            <p:cNvSpPr/>
            <p:nvPr/>
          </p:nvSpPr>
          <p:spPr>
            <a:xfrm>
              <a:off x="674550" y="3113825"/>
              <a:ext cx="31600" cy="62800"/>
            </a:xfrm>
            <a:custGeom>
              <a:avLst/>
              <a:gdLst/>
              <a:ahLst/>
              <a:cxnLst/>
              <a:rect l="l" t="t" r="r" b="b"/>
              <a:pathLst>
                <a:path w="1264" h="2512" extrusionOk="0">
                  <a:moveTo>
                    <a:pt x="726" y="2449"/>
                  </a:moveTo>
                  <a:cubicBezTo>
                    <a:pt x="713" y="1825"/>
                    <a:pt x="1263" y="1325"/>
                    <a:pt x="1038" y="687"/>
                  </a:cubicBezTo>
                  <a:cubicBezTo>
                    <a:pt x="888" y="275"/>
                    <a:pt x="488" y="0"/>
                    <a:pt x="51" y="13"/>
                  </a:cubicBezTo>
                  <a:cubicBezTo>
                    <a:pt x="13" y="13"/>
                    <a:pt x="1" y="75"/>
                    <a:pt x="38" y="88"/>
                  </a:cubicBezTo>
                  <a:cubicBezTo>
                    <a:pt x="838" y="200"/>
                    <a:pt x="1138" y="875"/>
                    <a:pt x="838" y="1575"/>
                  </a:cubicBezTo>
                  <a:cubicBezTo>
                    <a:pt x="701" y="1850"/>
                    <a:pt x="638" y="2149"/>
                    <a:pt x="651" y="2449"/>
                  </a:cubicBezTo>
                  <a:cubicBezTo>
                    <a:pt x="651" y="2499"/>
                    <a:pt x="726" y="2512"/>
                    <a:pt x="7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>
              <a:extLst>
                <a:ext uri="{FF2B5EF4-FFF2-40B4-BE49-F238E27FC236}">
                  <a16:creationId xmlns:a16="http://schemas.microsoft.com/office/drawing/2014/main" id="{0B61AFF8-66DB-35A9-642F-E1F26999C647}"/>
                </a:ext>
              </a:extLst>
            </p:cNvPr>
            <p:cNvSpPr/>
            <p:nvPr/>
          </p:nvSpPr>
          <p:spPr>
            <a:xfrm>
              <a:off x="658950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25" y="113"/>
                  </a:moveTo>
                  <a:cubicBezTo>
                    <a:pt x="525" y="0"/>
                    <a:pt x="275" y="163"/>
                    <a:pt x="163" y="437"/>
                  </a:cubicBezTo>
                  <a:cubicBezTo>
                    <a:pt x="75" y="675"/>
                    <a:pt x="0" y="1062"/>
                    <a:pt x="250" y="1212"/>
                  </a:cubicBezTo>
                  <a:cubicBezTo>
                    <a:pt x="275" y="1225"/>
                    <a:pt x="313" y="1200"/>
                    <a:pt x="300" y="1162"/>
                  </a:cubicBezTo>
                  <a:cubicBezTo>
                    <a:pt x="50" y="837"/>
                    <a:pt x="275" y="0"/>
                    <a:pt x="800" y="175"/>
                  </a:cubicBezTo>
                  <a:cubicBezTo>
                    <a:pt x="850" y="200"/>
                    <a:pt x="862" y="125"/>
                    <a:pt x="825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>
              <a:extLst>
                <a:ext uri="{FF2B5EF4-FFF2-40B4-BE49-F238E27FC236}">
                  <a16:creationId xmlns:a16="http://schemas.microsoft.com/office/drawing/2014/main" id="{D8698216-1D0F-6925-328B-517489E58184}"/>
                </a:ext>
              </a:extLst>
            </p:cNvPr>
            <p:cNvSpPr/>
            <p:nvPr/>
          </p:nvSpPr>
          <p:spPr>
            <a:xfrm>
              <a:off x="762050" y="2872625"/>
              <a:ext cx="56250" cy="81250"/>
            </a:xfrm>
            <a:custGeom>
              <a:avLst/>
              <a:gdLst/>
              <a:ahLst/>
              <a:cxnLst/>
              <a:rect l="l" t="t" r="r" b="b"/>
              <a:pathLst>
                <a:path w="2250" h="3250" extrusionOk="0">
                  <a:moveTo>
                    <a:pt x="87" y="3212"/>
                  </a:moveTo>
                  <a:cubicBezTo>
                    <a:pt x="1037" y="2425"/>
                    <a:pt x="2249" y="1450"/>
                    <a:pt x="1962" y="51"/>
                  </a:cubicBezTo>
                  <a:cubicBezTo>
                    <a:pt x="1949" y="1"/>
                    <a:pt x="1862" y="26"/>
                    <a:pt x="1875" y="76"/>
                  </a:cubicBezTo>
                  <a:cubicBezTo>
                    <a:pt x="2062" y="1463"/>
                    <a:pt x="987" y="2350"/>
                    <a:pt x="37" y="3162"/>
                  </a:cubicBezTo>
                  <a:cubicBezTo>
                    <a:pt x="0" y="3187"/>
                    <a:pt x="62" y="3250"/>
                    <a:pt x="100" y="32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>
              <a:extLst>
                <a:ext uri="{FF2B5EF4-FFF2-40B4-BE49-F238E27FC236}">
                  <a16:creationId xmlns:a16="http://schemas.microsoft.com/office/drawing/2014/main" id="{25F1ADD1-8CD8-13E2-CD31-3D19FBE11A92}"/>
                </a:ext>
              </a:extLst>
            </p:cNvPr>
            <p:cNvSpPr/>
            <p:nvPr/>
          </p:nvSpPr>
          <p:spPr>
            <a:xfrm>
              <a:off x="710800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101" y="1175"/>
                  </a:moveTo>
                  <a:cubicBezTo>
                    <a:pt x="126" y="775"/>
                    <a:pt x="288" y="388"/>
                    <a:pt x="575" y="100"/>
                  </a:cubicBezTo>
                  <a:cubicBezTo>
                    <a:pt x="613" y="63"/>
                    <a:pt x="563" y="0"/>
                    <a:pt x="525" y="25"/>
                  </a:cubicBezTo>
                  <a:cubicBezTo>
                    <a:pt x="350" y="150"/>
                    <a:pt x="225" y="325"/>
                    <a:pt x="163" y="525"/>
                  </a:cubicBezTo>
                  <a:cubicBezTo>
                    <a:pt x="51" y="725"/>
                    <a:pt x="1" y="950"/>
                    <a:pt x="13" y="1175"/>
                  </a:cubicBezTo>
                  <a:cubicBezTo>
                    <a:pt x="13" y="1237"/>
                    <a:pt x="113" y="1237"/>
                    <a:pt x="11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>
              <a:extLst>
                <a:ext uri="{FF2B5EF4-FFF2-40B4-BE49-F238E27FC236}">
                  <a16:creationId xmlns:a16="http://schemas.microsoft.com/office/drawing/2014/main" id="{32E2F5B1-E3FA-6355-58D0-2C3CE26B0717}"/>
                </a:ext>
              </a:extLst>
            </p:cNvPr>
            <p:cNvSpPr/>
            <p:nvPr/>
          </p:nvSpPr>
          <p:spPr>
            <a:xfrm>
              <a:off x="710175" y="31016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550" y="101"/>
                  </a:moveTo>
                  <a:cubicBezTo>
                    <a:pt x="763" y="538"/>
                    <a:pt x="475" y="1050"/>
                    <a:pt x="51" y="1250"/>
                  </a:cubicBezTo>
                  <a:cubicBezTo>
                    <a:pt x="1" y="1275"/>
                    <a:pt x="38" y="1375"/>
                    <a:pt x="101" y="1350"/>
                  </a:cubicBezTo>
                  <a:cubicBezTo>
                    <a:pt x="575" y="1138"/>
                    <a:pt x="875" y="538"/>
                    <a:pt x="638" y="51"/>
                  </a:cubicBezTo>
                  <a:cubicBezTo>
                    <a:pt x="613" y="1"/>
                    <a:pt x="525" y="51"/>
                    <a:pt x="550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>
              <a:extLst>
                <a:ext uri="{FF2B5EF4-FFF2-40B4-BE49-F238E27FC236}">
                  <a16:creationId xmlns:a16="http://schemas.microsoft.com/office/drawing/2014/main" id="{514B34C9-86CD-3805-3978-55047517C229}"/>
                </a:ext>
              </a:extLst>
            </p:cNvPr>
            <p:cNvSpPr/>
            <p:nvPr/>
          </p:nvSpPr>
          <p:spPr>
            <a:xfrm>
              <a:off x="669550" y="3338125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576" y="51"/>
                  </a:moveTo>
                  <a:cubicBezTo>
                    <a:pt x="263" y="1638"/>
                    <a:pt x="1" y="5074"/>
                    <a:pt x="2350" y="5287"/>
                  </a:cubicBezTo>
                  <a:cubicBezTo>
                    <a:pt x="2400" y="5287"/>
                    <a:pt x="2388" y="5224"/>
                    <a:pt x="2350" y="5212"/>
                  </a:cubicBezTo>
                  <a:cubicBezTo>
                    <a:pt x="63" y="4912"/>
                    <a:pt x="363" y="1600"/>
                    <a:pt x="651" y="63"/>
                  </a:cubicBezTo>
                  <a:cubicBezTo>
                    <a:pt x="663" y="13"/>
                    <a:pt x="588" y="1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>
              <a:extLst>
                <a:ext uri="{FF2B5EF4-FFF2-40B4-BE49-F238E27FC236}">
                  <a16:creationId xmlns:a16="http://schemas.microsoft.com/office/drawing/2014/main" id="{B6753848-D36D-CC2E-6A04-9845DF87B7AE}"/>
                </a:ext>
              </a:extLst>
            </p:cNvPr>
            <p:cNvSpPr/>
            <p:nvPr/>
          </p:nvSpPr>
          <p:spPr>
            <a:xfrm>
              <a:off x="701750" y="3402175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13" y="1500"/>
                  </a:moveTo>
                  <a:cubicBezTo>
                    <a:pt x="350" y="2175"/>
                    <a:pt x="1175" y="2462"/>
                    <a:pt x="1825" y="2012"/>
                  </a:cubicBezTo>
                  <a:cubicBezTo>
                    <a:pt x="2400" y="1600"/>
                    <a:pt x="2599" y="538"/>
                    <a:pt x="2025" y="38"/>
                  </a:cubicBezTo>
                  <a:cubicBezTo>
                    <a:pt x="1975" y="1"/>
                    <a:pt x="1900" y="76"/>
                    <a:pt x="1950" y="113"/>
                  </a:cubicBezTo>
                  <a:cubicBezTo>
                    <a:pt x="2462" y="588"/>
                    <a:pt x="2300" y="1563"/>
                    <a:pt x="1762" y="1938"/>
                  </a:cubicBezTo>
                  <a:cubicBezTo>
                    <a:pt x="1150" y="2350"/>
                    <a:pt x="400" y="2112"/>
                    <a:pt x="75" y="1463"/>
                  </a:cubicBezTo>
                  <a:cubicBezTo>
                    <a:pt x="50" y="1425"/>
                    <a:pt x="0" y="1463"/>
                    <a:pt x="13" y="1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>
              <a:extLst>
                <a:ext uri="{FF2B5EF4-FFF2-40B4-BE49-F238E27FC236}">
                  <a16:creationId xmlns:a16="http://schemas.microsoft.com/office/drawing/2014/main" id="{4E3F19A2-DE32-0F64-257E-5B8F6B4C8EF7}"/>
                </a:ext>
              </a:extLst>
            </p:cNvPr>
            <p:cNvSpPr/>
            <p:nvPr/>
          </p:nvSpPr>
          <p:spPr>
            <a:xfrm>
              <a:off x="709550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1850" y="700"/>
                  </a:moveTo>
                  <a:cubicBezTo>
                    <a:pt x="1663" y="226"/>
                    <a:pt x="1125" y="1"/>
                    <a:pt x="663" y="201"/>
                  </a:cubicBezTo>
                  <a:cubicBezTo>
                    <a:pt x="200" y="401"/>
                    <a:pt x="1" y="938"/>
                    <a:pt x="200" y="1400"/>
                  </a:cubicBezTo>
                  <a:cubicBezTo>
                    <a:pt x="225" y="1438"/>
                    <a:pt x="300" y="1413"/>
                    <a:pt x="288" y="1363"/>
                  </a:cubicBezTo>
                  <a:cubicBezTo>
                    <a:pt x="163" y="938"/>
                    <a:pt x="275" y="488"/>
                    <a:pt x="713" y="301"/>
                  </a:cubicBezTo>
                  <a:cubicBezTo>
                    <a:pt x="1125" y="138"/>
                    <a:pt x="1600" y="326"/>
                    <a:pt x="1788" y="738"/>
                  </a:cubicBezTo>
                  <a:cubicBezTo>
                    <a:pt x="1800" y="775"/>
                    <a:pt x="1863" y="738"/>
                    <a:pt x="1838" y="7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>
              <a:extLst>
                <a:ext uri="{FF2B5EF4-FFF2-40B4-BE49-F238E27FC236}">
                  <a16:creationId xmlns:a16="http://schemas.microsoft.com/office/drawing/2014/main" id="{3A923EED-7FE4-F7A7-694A-54F4B2152321}"/>
                </a:ext>
              </a:extLst>
            </p:cNvPr>
            <p:cNvSpPr/>
            <p:nvPr/>
          </p:nvSpPr>
          <p:spPr>
            <a:xfrm>
              <a:off x="713300" y="3422475"/>
              <a:ext cx="30950" cy="17225"/>
            </a:xfrm>
            <a:custGeom>
              <a:avLst/>
              <a:gdLst/>
              <a:ahLst/>
              <a:cxnLst/>
              <a:rect l="l" t="t" r="r" b="b"/>
              <a:pathLst>
                <a:path w="1238" h="689" extrusionOk="0">
                  <a:moveTo>
                    <a:pt x="26" y="51"/>
                  </a:moveTo>
                  <a:cubicBezTo>
                    <a:pt x="1" y="388"/>
                    <a:pt x="375" y="638"/>
                    <a:pt x="688" y="626"/>
                  </a:cubicBezTo>
                  <a:cubicBezTo>
                    <a:pt x="1000" y="626"/>
                    <a:pt x="1238" y="351"/>
                    <a:pt x="1113" y="63"/>
                  </a:cubicBezTo>
                  <a:cubicBezTo>
                    <a:pt x="1100" y="13"/>
                    <a:pt x="1013" y="26"/>
                    <a:pt x="1025" y="88"/>
                  </a:cubicBezTo>
                  <a:cubicBezTo>
                    <a:pt x="1213" y="688"/>
                    <a:pt x="75" y="638"/>
                    <a:pt x="100" y="51"/>
                  </a:cubicBezTo>
                  <a:cubicBezTo>
                    <a:pt x="100" y="1"/>
                    <a:pt x="38" y="1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>
              <a:extLst>
                <a:ext uri="{FF2B5EF4-FFF2-40B4-BE49-F238E27FC236}">
                  <a16:creationId xmlns:a16="http://schemas.microsoft.com/office/drawing/2014/main" id="{DD4B65F0-12D0-D17A-231B-F54F6E9DC5C8}"/>
                </a:ext>
              </a:extLst>
            </p:cNvPr>
            <p:cNvSpPr/>
            <p:nvPr/>
          </p:nvSpPr>
          <p:spPr>
            <a:xfrm>
              <a:off x="702675" y="3138500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88" y="463"/>
                  </a:moveTo>
                  <a:cubicBezTo>
                    <a:pt x="1400" y="113"/>
                    <a:pt x="2487" y="925"/>
                    <a:pt x="2812" y="2187"/>
                  </a:cubicBezTo>
                  <a:cubicBezTo>
                    <a:pt x="2812" y="2212"/>
                    <a:pt x="2875" y="2212"/>
                    <a:pt x="2862" y="2175"/>
                  </a:cubicBezTo>
                  <a:cubicBezTo>
                    <a:pt x="2762" y="788"/>
                    <a:pt x="1325" y="0"/>
                    <a:pt x="51" y="388"/>
                  </a:cubicBezTo>
                  <a:cubicBezTo>
                    <a:pt x="1" y="400"/>
                    <a:pt x="26" y="475"/>
                    <a:pt x="76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>
              <a:extLst>
                <a:ext uri="{FF2B5EF4-FFF2-40B4-BE49-F238E27FC236}">
                  <a16:creationId xmlns:a16="http://schemas.microsoft.com/office/drawing/2014/main" id="{3B5D6626-0AC7-E306-F1F1-6103C43252B3}"/>
                </a:ext>
              </a:extLst>
            </p:cNvPr>
            <p:cNvSpPr/>
            <p:nvPr/>
          </p:nvSpPr>
          <p:spPr>
            <a:xfrm>
              <a:off x="695500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188" y="1800"/>
                  </a:moveTo>
                  <a:cubicBezTo>
                    <a:pt x="0" y="3250"/>
                    <a:pt x="1450" y="4424"/>
                    <a:pt x="2799" y="3712"/>
                  </a:cubicBezTo>
                  <a:cubicBezTo>
                    <a:pt x="4187" y="2975"/>
                    <a:pt x="3962" y="1038"/>
                    <a:pt x="3024" y="25"/>
                  </a:cubicBezTo>
                  <a:cubicBezTo>
                    <a:pt x="2999" y="0"/>
                    <a:pt x="2949" y="38"/>
                    <a:pt x="2974" y="75"/>
                  </a:cubicBezTo>
                  <a:cubicBezTo>
                    <a:pt x="3624" y="975"/>
                    <a:pt x="4074" y="2450"/>
                    <a:pt x="3124" y="3325"/>
                  </a:cubicBezTo>
                  <a:cubicBezTo>
                    <a:pt x="1912" y="4462"/>
                    <a:pt x="100" y="3375"/>
                    <a:pt x="288" y="1800"/>
                  </a:cubicBezTo>
                  <a:cubicBezTo>
                    <a:pt x="300" y="1738"/>
                    <a:pt x="188" y="1738"/>
                    <a:pt x="175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>
              <a:extLst>
                <a:ext uri="{FF2B5EF4-FFF2-40B4-BE49-F238E27FC236}">
                  <a16:creationId xmlns:a16="http://schemas.microsoft.com/office/drawing/2014/main" id="{D35D2523-1C73-F688-E741-C13FE22605BB}"/>
                </a:ext>
              </a:extLst>
            </p:cNvPr>
            <p:cNvSpPr/>
            <p:nvPr/>
          </p:nvSpPr>
          <p:spPr>
            <a:xfrm>
              <a:off x="62832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5836" y="10448"/>
                  </a:moveTo>
                  <a:cubicBezTo>
                    <a:pt x="4162" y="9236"/>
                    <a:pt x="2050" y="8124"/>
                    <a:pt x="1125" y="6224"/>
                  </a:cubicBezTo>
                  <a:cubicBezTo>
                    <a:pt x="275" y="4462"/>
                    <a:pt x="100" y="1688"/>
                    <a:pt x="1300" y="63"/>
                  </a:cubicBezTo>
                  <a:cubicBezTo>
                    <a:pt x="1325" y="38"/>
                    <a:pt x="1275" y="1"/>
                    <a:pt x="1250" y="26"/>
                  </a:cubicBezTo>
                  <a:cubicBezTo>
                    <a:pt x="0" y="1463"/>
                    <a:pt x="138" y="3950"/>
                    <a:pt x="725" y="5674"/>
                  </a:cubicBezTo>
                  <a:cubicBezTo>
                    <a:pt x="1513" y="7986"/>
                    <a:pt x="3912" y="9186"/>
                    <a:pt x="5799" y="10510"/>
                  </a:cubicBezTo>
                  <a:cubicBezTo>
                    <a:pt x="5836" y="10535"/>
                    <a:pt x="5874" y="10473"/>
                    <a:pt x="5836" y="10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>
              <a:extLst>
                <a:ext uri="{FF2B5EF4-FFF2-40B4-BE49-F238E27FC236}">
                  <a16:creationId xmlns:a16="http://schemas.microsoft.com/office/drawing/2014/main" id="{723C132E-D90F-DF0F-C7B9-44F47FF1A92B}"/>
                </a:ext>
              </a:extLst>
            </p:cNvPr>
            <p:cNvSpPr/>
            <p:nvPr/>
          </p:nvSpPr>
          <p:spPr>
            <a:xfrm>
              <a:off x="667675" y="2448375"/>
              <a:ext cx="84700" cy="100925"/>
            </a:xfrm>
            <a:custGeom>
              <a:avLst/>
              <a:gdLst/>
              <a:ahLst/>
              <a:cxnLst/>
              <a:rect l="l" t="t" r="r" b="b"/>
              <a:pathLst>
                <a:path w="3388" h="4037" extrusionOk="0">
                  <a:moveTo>
                    <a:pt x="88" y="1150"/>
                  </a:moveTo>
                  <a:cubicBezTo>
                    <a:pt x="1026" y="625"/>
                    <a:pt x="2413" y="500"/>
                    <a:pt x="2950" y="1662"/>
                  </a:cubicBezTo>
                  <a:cubicBezTo>
                    <a:pt x="3075" y="1937"/>
                    <a:pt x="3113" y="2249"/>
                    <a:pt x="3075" y="2549"/>
                  </a:cubicBezTo>
                  <a:cubicBezTo>
                    <a:pt x="3063" y="2624"/>
                    <a:pt x="3075" y="2712"/>
                    <a:pt x="3075" y="2774"/>
                  </a:cubicBezTo>
                  <a:cubicBezTo>
                    <a:pt x="2938" y="3549"/>
                    <a:pt x="2738" y="3524"/>
                    <a:pt x="2213" y="3587"/>
                  </a:cubicBezTo>
                  <a:cubicBezTo>
                    <a:pt x="1313" y="3699"/>
                    <a:pt x="976" y="3087"/>
                    <a:pt x="1113" y="2312"/>
                  </a:cubicBezTo>
                  <a:cubicBezTo>
                    <a:pt x="1226" y="1737"/>
                    <a:pt x="1526" y="1425"/>
                    <a:pt x="1938" y="1037"/>
                  </a:cubicBezTo>
                  <a:cubicBezTo>
                    <a:pt x="2250" y="737"/>
                    <a:pt x="2575" y="487"/>
                    <a:pt x="2588" y="25"/>
                  </a:cubicBezTo>
                  <a:cubicBezTo>
                    <a:pt x="2588" y="0"/>
                    <a:pt x="2550" y="0"/>
                    <a:pt x="2538" y="25"/>
                  </a:cubicBezTo>
                  <a:cubicBezTo>
                    <a:pt x="2438" y="750"/>
                    <a:pt x="1538" y="1137"/>
                    <a:pt x="1163" y="1725"/>
                  </a:cubicBezTo>
                  <a:cubicBezTo>
                    <a:pt x="863" y="2149"/>
                    <a:pt x="813" y="2712"/>
                    <a:pt x="1026" y="3187"/>
                  </a:cubicBezTo>
                  <a:cubicBezTo>
                    <a:pt x="1363" y="3912"/>
                    <a:pt x="2500" y="4036"/>
                    <a:pt x="2988" y="3387"/>
                  </a:cubicBezTo>
                  <a:cubicBezTo>
                    <a:pt x="3388" y="2874"/>
                    <a:pt x="3263" y="1800"/>
                    <a:pt x="2900" y="1312"/>
                  </a:cubicBezTo>
                  <a:cubicBezTo>
                    <a:pt x="2200" y="387"/>
                    <a:pt x="938" y="575"/>
                    <a:pt x="51" y="1087"/>
                  </a:cubicBezTo>
                  <a:cubicBezTo>
                    <a:pt x="1" y="1112"/>
                    <a:pt x="51" y="1187"/>
                    <a:pt x="88" y="1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>
              <a:extLst>
                <a:ext uri="{FF2B5EF4-FFF2-40B4-BE49-F238E27FC236}">
                  <a16:creationId xmlns:a16="http://schemas.microsoft.com/office/drawing/2014/main" id="{EFA94EEB-FC38-7517-ADF5-D5470F4B4397}"/>
                </a:ext>
              </a:extLst>
            </p:cNvPr>
            <p:cNvSpPr/>
            <p:nvPr/>
          </p:nvSpPr>
          <p:spPr>
            <a:xfrm>
              <a:off x="722350" y="2386200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76" y="2162"/>
                  </a:moveTo>
                  <a:cubicBezTo>
                    <a:pt x="551" y="1475"/>
                    <a:pt x="488" y="625"/>
                    <a:pt x="76" y="25"/>
                  </a:cubicBezTo>
                  <a:cubicBezTo>
                    <a:pt x="51" y="0"/>
                    <a:pt x="1" y="13"/>
                    <a:pt x="13" y="50"/>
                  </a:cubicBezTo>
                  <a:cubicBezTo>
                    <a:pt x="251" y="775"/>
                    <a:pt x="476" y="1387"/>
                    <a:pt x="401" y="2162"/>
                  </a:cubicBezTo>
                  <a:cubicBezTo>
                    <a:pt x="401" y="2212"/>
                    <a:pt x="476" y="2212"/>
                    <a:pt x="476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>
              <a:extLst>
                <a:ext uri="{FF2B5EF4-FFF2-40B4-BE49-F238E27FC236}">
                  <a16:creationId xmlns:a16="http://schemas.microsoft.com/office/drawing/2014/main" id="{072C02BC-3404-D37B-2C50-7DC22595FA8C}"/>
                </a:ext>
              </a:extLst>
            </p:cNvPr>
            <p:cNvSpPr/>
            <p:nvPr/>
          </p:nvSpPr>
          <p:spPr>
            <a:xfrm>
              <a:off x="691750" y="2632075"/>
              <a:ext cx="96875" cy="81550"/>
            </a:xfrm>
            <a:custGeom>
              <a:avLst/>
              <a:gdLst/>
              <a:ahLst/>
              <a:cxnLst/>
              <a:rect l="l" t="t" r="r" b="b"/>
              <a:pathLst>
                <a:path w="3875" h="3262" extrusionOk="0">
                  <a:moveTo>
                    <a:pt x="38" y="2237"/>
                  </a:moveTo>
                  <a:cubicBezTo>
                    <a:pt x="688" y="2787"/>
                    <a:pt x="1500" y="3262"/>
                    <a:pt x="2375" y="3074"/>
                  </a:cubicBezTo>
                  <a:cubicBezTo>
                    <a:pt x="3212" y="2887"/>
                    <a:pt x="3812" y="2087"/>
                    <a:pt x="3849" y="1250"/>
                  </a:cubicBezTo>
                  <a:cubicBezTo>
                    <a:pt x="3874" y="675"/>
                    <a:pt x="3487" y="0"/>
                    <a:pt x="2824" y="75"/>
                  </a:cubicBezTo>
                  <a:cubicBezTo>
                    <a:pt x="2475" y="113"/>
                    <a:pt x="2062" y="463"/>
                    <a:pt x="2437" y="750"/>
                  </a:cubicBezTo>
                  <a:cubicBezTo>
                    <a:pt x="2475" y="775"/>
                    <a:pt x="2512" y="712"/>
                    <a:pt x="2475" y="675"/>
                  </a:cubicBezTo>
                  <a:cubicBezTo>
                    <a:pt x="3299" y="250"/>
                    <a:pt x="3724" y="400"/>
                    <a:pt x="3749" y="1137"/>
                  </a:cubicBezTo>
                  <a:cubicBezTo>
                    <a:pt x="3737" y="1450"/>
                    <a:pt x="3662" y="1762"/>
                    <a:pt x="3499" y="2037"/>
                  </a:cubicBezTo>
                  <a:cubicBezTo>
                    <a:pt x="3299" y="2474"/>
                    <a:pt x="2912" y="2799"/>
                    <a:pt x="2450" y="2937"/>
                  </a:cubicBezTo>
                  <a:cubicBezTo>
                    <a:pt x="1562" y="3174"/>
                    <a:pt x="750" y="2712"/>
                    <a:pt x="75" y="2187"/>
                  </a:cubicBezTo>
                  <a:cubicBezTo>
                    <a:pt x="50" y="2162"/>
                    <a:pt x="0" y="2212"/>
                    <a:pt x="38" y="2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>
              <a:extLst>
                <a:ext uri="{FF2B5EF4-FFF2-40B4-BE49-F238E27FC236}">
                  <a16:creationId xmlns:a16="http://schemas.microsoft.com/office/drawing/2014/main" id="{C011C0C3-45ED-6CF0-2AC9-6B47808C90C6}"/>
                </a:ext>
              </a:extLst>
            </p:cNvPr>
            <p:cNvSpPr/>
            <p:nvPr/>
          </p:nvSpPr>
          <p:spPr>
            <a:xfrm>
              <a:off x="720475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38" y="88"/>
                  </a:moveTo>
                  <a:cubicBezTo>
                    <a:pt x="551" y="538"/>
                    <a:pt x="1238" y="663"/>
                    <a:pt x="1913" y="738"/>
                  </a:cubicBezTo>
                  <a:cubicBezTo>
                    <a:pt x="2725" y="826"/>
                    <a:pt x="3712" y="913"/>
                    <a:pt x="4400" y="388"/>
                  </a:cubicBezTo>
                  <a:cubicBezTo>
                    <a:pt x="4425" y="363"/>
                    <a:pt x="4400" y="313"/>
                    <a:pt x="4362" y="326"/>
                  </a:cubicBezTo>
                  <a:cubicBezTo>
                    <a:pt x="3238" y="913"/>
                    <a:pt x="1101" y="876"/>
                    <a:pt x="101" y="26"/>
                  </a:cubicBezTo>
                  <a:cubicBezTo>
                    <a:pt x="63" y="1"/>
                    <a:pt x="1" y="51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>
              <a:extLst>
                <a:ext uri="{FF2B5EF4-FFF2-40B4-BE49-F238E27FC236}">
                  <a16:creationId xmlns:a16="http://schemas.microsoft.com/office/drawing/2014/main" id="{666A9452-A78D-9E1A-76DE-DDF53006B50B}"/>
                </a:ext>
              </a:extLst>
            </p:cNvPr>
            <p:cNvSpPr/>
            <p:nvPr/>
          </p:nvSpPr>
          <p:spPr>
            <a:xfrm>
              <a:off x="83015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350"/>
                  </a:moveTo>
                  <a:cubicBezTo>
                    <a:pt x="0" y="263"/>
                    <a:pt x="25" y="150"/>
                    <a:pt x="88" y="88"/>
                  </a:cubicBezTo>
                  <a:cubicBezTo>
                    <a:pt x="163" y="25"/>
                    <a:pt x="250" y="0"/>
                    <a:pt x="338" y="13"/>
                  </a:cubicBezTo>
                  <a:cubicBezTo>
                    <a:pt x="375" y="13"/>
                    <a:pt x="400" y="25"/>
                    <a:pt x="425" y="50"/>
                  </a:cubicBezTo>
                  <a:cubicBezTo>
                    <a:pt x="450" y="88"/>
                    <a:pt x="463" y="125"/>
                    <a:pt x="463" y="163"/>
                  </a:cubicBezTo>
                  <a:cubicBezTo>
                    <a:pt x="488" y="288"/>
                    <a:pt x="425" y="413"/>
                    <a:pt x="300" y="463"/>
                  </a:cubicBezTo>
                  <a:cubicBezTo>
                    <a:pt x="175" y="475"/>
                    <a:pt x="50" y="375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>
              <a:extLst>
                <a:ext uri="{FF2B5EF4-FFF2-40B4-BE49-F238E27FC236}">
                  <a16:creationId xmlns:a16="http://schemas.microsoft.com/office/drawing/2014/main" id="{CE9A22AD-EB09-9C22-951A-11364D7A75A9}"/>
                </a:ext>
              </a:extLst>
            </p:cNvPr>
            <p:cNvSpPr/>
            <p:nvPr/>
          </p:nvSpPr>
          <p:spPr>
            <a:xfrm>
              <a:off x="827325" y="2698925"/>
              <a:ext cx="17225" cy="22200"/>
            </a:xfrm>
            <a:custGeom>
              <a:avLst/>
              <a:gdLst/>
              <a:ahLst/>
              <a:cxnLst/>
              <a:rect l="l" t="t" r="r" b="b"/>
              <a:pathLst>
                <a:path w="689" h="888" extrusionOk="0">
                  <a:moveTo>
                    <a:pt x="213" y="588"/>
                  </a:moveTo>
                  <a:cubicBezTo>
                    <a:pt x="251" y="300"/>
                    <a:pt x="313" y="250"/>
                    <a:pt x="426" y="425"/>
                  </a:cubicBezTo>
                  <a:cubicBezTo>
                    <a:pt x="601" y="575"/>
                    <a:pt x="526" y="588"/>
                    <a:pt x="201" y="475"/>
                  </a:cubicBezTo>
                  <a:cubicBezTo>
                    <a:pt x="201" y="438"/>
                    <a:pt x="126" y="450"/>
                    <a:pt x="126" y="488"/>
                  </a:cubicBezTo>
                  <a:cubicBezTo>
                    <a:pt x="126" y="888"/>
                    <a:pt x="688" y="800"/>
                    <a:pt x="626" y="400"/>
                  </a:cubicBezTo>
                  <a:cubicBezTo>
                    <a:pt x="576" y="0"/>
                    <a:pt x="1" y="238"/>
                    <a:pt x="101" y="613"/>
                  </a:cubicBezTo>
                  <a:cubicBezTo>
                    <a:pt x="113" y="700"/>
                    <a:pt x="238" y="663"/>
                    <a:pt x="213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>
              <a:extLst>
                <a:ext uri="{FF2B5EF4-FFF2-40B4-BE49-F238E27FC236}">
                  <a16:creationId xmlns:a16="http://schemas.microsoft.com/office/drawing/2014/main" id="{B1B87FF2-E67B-DC1E-76D3-88167D0F3CEE}"/>
                </a:ext>
              </a:extLst>
            </p:cNvPr>
            <p:cNvSpPr/>
            <p:nvPr/>
          </p:nvSpPr>
          <p:spPr>
            <a:xfrm>
              <a:off x="662375" y="24764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88"/>
                  </a:moveTo>
                  <a:lnTo>
                    <a:pt x="88" y="88"/>
                  </a:lnTo>
                  <a:cubicBezTo>
                    <a:pt x="126" y="88"/>
                    <a:pt x="126" y="38"/>
                    <a:pt x="88" y="26"/>
                  </a:cubicBezTo>
                  <a:lnTo>
                    <a:pt x="63" y="26"/>
                  </a:lnTo>
                  <a:cubicBezTo>
                    <a:pt x="1" y="1"/>
                    <a:pt x="1" y="126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>
              <a:extLst>
                <a:ext uri="{FF2B5EF4-FFF2-40B4-BE49-F238E27FC236}">
                  <a16:creationId xmlns:a16="http://schemas.microsoft.com/office/drawing/2014/main" id="{C657832A-B28B-E047-2F7E-B24B314E99EB}"/>
                </a:ext>
              </a:extLst>
            </p:cNvPr>
            <p:cNvSpPr/>
            <p:nvPr/>
          </p:nvSpPr>
          <p:spPr>
            <a:xfrm>
              <a:off x="705800" y="23468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8" y="1550"/>
                  </a:moveTo>
                  <a:cubicBezTo>
                    <a:pt x="388" y="1463"/>
                    <a:pt x="276" y="1025"/>
                    <a:pt x="226" y="800"/>
                  </a:cubicBezTo>
                  <a:cubicBezTo>
                    <a:pt x="188" y="563"/>
                    <a:pt x="201" y="313"/>
                    <a:pt x="238" y="63"/>
                  </a:cubicBezTo>
                  <a:cubicBezTo>
                    <a:pt x="238" y="13"/>
                    <a:pt x="163" y="1"/>
                    <a:pt x="138" y="51"/>
                  </a:cubicBezTo>
                  <a:cubicBezTo>
                    <a:pt x="1" y="513"/>
                    <a:pt x="76" y="1463"/>
                    <a:pt x="613" y="1663"/>
                  </a:cubicBezTo>
                  <a:cubicBezTo>
                    <a:pt x="675" y="1688"/>
                    <a:pt x="700" y="1575"/>
                    <a:pt x="638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>
              <a:extLst>
                <a:ext uri="{FF2B5EF4-FFF2-40B4-BE49-F238E27FC236}">
                  <a16:creationId xmlns:a16="http://schemas.microsoft.com/office/drawing/2014/main" id="{09E5B7B6-0FF3-7A0C-9AAF-2FF51F8021D0}"/>
                </a:ext>
              </a:extLst>
            </p:cNvPr>
            <p:cNvSpPr/>
            <p:nvPr/>
          </p:nvSpPr>
          <p:spPr>
            <a:xfrm>
              <a:off x="708300" y="23465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38" y="113"/>
                  </a:moveTo>
                  <a:cubicBezTo>
                    <a:pt x="413" y="513"/>
                    <a:pt x="600" y="1062"/>
                    <a:pt x="550" y="1600"/>
                  </a:cubicBezTo>
                  <a:cubicBezTo>
                    <a:pt x="550" y="1662"/>
                    <a:pt x="625" y="1687"/>
                    <a:pt x="638" y="1625"/>
                  </a:cubicBezTo>
                  <a:cubicBezTo>
                    <a:pt x="788" y="1125"/>
                    <a:pt x="475" y="400"/>
                    <a:pt x="113" y="50"/>
                  </a:cubicBezTo>
                  <a:cubicBezTo>
                    <a:pt x="63" y="0"/>
                    <a:pt x="1" y="63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>
              <a:extLst>
                <a:ext uri="{FF2B5EF4-FFF2-40B4-BE49-F238E27FC236}">
                  <a16:creationId xmlns:a16="http://schemas.microsoft.com/office/drawing/2014/main" id="{E1A8E027-2AC9-18F0-AC37-8E2C71EB65C6}"/>
                </a:ext>
              </a:extLst>
            </p:cNvPr>
            <p:cNvSpPr/>
            <p:nvPr/>
          </p:nvSpPr>
          <p:spPr>
            <a:xfrm>
              <a:off x="732050" y="241587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100" y="1275"/>
                  </a:moveTo>
                  <a:cubicBezTo>
                    <a:pt x="88" y="963"/>
                    <a:pt x="250" y="713"/>
                    <a:pt x="450" y="463"/>
                  </a:cubicBezTo>
                  <a:cubicBezTo>
                    <a:pt x="613" y="238"/>
                    <a:pt x="875" y="100"/>
                    <a:pt x="1163" y="75"/>
                  </a:cubicBezTo>
                  <a:cubicBezTo>
                    <a:pt x="1200" y="75"/>
                    <a:pt x="1200" y="0"/>
                    <a:pt x="1150" y="0"/>
                  </a:cubicBezTo>
                  <a:cubicBezTo>
                    <a:pt x="850" y="13"/>
                    <a:pt x="563" y="163"/>
                    <a:pt x="388" y="413"/>
                  </a:cubicBezTo>
                  <a:cubicBezTo>
                    <a:pt x="188" y="663"/>
                    <a:pt x="0" y="938"/>
                    <a:pt x="25" y="1275"/>
                  </a:cubicBezTo>
                  <a:cubicBezTo>
                    <a:pt x="25" y="1325"/>
                    <a:pt x="100" y="1325"/>
                    <a:pt x="100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>
              <a:extLst>
                <a:ext uri="{FF2B5EF4-FFF2-40B4-BE49-F238E27FC236}">
                  <a16:creationId xmlns:a16="http://schemas.microsoft.com/office/drawing/2014/main" id="{D58EE8DE-3161-33B3-28BD-3C691392F70A}"/>
                </a:ext>
              </a:extLst>
            </p:cNvPr>
            <p:cNvSpPr/>
            <p:nvPr/>
          </p:nvSpPr>
          <p:spPr>
            <a:xfrm>
              <a:off x="732675" y="2415550"/>
              <a:ext cx="29075" cy="33475"/>
            </a:xfrm>
            <a:custGeom>
              <a:avLst/>
              <a:gdLst/>
              <a:ahLst/>
              <a:cxnLst/>
              <a:rect l="l" t="t" r="r" b="b"/>
              <a:pathLst>
                <a:path w="1163" h="1339" extrusionOk="0">
                  <a:moveTo>
                    <a:pt x="1100" y="51"/>
                  </a:moveTo>
                  <a:cubicBezTo>
                    <a:pt x="1013" y="313"/>
                    <a:pt x="875" y="563"/>
                    <a:pt x="700" y="788"/>
                  </a:cubicBezTo>
                  <a:cubicBezTo>
                    <a:pt x="525" y="1013"/>
                    <a:pt x="288" y="1076"/>
                    <a:pt x="50" y="1213"/>
                  </a:cubicBezTo>
                  <a:cubicBezTo>
                    <a:pt x="0" y="1251"/>
                    <a:pt x="38" y="1338"/>
                    <a:pt x="100" y="1313"/>
                  </a:cubicBezTo>
                  <a:cubicBezTo>
                    <a:pt x="675" y="1201"/>
                    <a:pt x="1088" y="626"/>
                    <a:pt x="1163" y="63"/>
                  </a:cubicBezTo>
                  <a:cubicBezTo>
                    <a:pt x="1163" y="26"/>
                    <a:pt x="1113" y="1"/>
                    <a:pt x="110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>
              <a:extLst>
                <a:ext uri="{FF2B5EF4-FFF2-40B4-BE49-F238E27FC236}">
                  <a16:creationId xmlns:a16="http://schemas.microsoft.com/office/drawing/2014/main" id="{E0A2744D-940B-8169-8AA3-09C1077E796E}"/>
                </a:ext>
              </a:extLst>
            </p:cNvPr>
            <p:cNvSpPr/>
            <p:nvPr/>
          </p:nvSpPr>
          <p:spPr>
            <a:xfrm>
              <a:off x="739850" y="2718600"/>
              <a:ext cx="86875" cy="38450"/>
            </a:xfrm>
            <a:custGeom>
              <a:avLst/>
              <a:gdLst/>
              <a:ahLst/>
              <a:cxnLst/>
              <a:rect l="l" t="t" r="r" b="b"/>
              <a:pathLst>
                <a:path w="3475" h="1538" extrusionOk="0">
                  <a:moveTo>
                    <a:pt x="38" y="88"/>
                  </a:moveTo>
                  <a:cubicBezTo>
                    <a:pt x="1025" y="813"/>
                    <a:pt x="2175" y="1313"/>
                    <a:pt x="3387" y="1525"/>
                  </a:cubicBezTo>
                  <a:cubicBezTo>
                    <a:pt x="3450" y="1538"/>
                    <a:pt x="3475" y="1450"/>
                    <a:pt x="3412" y="1438"/>
                  </a:cubicBezTo>
                  <a:cubicBezTo>
                    <a:pt x="2213" y="1213"/>
                    <a:pt x="1075" y="738"/>
                    <a:pt x="76" y="26"/>
                  </a:cubicBezTo>
                  <a:cubicBezTo>
                    <a:pt x="38" y="1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>
              <a:extLst>
                <a:ext uri="{FF2B5EF4-FFF2-40B4-BE49-F238E27FC236}">
                  <a16:creationId xmlns:a16="http://schemas.microsoft.com/office/drawing/2014/main" id="{898AD02A-36C9-B2AD-1838-0E2C7C5ED186}"/>
                </a:ext>
              </a:extLst>
            </p:cNvPr>
            <p:cNvSpPr/>
            <p:nvPr/>
          </p:nvSpPr>
          <p:spPr>
            <a:xfrm>
              <a:off x="824200" y="2749525"/>
              <a:ext cx="16600" cy="17850"/>
            </a:xfrm>
            <a:custGeom>
              <a:avLst/>
              <a:gdLst/>
              <a:ahLst/>
              <a:cxnLst/>
              <a:rect l="l" t="t" r="r" b="b"/>
              <a:pathLst>
                <a:path w="664" h="714" extrusionOk="0">
                  <a:moveTo>
                    <a:pt x="151" y="251"/>
                  </a:moveTo>
                  <a:cubicBezTo>
                    <a:pt x="176" y="351"/>
                    <a:pt x="188" y="363"/>
                    <a:pt x="176" y="288"/>
                  </a:cubicBezTo>
                  <a:cubicBezTo>
                    <a:pt x="163" y="251"/>
                    <a:pt x="163" y="213"/>
                    <a:pt x="176" y="176"/>
                  </a:cubicBezTo>
                  <a:cubicBezTo>
                    <a:pt x="176" y="138"/>
                    <a:pt x="113" y="113"/>
                    <a:pt x="101" y="151"/>
                  </a:cubicBezTo>
                  <a:cubicBezTo>
                    <a:pt x="1" y="376"/>
                    <a:pt x="238" y="713"/>
                    <a:pt x="451" y="463"/>
                  </a:cubicBezTo>
                  <a:cubicBezTo>
                    <a:pt x="663" y="213"/>
                    <a:pt x="288" y="1"/>
                    <a:pt x="88" y="176"/>
                  </a:cubicBezTo>
                  <a:cubicBezTo>
                    <a:pt x="38" y="213"/>
                    <a:pt x="101" y="276"/>
                    <a:pt x="151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>
              <a:extLst>
                <a:ext uri="{FF2B5EF4-FFF2-40B4-BE49-F238E27FC236}">
                  <a16:creationId xmlns:a16="http://schemas.microsoft.com/office/drawing/2014/main" id="{823DC565-370E-B2DD-F00E-1E387058AAE1}"/>
                </a:ext>
              </a:extLst>
            </p:cNvPr>
            <p:cNvSpPr/>
            <p:nvPr/>
          </p:nvSpPr>
          <p:spPr>
            <a:xfrm>
              <a:off x="728300" y="2681125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1087"/>
                  </a:moveTo>
                  <a:cubicBezTo>
                    <a:pt x="1163" y="1225"/>
                    <a:pt x="2537" y="1000"/>
                    <a:pt x="3262" y="75"/>
                  </a:cubicBezTo>
                  <a:cubicBezTo>
                    <a:pt x="3287" y="38"/>
                    <a:pt x="3250" y="0"/>
                    <a:pt x="3225" y="25"/>
                  </a:cubicBezTo>
                  <a:cubicBezTo>
                    <a:pt x="2287" y="812"/>
                    <a:pt x="1288" y="1137"/>
                    <a:pt x="63" y="1000"/>
                  </a:cubicBezTo>
                  <a:cubicBezTo>
                    <a:pt x="0" y="987"/>
                    <a:pt x="0" y="1087"/>
                    <a:pt x="63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>
              <a:extLst>
                <a:ext uri="{FF2B5EF4-FFF2-40B4-BE49-F238E27FC236}">
                  <a16:creationId xmlns:a16="http://schemas.microsoft.com/office/drawing/2014/main" id="{57A29C70-CF1E-AF8F-36FD-C50004F99791}"/>
                </a:ext>
              </a:extLst>
            </p:cNvPr>
            <p:cNvSpPr/>
            <p:nvPr/>
          </p:nvSpPr>
          <p:spPr>
            <a:xfrm>
              <a:off x="805150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100"/>
                  </a:moveTo>
                  <a:cubicBezTo>
                    <a:pt x="250" y="188"/>
                    <a:pt x="275" y="213"/>
                    <a:pt x="325" y="150"/>
                  </a:cubicBezTo>
                  <a:cubicBezTo>
                    <a:pt x="363" y="138"/>
                    <a:pt x="350" y="88"/>
                    <a:pt x="313" y="88"/>
                  </a:cubicBezTo>
                  <a:cubicBezTo>
                    <a:pt x="26" y="88"/>
                    <a:pt x="1" y="513"/>
                    <a:pt x="288" y="488"/>
                  </a:cubicBezTo>
                  <a:cubicBezTo>
                    <a:pt x="600" y="450"/>
                    <a:pt x="550" y="0"/>
                    <a:pt x="250" y="25"/>
                  </a:cubicBezTo>
                  <a:cubicBezTo>
                    <a:pt x="213" y="25"/>
                    <a:pt x="213" y="100"/>
                    <a:pt x="2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>
              <a:extLst>
                <a:ext uri="{FF2B5EF4-FFF2-40B4-BE49-F238E27FC236}">
                  <a16:creationId xmlns:a16="http://schemas.microsoft.com/office/drawing/2014/main" id="{DBEEEE87-413A-D76A-0BC6-A0338EF0E967}"/>
                </a:ext>
              </a:extLst>
            </p:cNvPr>
            <p:cNvSpPr/>
            <p:nvPr/>
          </p:nvSpPr>
          <p:spPr>
            <a:xfrm>
              <a:off x="644875" y="2270600"/>
              <a:ext cx="60325" cy="237450"/>
            </a:xfrm>
            <a:custGeom>
              <a:avLst/>
              <a:gdLst/>
              <a:ahLst/>
              <a:cxnLst/>
              <a:rect l="l" t="t" r="r" b="b"/>
              <a:pathLst>
                <a:path w="2413" h="9498" extrusionOk="0">
                  <a:moveTo>
                    <a:pt x="76" y="9473"/>
                  </a:moveTo>
                  <a:cubicBezTo>
                    <a:pt x="776" y="7698"/>
                    <a:pt x="1488" y="6374"/>
                    <a:pt x="1675" y="4462"/>
                  </a:cubicBezTo>
                  <a:cubicBezTo>
                    <a:pt x="1838" y="2737"/>
                    <a:pt x="1438" y="1488"/>
                    <a:pt x="488" y="63"/>
                  </a:cubicBezTo>
                  <a:cubicBezTo>
                    <a:pt x="451" y="0"/>
                    <a:pt x="338" y="63"/>
                    <a:pt x="388" y="125"/>
                  </a:cubicBezTo>
                  <a:cubicBezTo>
                    <a:pt x="2413" y="3450"/>
                    <a:pt x="1275" y="6124"/>
                    <a:pt x="26" y="9448"/>
                  </a:cubicBezTo>
                  <a:cubicBezTo>
                    <a:pt x="1" y="9485"/>
                    <a:pt x="63" y="9498"/>
                    <a:pt x="76" y="94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>
              <a:extLst>
                <a:ext uri="{FF2B5EF4-FFF2-40B4-BE49-F238E27FC236}">
                  <a16:creationId xmlns:a16="http://schemas.microsoft.com/office/drawing/2014/main" id="{DCA8D1CE-79AE-DF02-541B-A9F433BEE15E}"/>
                </a:ext>
              </a:extLst>
            </p:cNvPr>
            <p:cNvSpPr/>
            <p:nvPr/>
          </p:nvSpPr>
          <p:spPr>
            <a:xfrm>
              <a:off x="699875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75" y="1238"/>
                  </a:moveTo>
                  <a:cubicBezTo>
                    <a:pt x="163" y="813"/>
                    <a:pt x="363" y="425"/>
                    <a:pt x="775" y="238"/>
                  </a:cubicBezTo>
                  <a:cubicBezTo>
                    <a:pt x="1262" y="25"/>
                    <a:pt x="1850" y="288"/>
                    <a:pt x="1862" y="863"/>
                  </a:cubicBezTo>
                  <a:cubicBezTo>
                    <a:pt x="1862" y="938"/>
                    <a:pt x="1975" y="938"/>
                    <a:pt x="1975" y="863"/>
                  </a:cubicBezTo>
                  <a:cubicBezTo>
                    <a:pt x="1975" y="375"/>
                    <a:pt x="1550" y="0"/>
                    <a:pt x="1062" y="50"/>
                  </a:cubicBezTo>
                  <a:cubicBezTo>
                    <a:pt x="450" y="113"/>
                    <a:pt x="100" y="663"/>
                    <a:pt x="13" y="1213"/>
                  </a:cubicBezTo>
                  <a:cubicBezTo>
                    <a:pt x="0" y="1250"/>
                    <a:pt x="63" y="1275"/>
                    <a:pt x="75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>
              <a:extLst>
                <a:ext uri="{FF2B5EF4-FFF2-40B4-BE49-F238E27FC236}">
                  <a16:creationId xmlns:a16="http://schemas.microsoft.com/office/drawing/2014/main" id="{95DB019A-16FD-F8F0-B061-9F8F00251F37}"/>
                </a:ext>
              </a:extLst>
            </p:cNvPr>
            <p:cNvSpPr/>
            <p:nvPr/>
          </p:nvSpPr>
          <p:spPr>
            <a:xfrm>
              <a:off x="674550" y="2510225"/>
              <a:ext cx="31600" cy="62500"/>
            </a:xfrm>
            <a:custGeom>
              <a:avLst/>
              <a:gdLst/>
              <a:ahLst/>
              <a:cxnLst/>
              <a:rect l="l" t="t" r="r" b="b"/>
              <a:pathLst>
                <a:path w="1264" h="2500" extrusionOk="0">
                  <a:moveTo>
                    <a:pt x="651" y="50"/>
                  </a:moveTo>
                  <a:cubicBezTo>
                    <a:pt x="638" y="350"/>
                    <a:pt x="701" y="650"/>
                    <a:pt x="838" y="925"/>
                  </a:cubicBezTo>
                  <a:cubicBezTo>
                    <a:pt x="1138" y="1625"/>
                    <a:pt x="838" y="2312"/>
                    <a:pt x="38" y="2412"/>
                  </a:cubicBezTo>
                  <a:cubicBezTo>
                    <a:pt x="1" y="2412"/>
                    <a:pt x="13" y="2487"/>
                    <a:pt x="51" y="2487"/>
                  </a:cubicBezTo>
                  <a:cubicBezTo>
                    <a:pt x="488" y="2500"/>
                    <a:pt x="888" y="2225"/>
                    <a:pt x="1038" y="1812"/>
                  </a:cubicBezTo>
                  <a:cubicBezTo>
                    <a:pt x="1263" y="1175"/>
                    <a:pt x="713" y="675"/>
                    <a:pt x="726" y="50"/>
                  </a:cubicBezTo>
                  <a:cubicBezTo>
                    <a:pt x="726" y="0"/>
                    <a:pt x="651" y="0"/>
                    <a:pt x="651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>
              <a:extLst>
                <a:ext uri="{FF2B5EF4-FFF2-40B4-BE49-F238E27FC236}">
                  <a16:creationId xmlns:a16="http://schemas.microsoft.com/office/drawing/2014/main" id="{9DEB209A-D3F3-9FA0-4A37-CC5C77ABF33E}"/>
                </a:ext>
              </a:extLst>
            </p:cNvPr>
            <p:cNvSpPr/>
            <p:nvPr/>
          </p:nvSpPr>
          <p:spPr>
            <a:xfrm>
              <a:off x="658950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00" y="1050"/>
                  </a:moveTo>
                  <a:cubicBezTo>
                    <a:pt x="288" y="1225"/>
                    <a:pt x="38" y="387"/>
                    <a:pt x="300" y="63"/>
                  </a:cubicBezTo>
                  <a:cubicBezTo>
                    <a:pt x="313" y="25"/>
                    <a:pt x="275" y="0"/>
                    <a:pt x="250" y="13"/>
                  </a:cubicBezTo>
                  <a:cubicBezTo>
                    <a:pt x="0" y="163"/>
                    <a:pt x="75" y="550"/>
                    <a:pt x="163" y="775"/>
                  </a:cubicBezTo>
                  <a:cubicBezTo>
                    <a:pt x="275" y="1062"/>
                    <a:pt x="525" y="1225"/>
                    <a:pt x="825" y="1112"/>
                  </a:cubicBezTo>
                  <a:cubicBezTo>
                    <a:pt x="862" y="1100"/>
                    <a:pt x="850" y="1025"/>
                    <a:pt x="800" y="1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>
              <a:extLst>
                <a:ext uri="{FF2B5EF4-FFF2-40B4-BE49-F238E27FC236}">
                  <a16:creationId xmlns:a16="http://schemas.microsoft.com/office/drawing/2014/main" id="{FD8C1193-A620-B29C-FA03-4BB3617A3CC4}"/>
                </a:ext>
              </a:extLst>
            </p:cNvPr>
            <p:cNvSpPr/>
            <p:nvPr/>
          </p:nvSpPr>
          <p:spPr>
            <a:xfrm>
              <a:off x="761725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50" y="88"/>
                  </a:moveTo>
                  <a:cubicBezTo>
                    <a:pt x="988" y="900"/>
                    <a:pt x="2062" y="1787"/>
                    <a:pt x="1875" y="3174"/>
                  </a:cubicBezTo>
                  <a:cubicBezTo>
                    <a:pt x="1875" y="3224"/>
                    <a:pt x="1950" y="3249"/>
                    <a:pt x="1962" y="3199"/>
                  </a:cubicBezTo>
                  <a:cubicBezTo>
                    <a:pt x="2262" y="1800"/>
                    <a:pt x="1050" y="825"/>
                    <a:pt x="88" y="38"/>
                  </a:cubicBezTo>
                  <a:cubicBezTo>
                    <a:pt x="50" y="0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>
              <a:extLst>
                <a:ext uri="{FF2B5EF4-FFF2-40B4-BE49-F238E27FC236}">
                  <a16:creationId xmlns:a16="http://schemas.microsoft.com/office/drawing/2014/main" id="{B317CFBD-1C9C-BC8E-39F6-2EC104263EFA}"/>
                </a:ext>
              </a:extLst>
            </p:cNvPr>
            <p:cNvSpPr/>
            <p:nvPr/>
          </p:nvSpPr>
          <p:spPr>
            <a:xfrm>
              <a:off x="710500" y="25536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25" y="63"/>
                  </a:moveTo>
                  <a:cubicBezTo>
                    <a:pt x="0" y="288"/>
                    <a:pt x="50" y="513"/>
                    <a:pt x="162" y="713"/>
                  </a:cubicBezTo>
                  <a:cubicBezTo>
                    <a:pt x="237" y="900"/>
                    <a:pt x="362" y="1075"/>
                    <a:pt x="525" y="1213"/>
                  </a:cubicBezTo>
                  <a:cubicBezTo>
                    <a:pt x="575" y="1238"/>
                    <a:pt x="612" y="1175"/>
                    <a:pt x="587" y="1138"/>
                  </a:cubicBezTo>
                  <a:cubicBezTo>
                    <a:pt x="300" y="850"/>
                    <a:pt x="125" y="463"/>
                    <a:pt x="113" y="63"/>
                  </a:cubicBezTo>
                  <a:cubicBezTo>
                    <a:pt x="113" y="0"/>
                    <a:pt x="25" y="0"/>
                    <a:pt x="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>
              <a:extLst>
                <a:ext uri="{FF2B5EF4-FFF2-40B4-BE49-F238E27FC236}">
                  <a16:creationId xmlns:a16="http://schemas.microsoft.com/office/drawing/2014/main" id="{A72012CA-FAA0-477F-37C3-AAC2FA9202D2}"/>
                </a:ext>
              </a:extLst>
            </p:cNvPr>
            <p:cNvSpPr/>
            <p:nvPr/>
          </p:nvSpPr>
          <p:spPr>
            <a:xfrm>
              <a:off x="7101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638" y="1325"/>
                  </a:moveTo>
                  <a:cubicBezTo>
                    <a:pt x="875" y="838"/>
                    <a:pt x="575" y="225"/>
                    <a:pt x="101" y="25"/>
                  </a:cubicBezTo>
                  <a:cubicBezTo>
                    <a:pt x="38" y="0"/>
                    <a:pt x="1" y="100"/>
                    <a:pt x="51" y="125"/>
                  </a:cubicBezTo>
                  <a:cubicBezTo>
                    <a:pt x="475" y="313"/>
                    <a:pt x="763" y="825"/>
                    <a:pt x="550" y="1275"/>
                  </a:cubicBezTo>
                  <a:cubicBezTo>
                    <a:pt x="525" y="1325"/>
                    <a:pt x="613" y="1375"/>
                    <a:pt x="638" y="1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>
              <a:extLst>
                <a:ext uri="{FF2B5EF4-FFF2-40B4-BE49-F238E27FC236}">
                  <a16:creationId xmlns:a16="http://schemas.microsoft.com/office/drawing/2014/main" id="{BB28AA80-B7E8-0804-4727-C65E2FC0C54F}"/>
                </a:ext>
              </a:extLst>
            </p:cNvPr>
            <p:cNvSpPr/>
            <p:nvPr/>
          </p:nvSpPr>
          <p:spPr>
            <a:xfrm>
              <a:off x="669550" y="2216250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651" y="5211"/>
                  </a:moveTo>
                  <a:cubicBezTo>
                    <a:pt x="363" y="3674"/>
                    <a:pt x="51" y="375"/>
                    <a:pt x="2338" y="75"/>
                  </a:cubicBezTo>
                  <a:cubicBezTo>
                    <a:pt x="2388" y="75"/>
                    <a:pt x="2388" y="0"/>
                    <a:pt x="2338" y="0"/>
                  </a:cubicBezTo>
                  <a:cubicBezTo>
                    <a:pt x="1" y="212"/>
                    <a:pt x="263" y="3649"/>
                    <a:pt x="576" y="5236"/>
                  </a:cubicBezTo>
                  <a:cubicBezTo>
                    <a:pt x="588" y="5286"/>
                    <a:pt x="663" y="5261"/>
                    <a:pt x="651" y="5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>
              <a:extLst>
                <a:ext uri="{FF2B5EF4-FFF2-40B4-BE49-F238E27FC236}">
                  <a16:creationId xmlns:a16="http://schemas.microsoft.com/office/drawing/2014/main" id="{F09022F5-8A2B-1BBF-6FFB-5A78F20AAF59}"/>
                </a:ext>
              </a:extLst>
            </p:cNvPr>
            <p:cNvSpPr/>
            <p:nvPr/>
          </p:nvSpPr>
          <p:spPr>
            <a:xfrm>
              <a:off x="701750" y="2223100"/>
              <a:ext cx="65000" cy="61275"/>
            </a:xfrm>
            <a:custGeom>
              <a:avLst/>
              <a:gdLst/>
              <a:ahLst/>
              <a:cxnLst/>
              <a:rect l="l" t="t" r="r" b="b"/>
              <a:pathLst>
                <a:path w="2600" h="2451" extrusionOk="0">
                  <a:moveTo>
                    <a:pt x="75" y="976"/>
                  </a:moveTo>
                  <a:cubicBezTo>
                    <a:pt x="400" y="351"/>
                    <a:pt x="1162" y="88"/>
                    <a:pt x="1762" y="513"/>
                  </a:cubicBezTo>
                  <a:cubicBezTo>
                    <a:pt x="2300" y="888"/>
                    <a:pt x="2474" y="1863"/>
                    <a:pt x="1950" y="2325"/>
                  </a:cubicBezTo>
                  <a:cubicBezTo>
                    <a:pt x="1900" y="2375"/>
                    <a:pt x="1975" y="2450"/>
                    <a:pt x="2025" y="2400"/>
                  </a:cubicBezTo>
                  <a:cubicBezTo>
                    <a:pt x="2599" y="1913"/>
                    <a:pt x="2412" y="838"/>
                    <a:pt x="1825" y="438"/>
                  </a:cubicBezTo>
                  <a:cubicBezTo>
                    <a:pt x="1187" y="1"/>
                    <a:pt x="325" y="251"/>
                    <a:pt x="13" y="938"/>
                  </a:cubicBezTo>
                  <a:cubicBezTo>
                    <a:pt x="0" y="976"/>
                    <a:pt x="50" y="1013"/>
                    <a:pt x="7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>
              <a:extLst>
                <a:ext uri="{FF2B5EF4-FFF2-40B4-BE49-F238E27FC236}">
                  <a16:creationId xmlns:a16="http://schemas.microsoft.com/office/drawing/2014/main" id="{49F60CA8-D15B-E7B5-4192-D2957DFE111C}"/>
                </a:ext>
              </a:extLst>
            </p:cNvPr>
            <p:cNvSpPr/>
            <p:nvPr/>
          </p:nvSpPr>
          <p:spPr>
            <a:xfrm>
              <a:off x="709550" y="2258100"/>
              <a:ext cx="46900" cy="35950"/>
            </a:xfrm>
            <a:custGeom>
              <a:avLst/>
              <a:gdLst/>
              <a:ahLst/>
              <a:cxnLst/>
              <a:rect l="l" t="t" r="r" b="b"/>
              <a:pathLst>
                <a:path w="1876" h="1438" extrusionOk="0">
                  <a:moveTo>
                    <a:pt x="1788" y="713"/>
                  </a:moveTo>
                  <a:cubicBezTo>
                    <a:pt x="1600" y="1125"/>
                    <a:pt x="1138" y="1313"/>
                    <a:pt x="725" y="1150"/>
                  </a:cubicBezTo>
                  <a:cubicBezTo>
                    <a:pt x="288" y="963"/>
                    <a:pt x="163" y="513"/>
                    <a:pt x="288" y="88"/>
                  </a:cubicBezTo>
                  <a:cubicBezTo>
                    <a:pt x="300" y="38"/>
                    <a:pt x="225" y="1"/>
                    <a:pt x="213" y="51"/>
                  </a:cubicBezTo>
                  <a:cubicBezTo>
                    <a:pt x="1" y="513"/>
                    <a:pt x="213" y="1050"/>
                    <a:pt x="675" y="1250"/>
                  </a:cubicBezTo>
                  <a:cubicBezTo>
                    <a:pt x="1138" y="1438"/>
                    <a:pt x="1675" y="1225"/>
                    <a:pt x="1850" y="750"/>
                  </a:cubicBezTo>
                  <a:cubicBezTo>
                    <a:pt x="1875" y="713"/>
                    <a:pt x="1813" y="675"/>
                    <a:pt x="1800" y="7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>
              <a:extLst>
                <a:ext uri="{FF2B5EF4-FFF2-40B4-BE49-F238E27FC236}">
                  <a16:creationId xmlns:a16="http://schemas.microsoft.com/office/drawing/2014/main" id="{597B6379-599A-DF8E-E3D8-84FCDBE50A4C}"/>
                </a:ext>
              </a:extLst>
            </p:cNvPr>
            <p:cNvSpPr/>
            <p:nvPr/>
          </p:nvSpPr>
          <p:spPr>
            <a:xfrm>
              <a:off x="713300" y="2246550"/>
              <a:ext cx="30950" cy="17500"/>
            </a:xfrm>
            <a:custGeom>
              <a:avLst/>
              <a:gdLst/>
              <a:ahLst/>
              <a:cxnLst/>
              <a:rect l="l" t="t" r="r" b="b"/>
              <a:pathLst>
                <a:path w="1238" h="700" extrusionOk="0">
                  <a:moveTo>
                    <a:pt x="100" y="650"/>
                  </a:moveTo>
                  <a:cubicBezTo>
                    <a:pt x="75" y="63"/>
                    <a:pt x="1213" y="0"/>
                    <a:pt x="1025" y="613"/>
                  </a:cubicBezTo>
                  <a:cubicBezTo>
                    <a:pt x="1013" y="675"/>
                    <a:pt x="1100" y="688"/>
                    <a:pt x="1113" y="638"/>
                  </a:cubicBezTo>
                  <a:cubicBezTo>
                    <a:pt x="1238" y="350"/>
                    <a:pt x="975" y="75"/>
                    <a:pt x="688" y="75"/>
                  </a:cubicBezTo>
                  <a:cubicBezTo>
                    <a:pt x="388" y="75"/>
                    <a:pt x="1" y="313"/>
                    <a:pt x="26" y="650"/>
                  </a:cubicBezTo>
                  <a:cubicBezTo>
                    <a:pt x="26" y="700"/>
                    <a:pt x="113" y="700"/>
                    <a:pt x="10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>
              <a:extLst>
                <a:ext uri="{FF2B5EF4-FFF2-40B4-BE49-F238E27FC236}">
                  <a16:creationId xmlns:a16="http://schemas.microsoft.com/office/drawing/2014/main" id="{5DB996BC-0B5F-868D-42F4-76CE17B0A927}"/>
                </a:ext>
              </a:extLst>
            </p:cNvPr>
            <p:cNvSpPr/>
            <p:nvPr/>
          </p:nvSpPr>
          <p:spPr>
            <a:xfrm>
              <a:off x="703000" y="2492725"/>
              <a:ext cx="71550" cy="55325"/>
            </a:xfrm>
            <a:custGeom>
              <a:avLst/>
              <a:gdLst/>
              <a:ahLst/>
              <a:cxnLst/>
              <a:rect l="l" t="t" r="r" b="b"/>
              <a:pathLst>
                <a:path w="2862" h="2213" extrusionOk="0">
                  <a:moveTo>
                    <a:pt x="50" y="1838"/>
                  </a:moveTo>
                  <a:cubicBezTo>
                    <a:pt x="1312" y="2213"/>
                    <a:pt x="2749" y="1438"/>
                    <a:pt x="2862" y="38"/>
                  </a:cubicBezTo>
                  <a:cubicBezTo>
                    <a:pt x="2862" y="13"/>
                    <a:pt x="2812" y="1"/>
                    <a:pt x="2799" y="38"/>
                  </a:cubicBezTo>
                  <a:cubicBezTo>
                    <a:pt x="2474" y="1300"/>
                    <a:pt x="1400" y="2113"/>
                    <a:pt x="75" y="1763"/>
                  </a:cubicBezTo>
                  <a:cubicBezTo>
                    <a:pt x="25" y="1750"/>
                    <a:pt x="0" y="1825"/>
                    <a:pt x="50" y="1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>
              <a:extLst>
                <a:ext uri="{FF2B5EF4-FFF2-40B4-BE49-F238E27FC236}">
                  <a16:creationId xmlns:a16="http://schemas.microsoft.com/office/drawing/2014/main" id="{8F64DBF2-C664-72AE-930C-9B2F896260D7}"/>
                </a:ext>
              </a:extLst>
            </p:cNvPr>
            <p:cNvSpPr/>
            <p:nvPr/>
          </p:nvSpPr>
          <p:spPr>
            <a:xfrm>
              <a:off x="779850" y="2847325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63" y="113"/>
                  </a:moveTo>
                  <a:cubicBezTo>
                    <a:pt x="288" y="263"/>
                    <a:pt x="450" y="488"/>
                    <a:pt x="513" y="750"/>
                  </a:cubicBezTo>
                  <a:cubicBezTo>
                    <a:pt x="525" y="800"/>
                    <a:pt x="613" y="800"/>
                    <a:pt x="613" y="738"/>
                  </a:cubicBezTo>
                  <a:cubicBezTo>
                    <a:pt x="575" y="438"/>
                    <a:pt x="388" y="163"/>
                    <a:pt x="113" y="25"/>
                  </a:cubicBezTo>
                  <a:cubicBezTo>
                    <a:pt x="50" y="0"/>
                    <a:pt x="0" y="88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>
              <a:extLst>
                <a:ext uri="{FF2B5EF4-FFF2-40B4-BE49-F238E27FC236}">
                  <a16:creationId xmlns:a16="http://schemas.microsoft.com/office/drawing/2014/main" id="{AF5D621F-217F-F694-8DBB-0D2C5A8C0ED7}"/>
                </a:ext>
              </a:extLst>
            </p:cNvPr>
            <p:cNvSpPr/>
            <p:nvPr/>
          </p:nvSpPr>
          <p:spPr>
            <a:xfrm>
              <a:off x="792975" y="2850750"/>
              <a:ext cx="5950" cy="16900"/>
            </a:xfrm>
            <a:custGeom>
              <a:avLst/>
              <a:gdLst/>
              <a:ahLst/>
              <a:cxnLst/>
              <a:rect l="l" t="t" r="r" b="b"/>
              <a:pathLst>
                <a:path w="238" h="676" extrusionOk="0">
                  <a:moveTo>
                    <a:pt x="125" y="613"/>
                  </a:moveTo>
                  <a:cubicBezTo>
                    <a:pt x="200" y="451"/>
                    <a:pt x="238" y="251"/>
                    <a:pt x="200" y="76"/>
                  </a:cubicBezTo>
                  <a:cubicBezTo>
                    <a:pt x="188" y="1"/>
                    <a:pt x="100" y="26"/>
                    <a:pt x="88" y="88"/>
                  </a:cubicBezTo>
                  <a:cubicBezTo>
                    <a:pt x="100" y="251"/>
                    <a:pt x="63" y="426"/>
                    <a:pt x="13" y="588"/>
                  </a:cubicBezTo>
                  <a:cubicBezTo>
                    <a:pt x="0" y="651"/>
                    <a:pt x="100" y="676"/>
                    <a:pt x="125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>
              <a:extLst>
                <a:ext uri="{FF2B5EF4-FFF2-40B4-BE49-F238E27FC236}">
                  <a16:creationId xmlns:a16="http://schemas.microsoft.com/office/drawing/2014/main" id="{E845F344-7F7C-5819-2E66-49BF45F04CE8}"/>
                </a:ext>
              </a:extLst>
            </p:cNvPr>
            <p:cNvSpPr/>
            <p:nvPr/>
          </p:nvSpPr>
          <p:spPr>
            <a:xfrm>
              <a:off x="775150" y="2839500"/>
              <a:ext cx="7525" cy="9400"/>
            </a:xfrm>
            <a:custGeom>
              <a:avLst/>
              <a:gdLst/>
              <a:ahLst/>
              <a:cxnLst/>
              <a:rect l="l" t="t" r="r" b="b"/>
              <a:pathLst>
                <a:path w="301" h="376" extrusionOk="0">
                  <a:moveTo>
                    <a:pt x="226" y="276"/>
                  </a:moveTo>
                  <a:cubicBezTo>
                    <a:pt x="201" y="213"/>
                    <a:pt x="213" y="151"/>
                    <a:pt x="263" y="113"/>
                  </a:cubicBezTo>
                  <a:cubicBezTo>
                    <a:pt x="301" y="76"/>
                    <a:pt x="263" y="1"/>
                    <a:pt x="213" y="26"/>
                  </a:cubicBezTo>
                  <a:cubicBezTo>
                    <a:pt x="76" y="76"/>
                    <a:pt x="1" y="263"/>
                    <a:pt x="163" y="351"/>
                  </a:cubicBezTo>
                  <a:cubicBezTo>
                    <a:pt x="213" y="376"/>
                    <a:pt x="276" y="313"/>
                    <a:pt x="226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>
              <a:extLst>
                <a:ext uri="{FF2B5EF4-FFF2-40B4-BE49-F238E27FC236}">
                  <a16:creationId xmlns:a16="http://schemas.microsoft.com/office/drawing/2014/main" id="{BD44E5A8-F2D5-081C-9765-2C0A39787D52}"/>
                </a:ext>
              </a:extLst>
            </p:cNvPr>
            <p:cNvSpPr/>
            <p:nvPr/>
          </p:nvSpPr>
          <p:spPr>
            <a:xfrm>
              <a:off x="780775" y="2821400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88" y="787"/>
                  </a:moveTo>
                  <a:cubicBezTo>
                    <a:pt x="338" y="625"/>
                    <a:pt x="626" y="363"/>
                    <a:pt x="563" y="50"/>
                  </a:cubicBezTo>
                  <a:cubicBezTo>
                    <a:pt x="538" y="0"/>
                    <a:pt x="488" y="0"/>
                    <a:pt x="463" y="50"/>
                  </a:cubicBezTo>
                  <a:cubicBezTo>
                    <a:pt x="413" y="313"/>
                    <a:pt x="263" y="550"/>
                    <a:pt x="38" y="712"/>
                  </a:cubicBezTo>
                  <a:cubicBezTo>
                    <a:pt x="1" y="750"/>
                    <a:pt x="51" y="812"/>
                    <a:pt x="8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>
              <a:extLst>
                <a:ext uri="{FF2B5EF4-FFF2-40B4-BE49-F238E27FC236}">
                  <a16:creationId xmlns:a16="http://schemas.microsoft.com/office/drawing/2014/main" id="{A808EA02-07A6-FF24-F9C4-3CEF6B2A14CB}"/>
                </a:ext>
              </a:extLst>
            </p:cNvPr>
            <p:cNvSpPr/>
            <p:nvPr/>
          </p:nvSpPr>
          <p:spPr>
            <a:xfrm>
              <a:off x="790475" y="2821700"/>
              <a:ext cx="10325" cy="24400"/>
            </a:xfrm>
            <a:custGeom>
              <a:avLst/>
              <a:gdLst/>
              <a:ahLst/>
              <a:cxnLst/>
              <a:rect l="l" t="t" r="r" b="b"/>
              <a:pathLst>
                <a:path w="413" h="976" extrusionOk="0">
                  <a:moveTo>
                    <a:pt x="113" y="126"/>
                  </a:moveTo>
                  <a:cubicBezTo>
                    <a:pt x="288" y="363"/>
                    <a:pt x="225" y="625"/>
                    <a:pt x="50" y="838"/>
                  </a:cubicBezTo>
                  <a:cubicBezTo>
                    <a:pt x="0" y="900"/>
                    <a:pt x="75" y="975"/>
                    <a:pt x="138" y="925"/>
                  </a:cubicBezTo>
                  <a:cubicBezTo>
                    <a:pt x="375" y="700"/>
                    <a:pt x="413" y="313"/>
                    <a:pt x="200" y="51"/>
                  </a:cubicBezTo>
                  <a:cubicBezTo>
                    <a:pt x="163" y="1"/>
                    <a:pt x="75" y="76"/>
                    <a:pt x="1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>
              <a:extLst>
                <a:ext uri="{FF2B5EF4-FFF2-40B4-BE49-F238E27FC236}">
                  <a16:creationId xmlns:a16="http://schemas.microsoft.com/office/drawing/2014/main" id="{1F28F03F-D28B-F181-C07A-13F1EBC71F80}"/>
                </a:ext>
              </a:extLst>
            </p:cNvPr>
            <p:cNvSpPr/>
            <p:nvPr/>
          </p:nvSpPr>
          <p:spPr>
            <a:xfrm>
              <a:off x="790150" y="2842625"/>
              <a:ext cx="8150" cy="14100"/>
            </a:xfrm>
            <a:custGeom>
              <a:avLst/>
              <a:gdLst/>
              <a:ahLst/>
              <a:cxnLst/>
              <a:rect l="l" t="t" r="r" b="b"/>
              <a:pathLst>
                <a:path w="326" h="564" extrusionOk="0">
                  <a:moveTo>
                    <a:pt x="63" y="138"/>
                  </a:moveTo>
                  <a:cubicBezTo>
                    <a:pt x="151" y="238"/>
                    <a:pt x="201" y="363"/>
                    <a:pt x="213" y="501"/>
                  </a:cubicBezTo>
                  <a:cubicBezTo>
                    <a:pt x="226" y="563"/>
                    <a:pt x="313" y="538"/>
                    <a:pt x="313" y="488"/>
                  </a:cubicBezTo>
                  <a:cubicBezTo>
                    <a:pt x="326" y="326"/>
                    <a:pt x="263" y="163"/>
                    <a:pt x="138" y="63"/>
                  </a:cubicBezTo>
                  <a:cubicBezTo>
                    <a:pt x="88" y="1"/>
                    <a:pt x="1" y="88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>
              <a:extLst>
                <a:ext uri="{FF2B5EF4-FFF2-40B4-BE49-F238E27FC236}">
                  <a16:creationId xmlns:a16="http://schemas.microsoft.com/office/drawing/2014/main" id="{2D73D9C9-32D9-9F1A-A603-6F5D9FB2F2F2}"/>
                </a:ext>
              </a:extLst>
            </p:cNvPr>
            <p:cNvSpPr/>
            <p:nvPr/>
          </p:nvSpPr>
          <p:spPr>
            <a:xfrm>
              <a:off x="799850" y="2837000"/>
              <a:ext cx="12500" cy="14400"/>
            </a:xfrm>
            <a:custGeom>
              <a:avLst/>
              <a:gdLst/>
              <a:ahLst/>
              <a:cxnLst/>
              <a:rect l="l" t="t" r="r" b="b"/>
              <a:pathLst>
                <a:path w="500" h="576" extrusionOk="0">
                  <a:moveTo>
                    <a:pt x="25" y="288"/>
                  </a:moveTo>
                  <a:cubicBezTo>
                    <a:pt x="38" y="413"/>
                    <a:pt x="75" y="538"/>
                    <a:pt x="225" y="563"/>
                  </a:cubicBezTo>
                  <a:cubicBezTo>
                    <a:pt x="338" y="576"/>
                    <a:pt x="437" y="488"/>
                    <a:pt x="437" y="363"/>
                  </a:cubicBezTo>
                  <a:cubicBezTo>
                    <a:pt x="500" y="63"/>
                    <a:pt x="38" y="1"/>
                    <a:pt x="13" y="313"/>
                  </a:cubicBezTo>
                  <a:cubicBezTo>
                    <a:pt x="0" y="388"/>
                    <a:pt x="125" y="401"/>
                    <a:pt x="150" y="326"/>
                  </a:cubicBezTo>
                  <a:cubicBezTo>
                    <a:pt x="150" y="313"/>
                    <a:pt x="150" y="301"/>
                    <a:pt x="163" y="288"/>
                  </a:cubicBezTo>
                  <a:cubicBezTo>
                    <a:pt x="163" y="201"/>
                    <a:pt x="25" y="201"/>
                    <a:pt x="25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58600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2269F-2546-4EA8-3A1C-9B1FFF72D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D982506-08DE-66C7-4752-65935BB4B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04 – Veränderungen bei der Arbeit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7A4CB83-597B-4078-DB4E-E791B0BCE9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de-DE" sz="1600" dirty="0"/>
              <a:t>❖    Einführung der 40-Stunden-Woche</a:t>
            </a:r>
          </a:p>
          <a:p>
            <a:pPr marL="139700" indent="0">
              <a:buNone/>
            </a:pPr>
            <a:r>
              <a:rPr lang="de-DE" sz="1600" dirty="0"/>
              <a:t>❖    Mehr Rechte für Arbeitnehmer</a:t>
            </a:r>
          </a:p>
          <a:p>
            <a:pPr marL="139700" indent="0">
              <a:buNone/>
            </a:pPr>
            <a:r>
              <a:rPr lang="de-DE" sz="1600" dirty="0"/>
              <a:t>❖    Tarifverträge wurden wichtiger</a:t>
            </a:r>
          </a:p>
          <a:p>
            <a:endParaRPr lang="de-DE" sz="1600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139700" indent="0">
              <a:buNone/>
            </a:pPr>
            <a:endParaRPr lang="de-DE" dirty="0"/>
          </a:p>
          <a:p>
            <a:pPr marL="139700" indent="0">
              <a:buNone/>
            </a:pPr>
            <a:r>
              <a:rPr lang="de-DE" dirty="0"/>
              <a:t>                                                         </a:t>
            </a:r>
            <a:r>
              <a:rPr lang="de-DE" sz="900" dirty="0"/>
              <a:t>Die Industrie wuchs stark und bot vielen Menschen neue Arbeitsplätze</a:t>
            </a:r>
            <a:r>
              <a:rPr lang="de-DE" dirty="0"/>
              <a:t>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FF17C3-15B1-DAEF-0B74-66E676B47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059" y="2413844"/>
            <a:ext cx="5015882" cy="207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7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44633-AD7C-DC7B-BC88-5658EA50D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E456C2B-D23B-DE84-0520-141BD5F99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04 – Mehr Freizeit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162C1D0-FE51-9419-8F04-59430885A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de-DE" sz="1600" dirty="0"/>
              <a:t>❖    Bezahlter Urlaub wurde üblich </a:t>
            </a:r>
          </a:p>
          <a:p>
            <a:pPr marL="139700" indent="0">
              <a:buNone/>
            </a:pPr>
            <a:r>
              <a:rPr lang="de-DE" sz="1600" dirty="0"/>
              <a:t>❖    Mehr Reisen (z.B. nach Italien) </a:t>
            </a:r>
          </a:p>
          <a:p>
            <a:pPr marL="139700" indent="0">
              <a:buNone/>
            </a:pPr>
            <a:r>
              <a:rPr lang="de-DE" sz="1600" dirty="0"/>
              <a:t>❖    Fernsehen wurde sehr beliebt</a:t>
            </a:r>
          </a:p>
          <a:p>
            <a:pPr marL="139700" indent="0">
              <a:buNone/>
            </a:pPr>
            <a:r>
              <a:rPr lang="de-DE" sz="1600" dirty="0"/>
              <a:t>❖    Freizeit und Familie wurden wichtiger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139700" indent="0">
              <a:buNone/>
            </a:pPr>
            <a:endParaRPr lang="de-DE" sz="900" dirty="0"/>
          </a:p>
          <a:p>
            <a:pPr marL="139700" indent="0">
              <a:buNone/>
            </a:pPr>
            <a:r>
              <a:rPr lang="de-DE" sz="900" dirty="0"/>
              <a:t>                                                                                                   </a:t>
            </a:r>
          </a:p>
          <a:p>
            <a:pPr marL="139700" indent="0">
              <a:buNone/>
            </a:pPr>
            <a:r>
              <a:rPr lang="de-DE" sz="900" dirty="0"/>
              <a:t>  </a:t>
            </a:r>
          </a:p>
          <a:p>
            <a:pPr marL="139700" indent="0">
              <a:buNone/>
            </a:pPr>
            <a:r>
              <a:rPr lang="de-DE" sz="900" dirty="0"/>
              <a:t> Viele Menschen nutzten ihre Freizeit für Sport und Hobbys</a:t>
            </a:r>
            <a:r>
              <a:rPr lang="de-DE" sz="1000" dirty="0"/>
              <a:t>.                           </a:t>
            </a:r>
            <a:r>
              <a:rPr lang="de-DE" sz="900" dirty="0"/>
              <a:t>Viele Menschen konnten sich in den 1960er Jahren erstmals einen Urlaub </a:t>
            </a:r>
            <a:r>
              <a:rPr lang="de-DE" sz="1000" dirty="0"/>
              <a:t>leisten. </a:t>
            </a:r>
            <a:endParaRPr lang="de-D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E1BAC-B8F8-7139-25DC-A574A403E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473037"/>
            <a:ext cx="3744742" cy="29498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BA14F9-2707-AAC8-0049-D2B92AA23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58" y="2571750"/>
            <a:ext cx="3064667" cy="184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9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>
          <a:extLst>
            <a:ext uri="{FF2B5EF4-FFF2-40B4-BE49-F238E27FC236}">
              <a16:creationId xmlns:a16="http://schemas.microsoft.com/office/drawing/2014/main" id="{0CA72E5C-AC09-2033-11FF-045DF4EC3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38">
            <a:extLst>
              <a:ext uri="{FF2B5EF4-FFF2-40B4-BE49-F238E27FC236}">
                <a16:creationId xmlns:a16="http://schemas.microsoft.com/office/drawing/2014/main" id="{41BD7A37-E689-8632-F9F5-3EED6717E3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3994" y="2457175"/>
            <a:ext cx="6996011" cy="9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Erziehung</a:t>
            </a:r>
            <a:r>
              <a:rPr lang="en" dirty="0"/>
              <a:t> und </a:t>
            </a:r>
            <a:r>
              <a:rPr lang="en" dirty="0" err="1"/>
              <a:t>Bildung</a:t>
            </a:r>
            <a:endParaRPr dirty="0"/>
          </a:p>
        </p:txBody>
      </p:sp>
      <p:sp>
        <p:nvSpPr>
          <p:cNvPr id="1874" name="Google Shape;1874;p38">
            <a:extLst>
              <a:ext uri="{FF2B5EF4-FFF2-40B4-BE49-F238E27FC236}">
                <a16:creationId xmlns:a16="http://schemas.microsoft.com/office/drawing/2014/main" id="{5050B1BF-4BA2-038A-4E9F-BD9D818FCA81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745949" y="1111621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1875" name="Google Shape;1875;p38">
            <a:extLst>
              <a:ext uri="{FF2B5EF4-FFF2-40B4-BE49-F238E27FC236}">
                <a16:creationId xmlns:a16="http://schemas.microsoft.com/office/drawing/2014/main" id="{EAD477A6-67E2-83C5-577B-EF33250D8C1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77400" y="3418375"/>
            <a:ext cx="4189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Reformen der Bildung und sozialer Aufstieg</a:t>
            </a:r>
            <a:endParaRPr dirty="0"/>
          </a:p>
        </p:txBody>
      </p:sp>
      <p:grpSp>
        <p:nvGrpSpPr>
          <p:cNvPr id="1876" name="Google Shape;1876;p38">
            <a:extLst>
              <a:ext uri="{FF2B5EF4-FFF2-40B4-BE49-F238E27FC236}">
                <a16:creationId xmlns:a16="http://schemas.microsoft.com/office/drawing/2014/main" id="{C9C0FF6D-11C7-4287-E50B-8A3646F0B082}"/>
              </a:ext>
            </a:extLst>
          </p:cNvPr>
          <p:cNvGrpSpPr/>
          <p:nvPr/>
        </p:nvGrpSpPr>
        <p:grpSpPr>
          <a:xfrm>
            <a:off x="2361225" y="3355496"/>
            <a:ext cx="4421400" cy="589250"/>
            <a:chOff x="2361225" y="3521900"/>
            <a:chExt cx="4421400" cy="589250"/>
          </a:xfrm>
        </p:grpSpPr>
        <p:cxnSp>
          <p:nvCxnSpPr>
            <p:cNvPr id="1877" name="Google Shape;1877;p38">
              <a:extLst>
                <a:ext uri="{FF2B5EF4-FFF2-40B4-BE49-F238E27FC236}">
                  <a16:creationId xmlns:a16="http://schemas.microsoft.com/office/drawing/2014/main" id="{DB94526D-5561-73A5-697B-3339EA3CD1AA}"/>
                </a:ext>
              </a:extLst>
            </p:cNvPr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8" name="Google Shape;1878;p38">
              <a:extLst>
                <a:ext uri="{FF2B5EF4-FFF2-40B4-BE49-F238E27FC236}">
                  <a16:creationId xmlns:a16="http://schemas.microsoft.com/office/drawing/2014/main" id="{02FE3937-4C8D-A7CD-0D90-8D3E322AC54E}"/>
                </a:ext>
              </a:extLst>
            </p:cNvPr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79" name="Google Shape;1879;p38">
            <a:extLst>
              <a:ext uri="{FF2B5EF4-FFF2-40B4-BE49-F238E27FC236}">
                <a16:creationId xmlns:a16="http://schemas.microsoft.com/office/drawing/2014/main" id="{34445690-1D58-B200-E943-023EEF7CB394}"/>
              </a:ext>
            </a:extLst>
          </p:cNvPr>
          <p:cNvGrpSpPr/>
          <p:nvPr/>
        </p:nvGrpSpPr>
        <p:grpSpPr>
          <a:xfrm>
            <a:off x="565056" y="519563"/>
            <a:ext cx="8012737" cy="4104778"/>
            <a:chOff x="585525" y="1202450"/>
            <a:chExt cx="6436450" cy="3297275"/>
          </a:xfrm>
        </p:grpSpPr>
        <p:sp>
          <p:nvSpPr>
            <p:cNvPr id="1880" name="Google Shape;1880;p38">
              <a:extLst>
                <a:ext uri="{FF2B5EF4-FFF2-40B4-BE49-F238E27FC236}">
                  <a16:creationId xmlns:a16="http://schemas.microsoft.com/office/drawing/2014/main" id="{74564E56-9DD0-26DE-33D4-1169CE0BE4D2}"/>
                </a:ext>
              </a:extLst>
            </p:cNvPr>
            <p:cNvSpPr/>
            <p:nvPr/>
          </p:nvSpPr>
          <p:spPr>
            <a:xfrm>
              <a:off x="83952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1819" y="2949"/>
                  </a:moveTo>
                  <a:cubicBezTo>
                    <a:pt x="16996" y="7611"/>
                    <a:pt x="10597" y="0"/>
                    <a:pt x="4949" y="1300"/>
                  </a:cubicBezTo>
                  <a:cubicBezTo>
                    <a:pt x="1962" y="2000"/>
                    <a:pt x="0" y="4312"/>
                    <a:pt x="100" y="7373"/>
                  </a:cubicBezTo>
                  <a:cubicBezTo>
                    <a:pt x="113" y="7461"/>
                    <a:pt x="225" y="7461"/>
                    <a:pt x="238" y="7373"/>
                  </a:cubicBezTo>
                  <a:cubicBezTo>
                    <a:pt x="513" y="1100"/>
                    <a:pt x="7511" y="887"/>
                    <a:pt x="11872" y="2724"/>
                  </a:cubicBezTo>
                  <a:cubicBezTo>
                    <a:pt x="13597" y="3449"/>
                    <a:pt x="15309" y="4437"/>
                    <a:pt x="17208" y="4661"/>
                  </a:cubicBezTo>
                  <a:cubicBezTo>
                    <a:pt x="19108" y="4886"/>
                    <a:pt x="20620" y="4387"/>
                    <a:pt x="21957" y="3087"/>
                  </a:cubicBezTo>
                  <a:cubicBezTo>
                    <a:pt x="22044" y="2999"/>
                    <a:pt x="21919" y="2874"/>
                    <a:pt x="21832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>
              <a:extLst>
                <a:ext uri="{FF2B5EF4-FFF2-40B4-BE49-F238E27FC236}">
                  <a16:creationId xmlns:a16="http://schemas.microsoft.com/office/drawing/2014/main" id="{5FD3102E-2DED-816F-68E5-FEC3A2BD9DDA}"/>
                </a:ext>
              </a:extLst>
            </p:cNvPr>
            <p:cNvSpPr/>
            <p:nvPr/>
          </p:nvSpPr>
          <p:spPr>
            <a:xfrm>
              <a:off x="844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13" y="1688"/>
                  </a:moveTo>
                  <a:cubicBezTo>
                    <a:pt x="151" y="3700"/>
                    <a:pt x="2612" y="4862"/>
                    <a:pt x="4412" y="4325"/>
                  </a:cubicBezTo>
                  <a:cubicBezTo>
                    <a:pt x="5924" y="3875"/>
                    <a:pt x="7236" y="1338"/>
                    <a:pt x="5849" y="88"/>
                  </a:cubicBezTo>
                  <a:cubicBezTo>
                    <a:pt x="5774" y="1"/>
                    <a:pt x="5649" y="126"/>
                    <a:pt x="5737" y="201"/>
                  </a:cubicBezTo>
                  <a:cubicBezTo>
                    <a:pt x="7124" y="1725"/>
                    <a:pt x="5474" y="4025"/>
                    <a:pt x="3837" y="4225"/>
                  </a:cubicBezTo>
                  <a:cubicBezTo>
                    <a:pt x="2288" y="4425"/>
                    <a:pt x="326" y="3413"/>
                    <a:pt x="201" y="1688"/>
                  </a:cubicBezTo>
                  <a:cubicBezTo>
                    <a:pt x="201" y="1563"/>
                    <a:pt x="1" y="1563"/>
                    <a:pt x="1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>
              <a:extLst>
                <a:ext uri="{FF2B5EF4-FFF2-40B4-BE49-F238E27FC236}">
                  <a16:creationId xmlns:a16="http://schemas.microsoft.com/office/drawing/2014/main" id="{B12E7D87-B294-3CA6-A047-5448E81614E3}"/>
                </a:ext>
              </a:extLst>
            </p:cNvPr>
            <p:cNvSpPr/>
            <p:nvPr/>
          </p:nvSpPr>
          <p:spPr>
            <a:xfrm>
              <a:off x="898575" y="13480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49" y="488"/>
                  </a:moveTo>
                  <a:cubicBezTo>
                    <a:pt x="2025" y="1"/>
                    <a:pt x="800" y="351"/>
                    <a:pt x="387" y="1238"/>
                  </a:cubicBezTo>
                  <a:cubicBezTo>
                    <a:pt x="0" y="2063"/>
                    <a:pt x="612" y="2987"/>
                    <a:pt x="1487" y="3075"/>
                  </a:cubicBezTo>
                  <a:cubicBezTo>
                    <a:pt x="1600" y="3087"/>
                    <a:pt x="1625" y="2900"/>
                    <a:pt x="1512" y="2887"/>
                  </a:cubicBezTo>
                  <a:cubicBezTo>
                    <a:pt x="700" y="2737"/>
                    <a:pt x="200" y="1913"/>
                    <a:pt x="675" y="1163"/>
                  </a:cubicBezTo>
                  <a:cubicBezTo>
                    <a:pt x="1137" y="476"/>
                    <a:pt x="2037" y="251"/>
                    <a:pt x="2774" y="625"/>
                  </a:cubicBezTo>
                  <a:cubicBezTo>
                    <a:pt x="2862" y="663"/>
                    <a:pt x="2924" y="551"/>
                    <a:pt x="2849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>
              <a:extLst>
                <a:ext uri="{FF2B5EF4-FFF2-40B4-BE49-F238E27FC236}">
                  <a16:creationId xmlns:a16="http://schemas.microsoft.com/office/drawing/2014/main" id="{1A27D699-A585-6AA7-1AAD-D05DD7691ED4}"/>
                </a:ext>
              </a:extLst>
            </p:cNvPr>
            <p:cNvSpPr/>
            <p:nvPr/>
          </p:nvSpPr>
          <p:spPr>
            <a:xfrm>
              <a:off x="9448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>
              <a:extLst>
                <a:ext uri="{FF2B5EF4-FFF2-40B4-BE49-F238E27FC236}">
                  <a16:creationId xmlns:a16="http://schemas.microsoft.com/office/drawing/2014/main" id="{D7197C1C-05D3-E5A6-0026-C29145677B32}"/>
                </a:ext>
              </a:extLst>
            </p:cNvPr>
            <p:cNvSpPr/>
            <p:nvPr/>
          </p:nvSpPr>
          <p:spPr>
            <a:xfrm>
              <a:off x="752350" y="1240875"/>
              <a:ext cx="206850" cy="104050"/>
            </a:xfrm>
            <a:custGeom>
              <a:avLst/>
              <a:gdLst/>
              <a:ahLst/>
              <a:cxnLst/>
              <a:rect l="l" t="t" r="r" b="b"/>
              <a:pathLst>
                <a:path w="8274" h="4162" extrusionOk="0">
                  <a:moveTo>
                    <a:pt x="8123" y="25"/>
                  </a:moveTo>
                  <a:cubicBezTo>
                    <a:pt x="6999" y="263"/>
                    <a:pt x="5937" y="725"/>
                    <a:pt x="4987" y="1375"/>
                  </a:cubicBezTo>
                  <a:cubicBezTo>
                    <a:pt x="3537" y="2387"/>
                    <a:pt x="2063" y="4162"/>
                    <a:pt x="176" y="2875"/>
                  </a:cubicBezTo>
                  <a:cubicBezTo>
                    <a:pt x="101" y="2825"/>
                    <a:pt x="1" y="2950"/>
                    <a:pt x="76" y="3012"/>
                  </a:cubicBezTo>
                  <a:cubicBezTo>
                    <a:pt x="825" y="3699"/>
                    <a:pt x="1775" y="3699"/>
                    <a:pt x="2700" y="3299"/>
                  </a:cubicBezTo>
                  <a:cubicBezTo>
                    <a:pt x="3375" y="2999"/>
                    <a:pt x="3912" y="2475"/>
                    <a:pt x="4474" y="2025"/>
                  </a:cubicBezTo>
                  <a:cubicBezTo>
                    <a:pt x="5549" y="1137"/>
                    <a:pt x="6811" y="500"/>
                    <a:pt x="8173" y="175"/>
                  </a:cubicBezTo>
                  <a:cubicBezTo>
                    <a:pt x="8273" y="150"/>
                    <a:pt x="8223" y="0"/>
                    <a:pt x="812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>
              <a:extLst>
                <a:ext uri="{FF2B5EF4-FFF2-40B4-BE49-F238E27FC236}">
                  <a16:creationId xmlns:a16="http://schemas.microsoft.com/office/drawing/2014/main" id="{541057A7-5DAE-DAD9-7FBF-A2C533D88955}"/>
                </a:ext>
              </a:extLst>
            </p:cNvPr>
            <p:cNvSpPr/>
            <p:nvPr/>
          </p:nvSpPr>
          <p:spPr>
            <a:xfrm>
              <a:off x="1012600" y="1245875"/>
              <a:ext cx="88750" cy="80000"/>
            </a:xfrm>
            <a:custGeom>
              <a:avLst/>
              <a:gdLst/>
              <a:ahLst/>
              <a:cxnLst/>
              <a:rect l="l" t="t" r="r" b="b"/>
              <a:pathLst>
                <a:path w="3550" h="3200" extrusionOk="0">
                  <a:moveTo>
                    <a:pt x="3437" y="313"/>
                  </a:moveTo>
                  <a:cubicBezTo>
                    <a:pt x="2562" y="113"/>
                    <a:pt x="1700" y="0"/>
                    <a:pt x="900" y="488"/>
                  </a:cubicBezTo>
                  <a:cubicBezTo>
                    <a:pt x="363" y="813"/>
                    <a:pt x="0" y="1325"/>
                    <a:pt x="100" y="1975"/>
                  </a:cubicBezTo>
                  <a:cubicBezTo>
                    <a:pt x="200" y="2587"/>
                    <a:pt x="700" y="3062"/>
                    <a:pt x="1325" y="3137"/>
                  </a:cubicBezTo>
                  <a:cubicBezTo>
                    <a:pt x="1787" y="3187"/>
                    <a:pt x="2462" y="3024"/>
                    <a:pt x="2512" y="2475"/>
                  </a:cubicBezTo>
                  <a:cubicBezTo>
                    <a:pt x="2525" y="2387"/>
                    <a:pt x="2400" y="2387"/>
                    <a:pt x="2387" y="2475"/>
                  </a:cubicBezTo>
                  <a:cubicBezTo>
                    <a:pt x="2312" y="3199"/>
                    <a:pt x="1100" y="2937"/>
                    <a:pt x="788" y="2712"/>
                  </a:cubicBezTo>
                  <a:cubicBezTo>
                    <a:pt x="300" y="2362"/>
                    <a:pt x="150" y="1700"/>
                    <a:pt x="450" y="1175"/>
                  </a:cubicBezTo>
                  <a:cubicBezTo>
                    <a:pt x="1063" y="163"/>
                    <a:pt x="2412" y="263"/>
                    <a:pt x="3387" y="488"/>
                  </a:cubicBezTo>
                  <a:cubicBezTo>
                    <a:pt x="3499" y="513"/>
                    <a:pt x="3549" y="338"/>
                    <a:pt x="3437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>
              <a:extLst>
                <a:ext uri="{FF2B5EF4-FFF2-40B4-BE49-F238E27FC236}">
                  <a16:creationId xmlns:a16="http://schemas.microsoft.com/office/drawing/2014/main" id="{810DDF7F-8BBB-7EB6-3DA1-3584D53D71AA}"/>
                </a:ext>
              </a:extLst>
            </p:cNvPr>
            <p:cNvSpPr/>
            <p:nvPr/>
          </p:nvSpPr>
          <p:spPr>
            <a:xfrm>
              <a:off x="1123500" y="1272100"/>
              <a:ext cx="33450" cy="43775"/>
            </a:xfrm>
            <a:custGeom>
              <a:avLst/>
              <a:gdLst/>
              <a:ahLst/>
              <a:cxnLst/>
              <a:rect l="l" t="t" r="r" b="b"/>
              <a:pathLst>
                <a:path w="1338" h="1751" extrusionOk="0">
                  <a:moveTo>
                    <a:pt x="1238" y="188"/>
                  </a:moveTo>
                  <a:cubicBezTo>
                    <a:pt x="688" y="1"/>
                    <a:pt x="1" y="326"/>
                    <a:pt x="76" y="976"/>
                  </a:cubicBezTo>
                  <a:cubicBezTo>
                    <a:pt x="126" y="1413"/>
                    <a:pt x="825" y="1750"/>
                    <a:pt x="1088" y="1326"/>
                  </a:cubicBezTo>
                  <a:cubicBezTo>
                    <a:pt x="1163" y="1213"/>
                    <a:pt x="975" y="1101"/>
                    <a:pt x="900" y="1213"/>
                  </a:cubicBezTo>
                  <a:cubicBezTo>
                    <a:pt x="788" y="1288"/>
                    <a:pt x="651" y="1301"/>
                    <a:pt x="538" y="1263"/>
                  </a:cubicBezTo>
                  <a:cubicBezTo>
                    <a:pt x="263" y="1026"/>
                    <a:pt x="213" y="813"/>
                    <a:pt x="388" y="613"/>
                  </a:cubicBezTo>
                  <a:cubicBezTo>
                    <a:pt x="551" y="301"/>
                    <a:pt x="888" y="263"/>
                    <a:pt x="1188" y="351"/>
                  </a:cubicBezTo>
                  <a:cubicBezTo>
                    <a:pt x="1288" y="376"/>
                    <a:pt x="1338" y="226"/>
                    <a:pt x="123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>
              <a:extLst>
                <a:ext uri="{FF2B5EF4-FFF2-40B4-BE49-F238E27FC236}">
                  <a16:creationId xmlns:a16="http://schemas.microsoft.com/office/drawing/2014/main" id="{31ED2358-673D-55C6-472B-1CC081AEEB66}"/>
                </a:ext>
              </a:extLst>
            </p:cNvPr>
            <p:cNvSpPr/>
            <p:nvPr/>
          </p:nvSpPr>
          <p:spPr>
            <a:xfrm>
              <a:off x="732975" y="129210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51" y="925"/>
                  </a:moveTo>
                  <a:cubicBezTo>
                    <a:pt x="1275" y="563"/>
                    <a:pt x="826" y="1"/>
                    <a:pt x="413" y="326"/>
                  </a:cubicBezTo>
                  <a:cubicBezTo>
                    <a:pt x="1" y="651"/>
                    <a:pt x="476" y="1275"/>
                    <a:pt x="888" y="975"/>
                  </a:cubicBezTo>
                  <a:cubicBezTo>
                    <a:pt x="963" y="925"/>
                    <a:pt x="913" y="813"/>
                    <a:pt x="826" y="826"/>
                  </a:cubicBezTo>
                  <a:lnTo>
                    <a:pt x="826" y="826"/>
                  </a:lnTo>
                  <a:cubicBezTo>
                    <a:pt x="788" y="901"/>
                    <a:pt x="888" y="1000"/>
                    <a:pt x="951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>
              <a:extLst>
                <a:ext uri="{FF2B5EF4-FFF2-40B4-BE49-F238E27FC236}">
                  <a16:creationId xmlns:a16="http://schemas.microsoft.com/office/drawing/2014/main" id="{05667416-9D5C-E0EC-F73C-9084B596AF47}"/>
                </a:ext>
              </a:extLst>
            </p:cNvPr>
            <p:cNvSpPr/>
            <p:nvPr/>
          </p:nvSpPr>
          <p:spPr>
            <a:xfrm>
              <a:off x="809225" y="1274925"/>
              <a:ext cx="77800" cy="113125"/>
            </a:xfrm>
            <a:custGeom>
              <a:avLst/>
              <a:gdLst/>
              <a:ahLst/>
              <a:cxnLst/>
              <a:rect l="l" t="t" r="r" b="b"/>
              <a:pathLst>
                <a:path w="3112" h="4525" extrusionOk="0">
                  <a:moveTo>
                    <a:pt x="2949" y="63"/>
                  </a:moveTo>
                  <a:cubicBezTo>
                    <a:pt x="1550" y="1163"/>
                    <a:pt x="525" y="2675"/>
                    <a:pt x="25" y="4374"/>
                  </a:cubicBezTo>
                  <a:cubicBezTo>
                    <a:pt x="0" y="4462"/>
                    <a:pt x="125" y="4524"/>
                    <a:pt x="175" y="4437"/>
                  </a:cubicBezTo>
                  <a:cubicBezTo>
                    <a:pt x="925" y="2825"/>
                    <a:pt x="1687" y="1338"/>
                    <a:pt x="3049" y="150"/>
                  </a:cubicBezTo>
                  <a:cubicBezTo>
                    <a:pt x="3112" y="100"/>
                    <a:pt x="3012" y="0"/>
                    <a:pt x="29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>
              <a:extLst>
                <a:ext uri="{FF2B5EF4-FFF2-40B4-BE49-F238E27FC236}">
                  <a16:creationId xmlns:a16="http://schemas.microsoft.com/office/drawing/2014/main" id="{38BCEEE2-48D1-DEF2-530B-3B4459B4629E}"/>
                </a:ext>
              </a:extLst>
            </p:cNvPr>
            <p:cNvSpPr/>
            <p:nvPr/>
          </p:nvSpPr>
          <p:spPr>
            <a:xfrm>
              <a:off x="792650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725" y="500"/>
                  </a:moveTo>
                  <a:lnTo>
                    <a:pt x="725" y="563"/>
                  </a:lnTo>
                  <a:cubicBezTo>
                    <a:pt x="800" y="638"/>
                    <a:pt x="913" y="550"/>
                    <a:pt x="875" y="450"/>
                  </a:cubicBezTo>
                  <a:cubicBezTo>
                    <a:pt x="626" y="0"/>
                    <a:pt x="1" y="550"/>
                    <a:pt x="338" y="925"/>
                  </a:cubicBezTo>
                  <a:cubicBezTo>
                    <a:pt x="688" y="1300"/>
                    <a:pt x="1225" y="750"/>
                    <a:pt x="838" y="388"/>
                  </a:cubicBezTo>
                  <a:cubicBezTo>
                    <a:pt x="763" y="325"/>
                    <a:pt x="663" y="425"/>
                    <a:pt x="725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>
              <a:extLst>
                <a:ext uri="{FF2B5EF4-FFF2-40B4-BE49-F238E27FC236}">
                  <a16:creationId xmlns:a16="http://schemas.microsoft.com/office/drawing/2014/main" id="{3493A3BD-4BDA-FCA1-CF5C-9C2C8FD78228}"/>
                </a:ext>
              </a:extLst>
            </p:cNvPr>
            <p:cNvSpPr/>
            <p:nvPr/>
          </p:nvSpPr>
          <p:spPr>
            <a:xfrm>
              <a:off x="841400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13" y="126"/>
                  </a:moveTo>
                  <a:cubicBezTo>
                    <a:pt x="0" y="201"/>
                    <a:pt x="13" y="276"/>
                    <a:pt x="63" y="326"/>
                  </a:cubicBezTo>
                  <a:cubicBezTo>
                    <a:pt x="100" y="388"/>
                    <a:pt x="225" y="376"/>
                    <a:pt x="225" y="288"/>
                  </a:cubicBezTo>
                  <a:cubicBezTo>
                    <a:pt x="213" y="238"/>
                    <a:pt x="213" y="176"/>
                    <a:pt x="213" y="126"/>
                  </a:cubicBezTo>
                  <a:cubicBezTo>
                    <a:pt x="200" y="1"/>
                    <a:pt x="13" y="1"/>
                    <a:pt x="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>
              <a:extLst>
                <a:ext uri="{FF2B5EF4-FFF2-40B4-BE49-F238E27FC236}">
                  <a16:creationId xmlns:a16="http://schemas.microsoft.com/office/drawing/2014/main" id="{0E2FD937-F16F-8DFF-0423-3FD466AC4C4B}"/>
                </a:ext>
              </a:extLst>
            </p:cNvPr>
            <p:cNvSpPr/>
            <p:nvPr/>
          </p:nvSpPr>
          <p:spPr>
            <a:xfrm>
              <a:off x="973550" y="1363650"/>
              <a:ext cx="9700" cy="6900"/>
            </a:xfrm>
            <a:custGeom>
              <a:avLst/>
              <a:gdLst/>
              <a:ahLst/>
              <a:cxnLst/>
              <a:rect l="l" t="t" r="r" b="b"/>
              <a:pathLst>
                <a:path w="388" h="276" extrusionOk="0">
                  <a:moveTo>
                    <a:pt x="75" y="188"/>
                  </a:moveTo>
                  <a:cubicBezTo>
                    <a:pt x="138" y="225"/>
                    <a:pt x="213" y="250"/>
                    <a:pt x="288" y="263"/>
                  </a:cubicBezTo>
                  <a:cubicBezTo>
                    <a:pt x="350" y="275"/>
                    <a:pt x="388" y="213"/>
                    <a:pt x="350" y="163"/>
                  </a:cubicBezTo>
                  <a:cubicBezTo>
                    <a:pt x="300" y="100"/>
                    <a:pt x="225" y="50"/>
                    <a:pt x="138" y="25"/>
                  </a:cubicBezTo>
                  <a:cubicBezTo>
                    <a:pt x="50" y="0"/>
                    <a:pt x="0" y="138"/>
                    <a:pt x="75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>
              <a:extLst>
                <a:ext uri="{FF2B5EF4-FFF2-40B4-BE49-F238E27FC236}">
                  <a16:creationId xmlns:a16="http://schemas.microsoft.com/office/drawing/2014/main" id="{1DBB4651-6283-1902-F493-EF64B057DE35}"/>
                </a:ext>
              </a:extLst>
            </p:cNvPr>
            <p:cNvSpPr/>
            <p:nvPr/>
          </p:nvSpPr>
          <p:spPr>
            <a:xfrm>
              <a:off x="832025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6174" y="13"/>
                  </a:moveTo>
                  <a:cubicBezTo>
                    <a:pt x="5324" y="0"/>
                    <a:pt x="4462" y="75"/>
                    <a:pt x="3624" y="250"/>
                  </a:cubicBezTo>
                  <a:cubicBezTo>
                    <a:pt x="2475" y="488"/>
                    <a:pt x="1350" y="925"/>
                    <a:pt x="163" y="613"/>
                  </a:cubicBezTo>
                  <a:cubicBezTo>
                    <a:pt x="50" y="575"/>
                    <a:pt x="0" y="763"/>
                    <a:pt x="113" y="788"/>
                  </a:cubicBezTo>
                  <a:cubicBezTo>
                    <a:pt x="913" y="1100"/>
                    <a:pt x="1625" y="950"/>
                    <a:pt x="2450" y="775"/>
                  </a:cubicBezTo>
                  <a:cubicBezTo>
                    <a:pt x="3687" y="500"/>
                    <a:pt x="4899" y="250"/>
                    <a:pt x="6174" y="188"/>
                  </a:cubicBezTo>
                  <a:cubicBezTo>
                    <a:pt x="6274" y="175"/>
                    <a:pt x="6274" y="25"/>
                    <a:pt x="6174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>
              <a:extLst>
                <a:ext uri="{FF2B5EF4-FFF2-40B4-BE49-F238E27FC236}">
                  <a16:creationId xmlns:a16="http://schemas.microsoft.com/office/drawing/2014/main" id="{814E67CE-4B2C-588D-AC0E-376743CB262C}"/>
                </a:ext>
              </a:extLst>
            </p:cNvPr>
            <p:cNvSpPr/>
            <p:nvPr/>
          </p:nvSpPr>
          <p:spPr>
            <a:xfrm>
              <a:off x="810775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875" y="688"/>
                  </a:moveTo>
                  <a:lnTo>
                    <a:pt x="763" y="651"/>
                  </a:lnTo>
                  <a:cubicBezTo>
                    <a:pt x="700" y="726"/>
                    <a:pt x="763" y="826"/>
                    <a:pt x="850" y="813"/>
                  </a:cubicBezTo>
                  <a:cubicBezTo>
                    <a:pt x="1325" y="651"/>
                    <a:pt x="850" y="1"/>
                    <a:pt x="463" y="226"/>
                  </a:cubicBezTo>
                  <a:cubicBezTo>
                    <a:pt x="0" y="526"/>
                    <a:pt x="550" y="1238"/>
                    <a:pt x="975" y="801"/>
                  </a:cubicBezTo>
                  <a:cubicBezTo>
                    <a:pt x="1038" y="738"/>
                    <a:pt x="950" y="638"/>
                    <a:pt x="875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>
              <a:extLst>
                <a:ext uri="{FF2B5EF4-FFF2-40B4-BE49-F238E27FC236}">
                  <a16:creationId xmlns:a16="http://schemas.microsoft.com/office/drawing/2014/main" id="{DB3897BF-5F8E-A162-6C89-141A60A02FD8}"/>
                </a:ext>
              </a:extLst>
            </p:cNvPr>
            <p:cNvSpPr/>
            <p:nvPr/>
          </p:nvSpPr>
          <p:spPr>
            <a:xfrm>
              <a:off x="766400" y="1291175"/>
              <a:ext cx="73150" cy="22525"/>
            </a:xfrm>
            <a:custGeom>
              <a:avLst/>
              <a:gdLst/>
              <a:ahLst/>
              <a:cxnLst/>
              <a:rect l="l" t="t" r="r" b="b"/>
              <a:pathLst>
                <a:path w="2926" h="901" extrusionOk="0">
                  <a:moveTo>
                    <a:pt x="2813" y="638"/>
                  </a:moveTo>
                  <a:cubicBezTo>
                    <a:pt x="2500" y="338"/>
                    <a:pt x="2113" y="150"/>
                    <a:pt x="1688" y="100"/>
                  </a:cubicBezTo>
                  <a:cubicBezTo>
                    <a:pt x="1226" y="38"/>
                    <a:pt x="526" y="0"/>
                    <a:pt x="113" y="263"/>
                  </a:cubicBezTo>
                  <a:cubicBezTo>
                    <a:pt x="1" y="325"/>
                    <a:pt x="76" y="488"/>
                    <a:pt x="201" y="463"/>
                  </a:cubicBezTo>
                  <a:cubicBezTo>
                    <a:pt x="976" y="263"/>
                    <a:pt x="2025" y="213"/>
                    <a:pt x="2650" y="800"/>
                  </a:cubicBezTo>
                  <a:cubicBezTo>
                    <a:pt x="2763" y="900"/>
                    <a:pt x="2925" y="738"/>
                    <a:pt x="28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>
              <a:extLst>
                <a:ext uri="{FF2B5EF4-FFF2-40B4-BE49-F238E27FC236}">
                  <a16:creationId xmlns:a16="http://schemas.microsoft.com/office/drawing/2014/main" id="{9799E109-BF0E-7641-F9D1-85158D92BA44}"/>
                </a:ext>
              </a:extLst>
            </p:cNvPr>
            <p:cNvSpPr/>
            <p:nvPr/>
          </p:nvSpPr>
          <p:spPr>
            <a:xfrm>
              <a:off x="767350" y="12968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63" y="200"/>
                  </a:moveTo>
                  <a:cubicBezTo>
                    <a:pt x="575" y="887"/>
                    <a:pt x="2012" y="937"/>
                    <a:pt x="2712" y="575"/>
                  </a:cubicBezTo>
                  <a:cubicBezTo>
                    <a:pt x="2825" y="513"/>
                    <a:pt x="2737" y="375"/>
                    <a:pt x="2637" y="388"/>
                  </a:cubicBezTo>
                  <a:cubicBezTo>
                    <a:pt x="1925" y="500"/>
                    <a:pt x="763" y="762"/>
                    <a:pt x="213" y="88"/>
                  </a:cubicBezTo>
                  <a:cubicBezTo>
                    <a:pt x="150" y="0"/>
                    <a:pt x="0" y="113"/>
                    <a:pt x="63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>
              <a:extLst>
                <a:ext uri="{FF2B5EF4-FFF2-40B4-BE49-F238E27FC236}">
                  <a16:creationId xmlns:a16="http://schemas.microsoft.com/office/drawing/2014/main" id="{3DEDC298-E1F7-4B11-B42F-002FB2A72B61}"/>
                </a:ext>
              </a:extLst>
            </p:cNvPr>
            <p:cNvSpPr/>
            <p:nvPr/>
          </p:nvSpPr>
          <p:spPr>
            <a:xfrm>
              <a:off x="919500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325" y="163"/>
                  </a:moveTo>
                  <a:cubicBezTo>
                    <a:pt x="488" y="800"/>
                    <a:pt x="400" y="1475"/>
                    <a:pt x="75" y="2037"/>
                  </a:cubicBezTo>
                  <a:cubicBezTo>
                    <a:pt x="0" y="2162"/>
                    <a:pt x="188" y="2275"/>
                    <a:pt x="263" y="2150"/>
                  </a:cubicBezTo>
                  <a:cubicBezTo>
                    <a:pt x="638" y="1537"/>
                    <a:pt x="725" y="800"/>
                    <a:pt x="500" y="113"/>
                  </a:cubicBezTo>
                  <a:cubicBezTo>
                    <a:pt x="463" y="0"/>
                    <a:pt x="288" y="50"/>
                    <a:pt x="3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>
              <a:extLst>
                <a:ext uri="{FF2B5EF4-FFF2-40B4-BE49-F238E27FC236}">
                  <a16:creationId xmlns:a16="http://schemas.microsoft.com/office/drawing/2014/main" id="{41A61530-DAD2-AAF2-62B0-377004457152}"/>
                </a:ext>
              </a:extLst>
            </p:cNvPr>
            <p:cNvSpPr/>
            <p:nvPr/>
          </p:nvSpPr>
          <p:spPr>
            <a:xfrm>
              <a:off x="914500" y="1250875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463" y="1987"/>
                  </a:moveTo>
                  <a:cubicBezTo>
                    <a:pt x="338" y="1625"/>
                    <a:pt x="288" y="1225"/>
                    <a:pt x="350" y="850"/>
                  </a:cubicBezTo>
                  <a:cubicBezTo>
                    <a:pt x="400" y="563"/>
                    <a:pt x="538" y="388"/>
                    <a:pt x="638" y="150"/>
                  </a:cubicBezTo>
                  <a:cubicBezTo>
                    <a:pt x="650" y="100"/>
                    <a:pt x="625" y="63"/>
                    <a:pt x="588" y="50"/>
                  </a:cubicBezTo>
                  <a:cubicBezTo>
                    <a:pt x="288" y="0"/>
                    <a:pt x="188" y="325"/>
                    <a:pt x="113" y="563"/>
                  </a:cubicBezTo>
                  <a:cubicBezTo>
                    <a:pt x="0" y="1062"/>
                    <a:pt x="50" y="1575"/>
                    <a:pt x="250" y="2050"/>
                  </a:cubicBezTo>
                  <a:cubicBezTo>
                    <a:pt x="300" y="2175"/>
                    <a:pt x="500" y="2125"/>
                    <a:pt x="463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>
              <a:extLst>
                <a:ext uri="{FF2B5EF4-FFF2-40B4-BE49-F238E27FC236}">
                  <a16:creationId xmlns:a16="http://schemas.microsoft.com/office/drawing/2014/main" id="{0CCAE53B-8DBD-C5B5-5755-A50C5D1A3004}"/>
                </a:ext>
              </a:extLst>
            </p:cNvPr>
            <p:cNvSpPr/>
            <p:nvPr/>
          </p:nvSpPr>
          <p:spPr>
            <a:xfrm>
              <a:off x="1186925" y="1310225"/>
              <a:ext cx="83125" cy="26900"/>
            </a:xfrm>
            <a:custGeom>
              <a:avLst/>
              <a:gdLst/>
              <a:ahLst/>
              <a:cxnLst/>
              <a:rect l="l" t="t" r="r" b="b"/>
              <a:pathLst>
                <a:path w="3325" h="1076" extrusionOk="0">
                  <a:moveTo>
                    <a:pt x="3200" y="151"/>
                  </a:moveTo>
                  <a:cubicBezTo>
                    <a:pt x="2187" y="1"/>
                    <a:pt x="813" y="151"/>
                    <a:pt x="63" y="913"/>
                  </a:cubicBezTo>
                  <a:cubicBezTo>
                    <a:pt x="1" y="963"/>
                    <a:pt x="63" y="1075"/>
                    <a:pt x="138" y="1050"/>
                  </a:cubicBezTo>
                  <a:cubicBezTo>
                    <a:pt x="613" y="888"/>
                    <a:pt x="1013" y="600"/>
                    <a:pt x="1500" y="475"/>
                  </a:cubicBezTo>
                  <a:cubicBezTo>
                    <a:pt x="2050" y="338"/>
                    <a:pt x="2612" y="300"/>
                    <a:pt x="3162" y="363"/>
                  </a:cubicBezTo>
                  <a:cubicBezTo>
                    <a:pt x="3287" y="375"/>
                    <a:pt x="3325" y="163"/>
                    <a:pt x="3200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>
              <a:extLst>
                <a:ext uri="{FF2B5EF4-FFF2-40B4-BE49-F238E27FC236}">
                  <a16:creationId xmlns:a16="http://schemas.microsoft.com/office/drawing/2014/main" id="{EB18810F-C867-EB12-FD88-9EF15137D91D}"/>
                </a:ext>
              </a:extLst>
            </p:cNvPr>
            <p:cNvSpPr/>
            <p:nvPr/>
          </p:nvSpPr>
          <p:spPr>
            <a:xfrm>
              <a:off x="1187250" y="1314900"/>
              <a:ext cx="100600" cy="30975"/>
            </a:xfrm>
            <a:custGeom>
              <a:avLst/>
              <a:gdLst/>
              <a:ahLst/>
              <a:cxnLst/>
              <a:rect l="l" t="t" r="r" b="b"/>
              <a:pathLst>
                <a:path w="4024" h="1239" extrusionOk="0">
                  <a:moveTo>
                    <a:pt x="138" y="1001"/>
                  </a:moveTo>
                  <a:cubicBezTo>
                    <a:pt x="762" y="1113"/>
                    <a:pt x="1412" y="1238"/>
                    <a:pt x="2049" y="1151"/>
                  </a:cubicBezTo>
                  <a:cubicBezTo>
                    <a:pt x="2724" y="1038"/>
                    <a:pt x="3312" y="688"/>
                    <a:pt x="3887" y="313"/>
                  </a:cubicBezTo>
                  <a:cubicBezTo>
                    <a:pt x="4024" y="226"/>
                    <a:pt x="3887" y="1"/>
                    <a:pt x="3749" y="88"/>
                  </a:cubicBezTo>
                  <a:cubicBezTo>
                    <a:pt x="3287" y="401"/>
                    <a:pt x="2787" y="713"/>
                    <a:pt x="2237" y="851"/>
                  </a:cubicBezTo>
                  <a:cubicBezTo>
                    <a:pt x="1575" y="1013"/>
                    <a:pt x="862" y="901"/>
                    <a:pt x="187" y="788"/>
                  </a:cubicBezTo>
                  <a:cubicBezTo>
                    <a:pt x="50" y="776"/>
                    <a:pt x="0" y="976"/>
                    <a:pt x="138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>
              <a:extLst>
                <a:ext uri="{FF2B5EF4-FFF2-40B4-BE49-F238E27FC236}">
                  <a16:creationId xmlns:a16="http://schemas.microsoft.com/office/drawing/2014/main" id="{FAA3A306-ECE1-96AA-5006-0C7371329DE3}"/>
                </a:ext>
              </a:extLst>
            </p:cNvPr>
            <p:cNvSpPr/>
            <p:nvPr/>
          </p:nvSpPr>
          <p:spPr>
            <a:xfrm>
              <a:off x="5855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3487" y="21958"/>
                  </a:moveTo>
                  <a:cubicBezTo>
                    <a:pt x="4799" y="20621"/>
                    <a:pt x="5299" y="19108"/>
                    <a:pt x="5074" y="17209"/>
                  </a:cubicBezTo>
                  <a:cubicBezTo>
                    <a:pt x="4912" y="15809"/>
                    <a:pt x="4287" y="14560"/>
                    <a:pt x="3749" y="13285"/>
                  </a:cubicBezTo>
                  <a:cubicBezTo>
                    <a:pt x="1875" y="8811"/>
                    <a:pt x="0" y="576"/>
                    <a:pt x="7786" y="238"/>
                  </a:cubicBezTo>
                  <a:cubicBezTo>
                    <a:pt x="7861" y="238"/>
                    <a:pt x="7861" y="113"/>
                    <a:pt x="7786" y="101"/>
                  </a:cubicBezTo>
                  <a:cubicBezTo>
                    <a:pt x="4737" y="1"/>
                    <a:pt x="2400" y="1975"/>
                    <a:pt x="1712" y="4962"/>
                  </a:cubicBezTo>
                  <a:cubicBezTo>
                    <a:pt x="400" y="10611"/>
                    <a:pt x="7998" y="17034"/>
                    <a:pt x="3362" y="21833"/>
                  </a:cubicBezTo>
                  <a:cubicBezTo>
                    <a:pt x="3274" y="21908"/>
                    <a:pt x="3412" y="22045"/>
                    <a:pt x="3487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>
              <a:extLst>
                <a:ext uri="{FF2B5EF4-FFF2-40B4-BE49-F238E27FC236}">
                  <a16:creationId xmlns:a16="http://schemas.microsoft.com/office/drawing/2014/main" id="{87FFE2D7-E248-A9D4-9DC2-4636DCC25D35}"/>
                </a:ext>
              </a:extLst>
            </p:cNvPr>
            <p:cNvSpPr/>
            <p:nvPr/>
          </p:nvSpPr>
          <p:spPr>
            <a:xfrm>
              <a:off x="762975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1688" y="201"/>
                  </a:moveTo>
                  <a:cubicBezTo>
                    <a:pt x="3412" y="326"/>
                    <a:pt x="4424" y="2288"/>
                    <a:pt x="4224" y="3837"/>
                  </a:cubicBezTo>
                  <a:cubicBezTo>
                    <a:pt x="4024" y="5462"/>
                    <a:pt x="1725" y="7124"/>
                    <a:pt x="200" y="5724"/>
                  </a:cubicBezTo>
                  <a:cubicBezTo>
                    <a:pt x="125" y="5649"/>
                    <a:pt x="0" y="5774"/>
                    <a:pt x="88" y="5849"/>
                  </a:cubicBezTo>
                  <a:cubicBezTo>
                    <a:pt x="1338" y="7237"/>
                    <a:pt x="3874" y="5924"/>
                    <a:pt x="4324" y="4412"/>
                  </a:cubicBezTo>
                  <a:cubicBezTo>
                    <a:pt x="4862" y="2600"/>
                    <a:pt x="3700" y="151"/>
                    <a:pt x="1688" y="13"/>
                  </a:cubicBezTo>
                  <a:cubicBezTo>
                    <a:pt x="1563" y="1"/>
                    <a:pt x="1563" y="201"/>
                    <a:pt x="16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>
              <a:extLst>
                <a:ext uri="{FF2B5EF4-FFF2-40B4-BE49-F238E27FC236}">
                  <a16:creationId xmlns:a16="http://schemas.microsoft.com/office/drawing/2014/main" id="{AB19C125-82B4-E96B-2B14-70CAE6180DAC}"/>
                </a:ext>
              </a:extLst>
            </p:cNvPr>
            <p:cNvSpPr/>
            <p:nvPr/>
          </p:nvSpPr>
          <p:spPr>
            <a:xfrm>
              <a:off x="741425" y="1520175"/>
              <a:ext cx="77175" cy="73125"/>
            </a:xfrm>
            <a:custGeom>
              <a:avLst/>
              <a:gdLst/>
              <a:ahLst/>
              <a:cxnLst/>
              <a:rect l="l" t="t" r="r" b="b"/>
              <a:pathLst>
                <a:path w="3087" h="2925" extrusionOk="0">
                  <a:moveTo>
                    <a:pt x="625" y="2775"/>
                  </a:moveTo>
                  <a:cubicBezTo>
                    <a:pt x="250" y="2037"/>
                    <a:pt x="475" y="1138"/>
                    <a:pt x="1162" y="675"/>
                  </a:cubicBezTo>
                  <a:cubicBezTo>
                    <a:pt x="1900" y="188"/>
                    <a:pt x="2737" y="713"/>
                    <a:pt x="2874" y="1512"/>
                  </a:cubicBezTo>
                  <a:cubicBezTo>
                    <a:pt x="2899" y="1625"/>
                    <a:pt x="3087" y="1600"/>
                    <a:pt x="3074" y="1487"/>
                  </a:cubicBezTo>
                  <a:cubicBezTo>
                    <a:pt x="2987" y="613"/>
                    <a:pt x="2062" y="0"/>
                    <a:pt x="1237" y="388"/>
                  </a:cubicBezTo>
                  <a:cubicBezTo>
                    <a:pt x="350" y="800"/>
                    <a:pt x="0" y="2025"/>
                    <a:pt x="488" y="2850"/>
                  </a:cubicBezTo>
                  <a:cubicBezTo>
                    <a:pt x="538" y="2925"/>
                    <a:pt x="663" y="2862"/>
                    <a:pt x="625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>
              <a:extLst>
                <a:ext uri="{FF2B5EF4-FFF2-40B4-BE49-F238E27FC236}">
                  <a16:creationId xmlns:a16="http://schemas.microsoft.com/office/drawing/2014/main" id="{786EC0E8-8E28-FE12-E61A-13D3FEDE3CBB}"/>
                </a:ext>
              </a:extLst>
            </p:cNvPr>
            <p:cNvSpPr/>
            <p:nvPr/>
          </p:nvSpPr>
          <p:spPr>
            <a:xfrm>
              <a:off x="812325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>
              <a:extLst>
                <a:ext uri="{FF2B5EF4-FFF2-40B4-BE49-F238E27FC236}">
                  <a16:creationId xmlns:a16="http://schemas.microsoft.com/office/drawing/2014/main" id="{B0A32D1E-AF8F-08E8-01E3-5D999D81F917}"/>
                </a:ext>
              </a:extLst>
            </p:cNvPr>
            <p:cNvSpPr/>
            <p:nvPr/>
          </p:nvSpPr>
          <p:spPr>
            <a:xfrm>
              <a:off x="633950" y="13739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175" y="8174"/>
                  </a:moveTo>
                  <a:cubicBezTo>
                    <a:pt x="463" y="6974"/>
                    <a:pt x="988" y="5862"/>
                    <a:pt x="1725" y="4887"/>
                  </a:cubicBezTo>
                  <a:cubicBezTo>
                    <a:pt x="2250" y="4187"/>
                    <a:pt x="2937" y="3525"/>
                    <a:pt x="3312" y="2700"/>
                  </a:cubicBezTo>
                  <a:cubicBezTo>
                    <a:pt x="3712" y="1788"/>
                    <a:pt x="3699" y="826"/>
                    <a:pt x="3025" y="76"/>
                  </a:cubicBezTo>
                  <a:cubicBezTo>
                    <a:pt x="2962" y="1"/>
                    <a:pt x="2837" y="88"/>
                    <a:pt x="2887" y="176"/>
                  </a:cubicBezTo>
                  <a:cubicBezTo>
                    <a:pt x="4162" y="2050"/>
                    <a:pt x="2400" y="3537"/>
                    <a:pt x="1387" y="4987"/>
                  </a:cubicBezTo>
                  <a:cubicBezTo>
                    <a:pt x="738" y="5937"/>
                    <a:pt x="275" y="6999"/>
                    <a:pt x="25" y="8124"/>
                  </a:cubicBezTo>
                  <a:cubicBezTo>
                    <a:pt x="0" y="8224"/>
                    <a:pt x="150" y="8261"/>
                    <a:pt x="188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>
              <a:extLst>
                <a:ext uri="{FF2B5EF4-FFF2-40B4-BE49-F238E27FC236}">
                  <a16:creationId xmlns:a16="http://schemas.microsoft.com/office/drawing/2014/main" id="{4201F439-5A20-6552-EDF5-507C71AC11D9}"/>
                </a:ext>
              </a:extLst>
            </p:cNvPr>
            <p:cNvSpPr/>
            <p:nvPr/>
          </p:nvSpPr>
          <p:spPr>
            <a:xfrm>
              <a:off x="638950" y="1634200"/>
              <a:ext cx="81550" cy="88450"/>
            </a:xfrm>
            <a:custGeom>
              <a:avLst/>
              <a:gdLst/>
              <a:ahLst/>
              <a:cxnLst/>
              <a:rect l="l" t="t" r="r" b="b"/>
              <a:pathLst>
                <a:path w="3262" h="3538" extrusionOk="0">
                  <a:moveTo>
                    <a:pt x="488" y="3387"/>
                  </a:moveTo>
                  <a:cubicBezTo>
                    <a:pt x="275" y="2413"/>
                    <a:pt x="175" y="1050"/>
                    <a:pt x="1187" y="438"/>
                  </a:cubicBezTo>
                  <a:cubicBezTo>
                    <a:pt x="1650" y="176"/>
                    <a:pt x="2250" y="263"/>
                    <a:pt x="2625" y="650"/>
                  </a:cubicBezTo>
                  <a:cubicBezTo>
                    <a:pt x="2937" y="975"/>
                    <a:pt x="3262" y="2300"/>
                    <a:pt x="2475" y="2388"/>
                  </a:cubicBezTo>
                  <a:cubicBezTo>
                    <a:pt x="2400" y="2388"/>
                    <a:pt x="2400" y="2525"/>
                    <a:pt x="2475" y="2512"/>
                  </a:cubicBezTo>
                  <a:cubicBezTo>
                    <a:pt x="3024" y="2462"/>
                    <a:pt x="3199" y="1788"/>
                    <a:pt x="3137" y="1313"/>
                  </a:cubicBezTo>
                  <a:cubicBezTo>
                    <a:pt x="3074" y="700"/>
                    <a:pt x="2600" y="201"/>
                    <a:pt x="1975" y="101"/>
                  </a:cubicBezTo>
                  <a:cubicBezTo>
                    <a:pt x="1337" y="1"/>
                    <a:pt x="825" y="363"/>
                    <a:pt x="500" y="900"/>
                  </a:cubicBezTo>
                  <a:cubicBezTo>
                    <a:pt x="0" y="1700"/>
                    <a:pt x="125" y="2562"/>
                    <a:pt x="325" y="3425"/>
                  </a:cubicBezTo>
                  <a:cubicBezTo>
                    <a:pt x="350" y="3537"/>
                    <a:pt x="525" y="3500"/>
                    <a:pt x="488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>
              <a:extLst>
                <a:ext uri="{FF2B5EF4-FFF2-40B4-BE49-F238E27FC236}">
                  <a16:creationId xmlns:a16="http://schemas.microsoft.com/office/drawing/2014/main" id="{EA695480-1E2D-ECD7-6721-194989D7E7FC}"/>
                </a:ext>
              </a:extLst>
            </p:cNvPr>
            <p:cNvSpPr/>
            <p:nvPr/>
          </p:nvSpPr>
          <p:spPr>
            <a:xfrm>
              <a:off x="66520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350" y="1175"/>
                  </a:moveTo>
                  <a:cubicBezTo>
                    <a:pt x="262" y="863"/>
                    <a:pt x="312" y="538"/>
                    <a:pt x="625" y="363"/>
                  </a:cubicBezTo>
                  <a:cubicBezTo>
                    <a:pt x="825" y="188"/>
                    <a:pt x="1037" y="238"/>
                    <a:pt x="1262" y="525"/>
                  </a:cubicBezTo>
                  <a:cubicBezTo>
                    <a:pt x="1312" y="650"/>
                    <a:pt x="1300" y="788"/>
                    <a:pt x="1225" y="900"/>
                  </a:cubicBezTo>
                  <a:cubicBezTo>
                    <a:pt x="1112" y="975"/>
                    <a:pt x="1212" y="1150"/>
                    <a:pt x="1325" y="1075"/>
                  </a:cubicBezTo>
                  <a:cubicBezTo>
                    <a:pt x="1762" y="813"/>
                    <a:pt x="1412" y="113"/>
                    <a:pt x="987" y="63"/>
                  </a:cubicBezTo>
                  <a:cubicBezTo>
                    <a:pt x="325" y="0"/>
                    <a:pt x="0" y="688"/>
                    <a:pt x="200" y="1225"/>
                  </a:cubicBezTo>
                  <a:cubicBezTo>
                    <a:pt x="237" y="1325"/>
                    <a:pt x="387" y="1288"/>
                    <a:pt x="3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>
              <a:extLst>
                <a:ext uri="{FF2B5EF4-FFF2-40B4-BE49-F238E27FC236}">
                  <a16:creationId xmlns:a16="http://schemas.microsoft.com/office/drawing/2014/main" id="{2840C335-04E9-71F2-F152-2372D2DD43D0}"/>
                </a:ext>
              </a:extLst>
            </p:cNvPr>
            <p:cNvSpPr/>
            <p:nvPr/>
          </p:nvSpPr>
          <p:spPr>
            <a:xfrm>
              <a:off x="68517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838" y="825"/>
                  </a:moveTo>
                  <a:lnTo>
                    <a:pt x="838" y="825"/>
                  </a:lnTo>
                  <a:cubicBezTo>
                    <a:pt x="826" y="900"/>
                    <a:pt x="926" y="950"/>
                    <a:pt x="988" y="887"/>
                  </a:cubicBezTo>
                  <a:cubicBezTo>
                    <a:pt x="1288" y="475"/>
                    <a:pt x="663" y="0"/>
                    <a:pt x="326" y="412"/>
                  </a:cubicBezTo>
                  <a:cubicBezTo>
                    <a:pt x="1" y="825"/>
                    <a:pt x="563" y="1275"/>
                    <a:pt x="938" y="950"/>
                  </a:cubicBezTo>
                  <a:cubicBezTo>
                    <a:pt x="1001" y="887"/>
                    <a:pt x="913" y="775"/>
                    <a:pt x="838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>
              <a:extLst>
                <a:ext uri="{FF2B5EF4-FFF2-40B4-BE49-F238E27FC236}">
                  <a16:creationId xmlns:a16="http://schemas.microsoft.com/office/drawing/2014/main" id="{98CD089D-3725-5769-E186-580E85AA4784}"/>
                </a:ext>
              </a:extLst>
            </p:cNvPr>
            <p:cNvSpPr/>
            <p:nvPr/>
          </p:nvSpPr>
          <p:spPr>
            <a:xfrm>
              <a:off x="6683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1" y="3050"/>
                  </a:moveTo>
                  <a:cubicBezTo>
                    <a:pt x="1338" y="1688"/>
                    <a:pt x="2813" y="926"/>
                    <a:pt x="4437" y="176"/>
                  </a:cubicBezTo>
                  <a:cubicBezTo>
                    <a:pt x="4525" y="138"/>
                    <a:pt x="4462" y="1"/>
                    <a:pt x="4375" y="26"/>
                  </a:cubicBezTo>
                  <a:cubicBezTo>
                    <a:pt x="2663" y="538"/>
                    <a:pt x="1163" y="1550"/>
                    <a:pt x="51" y="2950"/>
                  </a:cubicBezTo>
                  <a:cubicBezTo>
                    <a:pt x="1" y="3012"/>
                    <a:pt x="88" y="3100"/>
                    <a:pt x="151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>
              <a:extLst>
                <a:ext uri="{FF2B5EF4-FFF2-40B4-BE49-F238E27FC236}">
                  <a16:creationId xmlns:a16="http://schemas.microsoft.com/office/drawing/2014/main" id="{5FAD33BE-314A-41BE-827C-E63678070922}"/>
                </a:ext>
              </a:extLst>
            </p:cNvPr>
            <p:cNvSpPr/>
            <p:nvPr/>
          </p:nvSpPr>
          <p:spPr>
            <a:xfrm>
              <a:off x="769525" y="1413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850"/>
                  </a:moveTo>
                  <a:cubicBezTo>
                    <a:pt x="751" y="1238"/>
                    <a:pt x="1301" y="700"/>
                    <a:pt x="926" y="350"/>
                  </a:cubicBezTo>
                  <a:cubicBezTo>
                    <a:pt x="551" y="0"/>
                    <a:pt x="1" y="638"/>
                    <a:pt x="451" y="888"/>
                  </a:cubicBezTo>
                  <a:cubicBezTo>
                    <a:pt x="538" y="925"/>
                    <a:pt x="626" y="813"/>
                    <a:pt x="563" y="738"/>
                  </a:cubicBezTo>
                  <a:lnTo>
                    <a:pt x="501" y="738"/>
                  </a:lnTo>
                  <a:cubicBezTo>
                    <a:pt x="426" y="675"/>
                    <a:pt x="326" y="775"/>
                    <a:pt x="3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>
              <a:extLst>
                <a:ext uri="{FF2B5EF4-FFF2-40B4-BE49-F238E27FC236}">
                  <a16:creationId xmlns:a16="http://schemas.microsoft.com/office/drawing/2014/main" id="{5680AFE3-BE68-7B1F-C8CD-B99D4AE431FC}"/>
                </a:ext>
              </a:extLst>
            </p:cNvPr>
            <p:cNvSpPr/>
            <p:nvPr/>
          </p:nvSpPr>
          <p:spPr>
            <a:xfrm>
              <a:off x="786400" y="1462675"/>
              <a:ext cx="10025" cy="5975"/>
            </a:xfrm>
            <a:custGeom>
              <a:avLst/>
              <a:gdLst/>
              <a:ahLst/>
              <a:cxnLst/>
              <a:rect l="l" t="t" r="r" b="b"/>
              <a:pathLst>
                <a:path w="401" h="239" extrusionOk="0">
                  <a:moveTo>
                    <a:pt x="126" y="213"/>
                  </a:moveTo>
                  <a:cubicBezTo>
                    <a:pt x="188" y="213"/>
                    <a:pt x="238" y="213"/>
                    <a:pt x="301" y="226"/>
                  </a:cubicBezTo>
                  <a:cubicBezTo>
                    <a:pt x="388" y="238"/>
                    <a:pt x="401" y="113"/>
                    <a:pt x="338" y="76"/>
                  </a:cubicBezTo>
                  <a:cubicBezTo>
                    <a:pt x="276" y="26"/>
                    <a:pt x="201" y="1"/>
                    <a:pt x="126" y="13"/>
                  </a:cubicBezTo>
                  <a:cubicBezTo>
                    <a:pt x="1" y="13"/>
                    <a:pt x="1" y="201"/>
                    <a:pt x="126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>
              <a:extLst>
                <a:ext uri="{FF2B5EF4-FFF2-40B4-BE49-F238E27FC236}">
                  <a16:creationId xmlns:a16="http://schemas.microsoft.com/office/drawing/2014/main" id="{63DCFA24-DB93-5420-706B-67E0E43F0EFF}"/>
                </a:ext>
              </a:extLst>
            </p:cNvPr>
            <p:cNvSpPr/>
            <p:nvPr/>
          </p:nvSpPr>
          <p:spPr>
            <a:xfrm>
              <a:off x="756725" y="1594850"/>
              <a:ext cx="7200" cy="10000"/>
            </a:xfrm>
            <a:custGeom>
              <a:avLst/>
              <a:gdLst/>
              <a:ahLst/>
              <a:cxnLst/>
              <a:rect l="l" t="t" r="r" b="b"/>
              <a:pathLst>
                <a:path w="288" h="400" extrusionOk="0">
                  <a:moveTo>
                    <a:pt x="38" y="150"/>
                  </a:moveTo>
                  <a:cubicBezTo>
                    <a:pt x="63" y="237"/>
                    <a:pt x="101" y="312"/>
                    <a:pt x="176" y="362"/>
                  </a:cubicBezTo>
                  <a:cubicBezTo>
                    <a:pt x="213" y="400"/>
                    <a:pt x="288" y="362"/>
                    <a:pt x="275" y="300"/>
                  </a:cubicBezTo>
                  <a:cubicBezTo>
                    <a:pt x="263" y="225"/>
                    <a:pt x="238" y="150"/>
                    <a:pt x="188" y="88"/>
                  </a:cubicBezTo>
                  <a:cubicBezTo>
                    <a:pt x="151" y="0"/>
                    <a:pt x="1" y="63"/>
                    <a:pt x="38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>
              <a:extLst>
                <a:ext uri="{FF2B5EF4-FFF2-40B4-BE49-F238E27FC236}">
                  <a16:creationId xmlns:a16="http://schemas.microsoft.com/office/drawing/2014/main" id="{356C8CBA-D8A2-0C2E-849A-3D04F418C83C}"/>
                </a:ext>
              </a:extLst>
            </p:cNvPr>
            <p:cNvSpPr/>
            <p:nvPr/>
          </p:nvSpPr>
          <p:spPr>
            <a:xfrm>
              <a:off x="62707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188" y="6174"/>
                  </a:moveTo>
                  <a:cubicBezTo>
                    <a:pt x="250" y="4899"/>
                    <a:pt x="500" y="3675"/>
                    <a:pt x="775" y="2437"/>
                  </a:cubicBezTo>
                  <a:cubicBezTo>
                    <a:pt x="950" y="1625"/>
                    <a:pt x="1113" y="913"/>
                    <a:pt x="788" y="113"/>
                  </a:cubicBezTo>
                  <a:cubicBezTo>
                    <a:pt x="750" y="1"/>
                    <a:pt x="588" y="51"/>
                    <a:pt x="613" y="163"/>
                  </a:cubicBezTo>
                  <a:cubicBezTo>
                    <a:pt x="925" y="1338"/>
                    <a:pt x="488" y="2462"/>
                    <a:pt x="250" y="3625"/>
                  </a:cubicBezTo>
                  <a:cubicBezTo>
                    <a:pt x="75" y="4462"/>
                    <a:pt x="0" y="5312"/>
                    <a:pt x="0" y="6174"/>
                  </a:cubicBezTo>
                  <a:cubicBezTo>
                    <a:pt x="25" y="6274"/>
                    <a:pt x="175" y="6274"/>
                    <a:pt x="188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>
              <a:extLst>
                <a:ext uri="{FF2B5EF4-FFF2-40B4-BE49-F238E27FC236}">
                  <a16:creationId xmlns:a16="http://schemas.microsoft.com/office/drawing/2014/main" id="{A423B045-BEED-D81F-F5BA-63AA38566617}"/>
                </a:ext>
              </a:extLst>
            </p:cNvPr>
            <p:cNvSpPr/>
            <p:nvPr/>
          </p:nvSpPr>
          <p:spPr>
            <a:xfrm>
              <a:off x="627075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800" y="976"/>
                  </a:moveTo>
                  <a:cubicBezTo>
                    <a:pt x="1238" y="551"/>
                    <a:pt x="513" y="1"/>
                    <a:pt x="225" y="476"/>
                  </a:cubicBezTo>
                  <a:cubicBezTo>
                    <a:pt x="0" y="851"/>
                    <a:pt x="663" y="1325"/>
                    <a:pt x="813" y="851"/>
                  </a:cubicBezTo>
                  <a:cubicBezTo>
                    <a:pt x="825" y="763"/>
                    <a:pt x="725" y="701"/>
                    <a:pt x="650" y="763"/>
                  </a:cubicBezTo>
                  <a:cubicBezTo>
                    <a:pt x="663" y="801"/>
                    <a:pt x="675" y="838"/>
                    <a:pt x="688" y="876"/>
                  </a:cubicBezTo>
                  <a:cubicBezTo>
                    <a:pt x="638" y="963"/>
                    <a:pt x="738" y="1038"/>
                    <a:pt x="813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>
              <a:extLst>
                <a:ext uri="{FF2B5EF4-FFF2-40B4-BE49-F238E27FC236}">
                  <a16:creationId xmlns:a16="http://schemas.microsoft.com/office/drawing/2014/main" id="{04C03A19-73DF-AF84-B932-46EA6AB86BF1}"/>
                </a:ext>
              </a:extLst>
            </p:cNvPr>
            <p:cNvSpPr/>
            <p:nvPr/>
          </p:nvSpPr>
          <p:spPr>
            <a:xfrm>
              <a:off x="684550" y="1388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1" y="2650"/>
                  </a:moveTo>
                  <a:cubicBezTo>
                    <a:pt x="213" y="2012"/>
                    <a:pt x="263" y="975"/>
                    <a:pt x="451" y="188"/>
                  </a:cubicBezTo>
                  <a:cubicBezTo>
                    <a:pt x="488" y="63"/>
                    <a:pt x="326" y="0"/>
                    <a:pt x="251" y="113"/>
                  </a:cubicBezTo>
                  <a:cubicBezTo>
                    <a:pt x="1" y="525"/>
                    <a:pt x="26" y="1225"/>
                    <a:pt x="101" y="1687"/>
                  </a:cubicBezTo>
                  <a:cubicBezTo>
                    <a:pt x="151" y="2112"/>
                    <a:pt x="338" y="2500"/>
                    <a:pt x="638" y="2812"/>
                  </a:cubicBezTo>
                  <a:cubicBezTo>
                    <a:pt x="738" y="2912"/>
                    <a:pt x="901" y="2750"/>
                    <a:pt x="7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>
              <a:extLst>
                <a:ext uri="{FF2B5EF4-FFF2-40B4-BE49-F238E27FC236}">
                  <a16:creationId xmlns:a16="http://schemas.microsoft.com/office/drawing/2014/main" id="{B660C81A-DEAB-718F-96AA-67B03287BD50}"/>
                </a:ext>
              </a:extLst>
            </p:cNvPr>
            <p:cNvSpPr/>
            <p:nvPr/>
          </p:nvSpPr>
          <p:spPr>
            <a:xfrm>
              <a:off x="690175" y="1388950"/>
              <a:ext cx="23775" cy="70625"/>
            </a:xfrm>
            <a:custGeom>
              <a:avLst/>
              <a:gdLst/>
              <a:ahLst/>
              <a:cxnLst/>
              <a:rect l="l" t="t" r="r" b="b"/>
              <a:pathLst>
                <a:path w="951" h="2825" extrusionOk="0">
                  <a:moveTo>
                    <a:pt x="88" y="213"/>
                  </a:moveTo>
                  <a:cubicBezTo>
                    <a:pt x="763" y="763"/>
                    <a:pt x="501" y="1938"/>
                    <a:pt x="401" y="2650"/>
                  </a:cubicBezTo>
                  <a:cubicBezTo>
                    <a:pt x="376" y="2750"/>
                    <a:pt x="513" y="2825"/>
                    <a:pt x="576" y="2725"/>
                  </a:cubicBezTo>
                  <a:cubicBezTo>
                    <a:pt x="951" y="2013"/>
                    <a:pt x="888" y="588"/>
                    <a:pt x="201" y="63"/>
                  </a:cubicBezTo>
                  <a:cubicBezTo>
                    <a:pt x="113" y="1"/>
                    <a:pt x="1" y="138"/>
                    <a:pt x="88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>
              <a:extLst>
                <a:ext uri="{FF2B5EF4-FFF2-40B4-BE49-F238E27FC236}">
                  <a16:creationId xmlns:a16="http://schemas.microsoft.com/office/drawing/2014/main" id="{F9C31E86-175D-5217-D86D-1A80B5FAC572}"/>
                </a:ext>
              </a:extLst>
            </p:cNvPr>
            <p:cNvSpPr/>
            <p:nvPr/>
          </p:nvSpPr>
          <p:spPr>
            <a:xfrm>
              <a:off x="6420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113" y="500"/>
                  </a:moveTo>
                  <a:cubicBezTo>
                    <a:pt x="800" y="725"/>
                    <a:pt x="1537" y="638"/>
                    <a:pt x="2150" y="251"/>
                  </a:cubicBezTo>
                  <a:cubicBezTo>
                    <a:pt x="2275" y="188"/>
                    <a:pt x="2162" y="1"/>
                    <a:pt x="2037" y="63"/>
                  </a:cubicBezTo>
                  <a:cubicBezTo>
                    <a:pt x="1475" y="401"/>
                    <a:pt x="800" y="488"/>
                    <a:pt x="163" y="313"/>
                  </a:cubicBezTo>
                  <a:cubicBezTo>
                    <a:pt x="50" y="288"/>
                    <a:pt x="0" y="463"/>
                    <a:pt x="113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>
              <a:extLst>
                <a:ext uri="{FF2B5EF4-FFF2-40B4-BE49-F238E27FC236}">
                  <a16:creationId xmlns:a16="http://schemas.microsoft.com/office/drawing/2014/main" id="{0D4FF5A2-5F19-1DE0-4FBE-094B75CE98DC}"/>
                </a:ext>
              </a:extLst>
            </p:cNvPr>
            <p:cNvSpPr/>
            <p:nvPr/>
          </p:nvSpPr>
          <p:spPr>
            <a:xfrm>
              <a:off x="642375" y="1531100"/>
              <a:ext cx="55950" cy="20950"/>
            </a:xfrm>
            <a:custGeom>
              <a:avLst/>
              <a:gdLst/>
              <a:ahLst/>
              <a:cxnLst/>
              <a:rect l="l" t="t" r="r" b="b"/>
              <a:pathLst>
                <a:path w="2238" h="838" extrusionOk="0">
                  <a:moveTo>
                    <a:pt x="2113" y="438"/>
                  </a:moveTo>
                  <a:cubicBezTo>
                    <a:pt x="1763" y="313"/>
                    <a:pt x="1" y="1"/>
                    <a:pt x="113" y="776"/>
                  </a:cubicBezTo>
                  <a:cubicBezTo>
                    <a:pt x="126" y="813"/>
                    <a:pt x="176" y="838"/>
                    <a:pt x="213" y="826"/>
                  </a:cubicBezTo>
                  <a:cubicBezTo>
                    <a:pt x="463" y="738"/>
                    <a:pt x="626" y="588"/>
                    <a:pt x="913" y="538"/>
                  </a:cubicBezTo>
                  <a:cubicBezTo>
                    <a:pt x="1300" y="488"/>
                    <a:pt x="1688" y="526"/>
                    <a:pt x="2050" y="663"/>
                  </a:cubicBezTo>
                  <a:cubicBezTo>
                    <a:pt x="2188" y="701"/>
                    <a:pt x="2238" y="501"/>
                    <a:pt x="2113" y="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>
              <a:extLst>
                <a:ext uri="{FF2B5EF4-FFF2-40B4-BE49-F238E27FC236}">
                  <a16:creationId xmlns:a16="http://schemas.microsoft.com/office/drawing/2014/main" id="{1A82920C-13D7-DE33-4105-417AAB322F61}"/>
                </a:ext>
              </a:extLst>
            </p:cNvPr>
            <p:cNvSpPr/>
            <p:nvPr/>
          </p:nvSpPr>
          <p:spPr>
            <a:xfrm>
              <a:off x="703625" y="1808525"/>
              <a:ext cx="26875" cy="82825"/>
            </a:xfrm>
            <a:custGeom>
              <a:avLst/>
              <a:gdLst/>
              <a:ahLst/>
              <a:cxnLst/>
              <a:rect l="l" t="t" r="r" b="b"/>
              <a:pathLst>
                <a:path w="1075" h="3313" extrusionOk="0">
                  <a:moveTo>
                    <a:pt x="350" y="3162"/>
                  </a:moveTo>
                  <a:cubicBezTo>
                    <a:pt x="288" y="2600"/>
                    <a:pt x="325" y="2038"/>
                    <a:pt x="462" y="1500"/>
                  </a:cubicBezTo>
                  <a:cubicBezTo>
                    <a:pt x="600" y="1013"/>
                    <a:pt x="887" y="613"/>
                    <a:pt x="1050" y="138"/>
                  </a:cubicBezTo>
                  <a:cubicBezTo>
                    <a:pt x="1075" y="63"/>
                    <a:pt x="962" y="1"/>
                    <a:pt x="912" y="63"/>
                  </a:cubicBezTo>
                  <a:cubicBezTo>
                    <a:pt x="138" y="813"/>
                    <a:pt x="0" y="2175"/>
                    <a:pt x="138" y="3187"/>
                  </a:cubicBezTo>
                  <a:cubicBezTo>
                    <a:pt x="163" y="3312"/>
                    <a:pt x="363" y="3287"/>
                    <a:pt x="350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>
              <a:extLst>
                <a:ext uri="{FF2B5EF4-FFF2-40B4-BE49-F238E27FC236}">
                  <a16:creationId xmlns:a16="http://schemas.microsoft.com/office/drawing/2014/main" id="{A0BC2495-8DD6-0749-9B2B-36A6629D077F}"/>
                </a:ext>
              </a:extLst>
            </p:cNvPr>
            <p:cNvSpPr/>
            <p:nvPr/>
          </p:nvSpPr>
          <p:spPr>
            <a:xfrm>
              <a:off x="708300" y="1808525"/>
              <a:ext cx="30950" cy="100950"/>
            </a:xfrm>
            <a:custGeom>
              <a:avLst/>
              <a:gdLst/>
              <a:ahLst/>
              <a:cxnLst/>
              <a:rect l="l" t="t" r="r" b="b"/>
              <a:pathLst>
                <a:path w="1238" h="4038" extrusionOk="0">
                  <a:moveTo>
                    <a:pt x="788" y="201"/>
                  </a:moveTo>
                  <a:cubicBezTo>
                    <a:pt x="900" y="876"/>
                    <a:pt x="1000" y="1575"/>
                    <a:pt x="850" y="2250"/>
                  </a:cubicBezTo>
                  <a:cubicBezTo>
                    <a:pt x="713" y="2800"/>
                    <a:pt x="400" y="3287"/>
                    <a:pt x="88" y="3762"/>
                  </a:cubicBezTo>
                  <a:cubicBezTo>
                    <a:pt x="1" y="3900"/>
                    <a:pt x="226" y="4037"/>
                    <a:pt x="313" y="3887"/>
                  </a:cubicBezTo>
                  <a:cubicBezTo>
                    <a:pt x="688" y="3325"/>
                    <a:pt x="1038" y="2738"/>
                    <a:pt x="1138" y="2050"/>
                  </a:cubicBezTo>
                  <a:cubicBezTo>
                    <a:pt x="1238" y="1425"/>
                    <a:pt x="1113" y="763"/>
                    <a:pt x="1000" y="138"/>
                  </a:cubicBezTo>
                  <a:cubicBezTo>
                    <a:pt x="975" y="1"/>
                    <a:pt x="763" y="63"/>
                    <a:pt x="7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>
              <a:extLst>
                <a:ext uri="{FF2B5EF4-FFF2-40B4-BE49-F238E27FC236}">
                  <a16:creationId xmlns:a16="http://schemas.microsoft.com/office/drawing/2014/main" id="{F16D2B3E-244D-F4CB-4D08-6F63C9161960}"/>
                </a:ext>
              </a:extLst>
            </p:cNvPr>
            <p:cNvSpPr/>
            <p:nvPr/>
          </p:nvSpPr>
          <p:spPr>
            <a:xfrm>
              <a:off x="88700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251" y="13"/>
                  </a:moveTo>
                  <a:cubicBezTo>
                    <a:pt x="163" y="0"/>
                    <a:pt x="76" y="38"/>
                    <a:pt x="38" y="113"/>
                  </a:cubicBezTo>
                  <a:cubicBezTo>
                    <a:pt x="13" y="125"/>
                    <a:pt x="1" y="163"/>
                    <a:pt x="13" y="188"/>
                  </a:cubicBezTo>
                  <a:cubicBezTo>
                    <a:pt x="26" y="213"/>
                    <a:pt x="26" y="250"/>
                    <a:pt x="38" y="275"/>
                  </a:cubicBezTo>
                  <a:cubicBezTo>
                    <a:pt x="51" y="300"/>
                    <a:pt x="113" y="325"/>
                    <a:pt x="138" y="288"/>
                  </a:cubicBezTo>
                  <a:lnTo>
                    <a:pt x="276" y="150"/>
                  </a:lnTo>
                  <a:cubicBezTo>
                    <a:pt x="338" y="125"/>
                    <a:pt x="338" y="0"/>
                    <a:pt x="25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>
              <a:extLst>
                <a:ext uri="{FF2B5EF4-FFF2-40B4-BE49-F238E27FC236}">
                  <a16:creationId xmlns:a16="http://schemas.microsoft.com/office/drawing/2014/main" id="{D40E46D6-1DF6-2A1A-F494-2EBC8634EB16}"/>
                </a:ext>
              </a:extLst>
            </p:cNvPr>
            <p:cNvSpPr/>
            <p:nvPr/>
          </p:nvSpPr>
          <p:spPr>
            <a:xfrm>
              <a:off x="893575" y="1496125"/>
              <a:ext cx="58750" cy="15000"/>
            </a:xfrm>
            <a:custGeom>
              <a:avLst/>
              <a:gdLst/>
              <a:ahLst/>
              <a:cxnLst/>
              <a:rect l="l" t="t" r="r" b="b"/>
              <a:pathLst>
                <a:path w="2350" h="600" extrusionOk="0">
                  <a:moveTo>
                    <a:pt x="50" y="125"/>
                  </a:moveTo>
                  <a:cubicBezTo>
                    <a:pt x="725" y="462"/>
                    <a:pt x="1525" y="600"/>
                    <a:pt x="2262" y="375"/>
                  </a:cubicBezTo>
                  <a:cubicBezTo>
                    <a:pt x="2350" y="350"/>
                    <a:pt x="2337" y="188"/>
                    <a:pt x="2237" y="200"/>
                  </a:cubicBezTo>
                  <a:cubicBezTo>
                    <a:pt x="1487" y="288"/>
                    <a:pt x="812" y="288"/>
                    <a:pt x="100" y="25"/>
                  </a:cubicBezTo>
                  <a:cubicBezTo>
                    <a:pt x="38" y="0"/>
                    <a:pt x="0" y="100"/>
                    <a:pt x="5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>
              <a:extLst>
                <a:ext uri="{FF2B5EF4-FFF2-40B4-BE49-F238E27FC236}">
                  <a16:creationId xmlns:a16="http://schemas.microsoft.com/office/drawing/2014/main" id="{83CBBE66-F7DE-DE33-D9C2-3A3503C6B8FB}"/>
                </a:ext>
              </a:extLst>
            </p:cNvPr>
            <p:cNvSpPr/>
            <p:nvPr/>
          </p:nvSpPr>
          <p:spPr>
            <a:xfrm>
              <a:off x="927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825" y="75"/>
                  </a:moveTo>
                  <a:cubicBezTo>
                    <a:pt x="613" y="337"/>
                    <a:pt x="375" y="412"/>
                    <a:pt x="75" y="525"/>
                  </a:cubicBezTo>
                  <a:cubicBezTo>
                    <a:pt x="0" y="562"/>
                    <a:pt x="0" y="687"/>
                    <a:pt x="100" y="675"/>
                  </a:cubicBezTo>
                  <a:cubicBezTo>
                    <a:pt x="450" y="662"/>
                    <a:pt x="763" y="475"/>
                    <a:pt x="963" y="187"/>
                  </a:cubicBezTo>
                  <a:cubicBezTo>
                    <a:pt x="1013" y="100"/>
                    <a:pt x="888" y="0"/>
                    <a:pt x="82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>
              <a:extLst>
                <a:ext uri="{FF2B5EF4-FFF2-40B4-BE49-F238E27FC236}">
                  <a16:creationId xmlns:a16="http://schemas.microsoft.com/office/drawing/2014/main" id="{B4DF9842-6E4B-6440-4D86-E4F64F29A24B}"/>
                </a:ext>
              </a:extLst>
            </p:cNvPr>
            <p:cNvSpPr/>
            <p:nvPr/>
          </p:nvSpPr>
          <p:spPr>
            <a:xfrm>
              <a:off x="88670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38" y="138"/>
                  </a:moveTo>
                  <a:cubicBezTo>
                    <a:pt x="213" y="437"/>
                    <a:pt x="363" y="750"/>
                    <a:pt x="488" y="1087"/>
                  </a:cubicBezTo>
                  <a:cubicBezTo>
                    <a:pt x="600" y="1437"/>
                    <a:pt x="525" y="1737"/>
                    <a:pt x="488" y="2099"/>
                  </a:cubicBezTo>
                  <a:cubicBezTo>
                    <a:pt x="475" y="2187"/>
                    <a:pt x="600" y="2212"/>
                    <a:pt x="638" y="2137"/>
                  </a:cubicBezTo>
                  <a:cubicBezTo>
                    <a:pt x="1062" y="1437"/>
                    <a:pt x="600" y="600"/>
                    <a:pt x="125" y="50"/>
                  </a:cubicBezTo>
                  <a:cubicBezTo>
                    <a:pt x="75" y="0"/>
                    <a:pt x="0" y="75"/>
                    <a:pt x="25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>
              <a:extLst>
                <a:ext uri="{FF2B5EF4-FFF2-40B4-BE49-F238E27FC236}">
                  <a16:creationId xmlns:a16="http://schemas.microsoft.com/office/drawing/2014/main" id="{1E86524E-8773-313F-D516-303A09F2D677}"/>
                </a:ext>
              </a:extLst>
            </p:cNvPr>
            <p:cNvSpPr/>
            <p:nvPr/>
          </p:nvSpPr>
          <p:spPr>
            <a:xfrm>
              <a:off x="897000" y="1522975"/>
              <a:ext cx="17200" cy="34700"/>
            </a:xfrm>
            <a:custGeom>
              <a:avLst/>
              <a:gdLst/>
              <a:ahLst/>
              <a:cxnLst/>
              <a:rect l="l" t="t" r="r" b="b"/>
              <a:pathLst>
                <a:path w="688" h="1388" extrusionOk="0">
                  <a:moveTo>
                    <a:pt x="301" y="1263"/>
                  </a:moveTo>
                  <a:cubicBezTo>
                    <a:pt x="563" y="938"/>
                    <a:pt x="688" y="513"/>
                    <a:pt x="638" y="101"/>
                  </a:cubicBezTo>
                  <a:cubicBezTo>
                    <a:pt x="613" y="1"/>
                    <a:pt x="463" y="38"/>
                    <a:pt x="463" y="126"/>
                  </a:cubicBezTo>
                  <a:cubicBezTo>
                    <a:pt x="438" y="513"/>
                    <a:pt x="375" y="813"/>
                    <a:pt x="113" y="1101"/>
                  </a:cubicBezTo>
                  <a:cubicBezTo>
                    <a:pt x="1" y="1238"/>
                    <a:pt x="201" y="1388"/>
                    <a:pt x="301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>
              <a:extLst>
                <a:ext uri="{FF2B5EF4-FFF2-40B4-BE49-F238E27FC236}">
                  <a16:creationId xmlns:a16="http://schemas.microsoft.com/office/drawing/2014/main" id="{0014E3A7-8639-594D-BF1C-A02B3AA7AFE8}"/>
                </a:ext>
              </a:extLst>
            </p:cNvPr>
            <p:cNvSpPr/>
            <p:nvPr/>
          </p:nvSpPr>
          <p:spPr>
            <a:xfrm>
              <a:off x="907925" y="1521425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126" y="213"/>
                  </a:moveTo>
                  <a:cubicBezTo>
                    <a:pt x="351" y="275"/>
                    <a:pt x="551" y="388"/>
                    <a:pt x="776" y="425"/>
                  </a:cubicBezTo>
                  <a:cubicBezTo>
                    <a:pt x="863" y="450"/>
                    <a:pt x="913" y="338"/>
                    <a:pt x="838" y="288"/>
                  </a:cubicBezTo>
                  <a:cubicBezTo>
                    <a:pt x="638" y="163"/>
                    <a:pt x="413" y="75"/>
                    <a:pt x="176" y="38"/>
                  </a:cubicBezTo>
                  <a:cubicBezTo>
                    <a:pt x="51" y="0"/>
                    <a:pt x="1" y="175"/>
                    <a:pt x="12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>
              <a:extLst>
                <a:ext uri="{FF2B5EF4-FFF2-40B4-BE49-F238E27FC236}">
                  <a16:creationId xmlns:a16="http://schemas.microsoft.com/office/drawing/2014/main" id="{A0E1C0CC-DFA4-800E-795A-FC10204724E2}"/>
                </a:ext>
              </a:extLst>
            </p:cNvPr>
            <p:cNvSpPr/>
            <p:nvPr/>
          </p:nvSpPr>
          <p:spPr>
            <a:xfrm>
              <a:off x="915425" y="1512975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588" y="563"/>
                  </a:moveTo>
                  <a:cubicBezTo>
                    <a:pt x="501" y="376"/>
                    <a:pt x="376" y="201"/>
                    <a:pt x="213" y="63"/>
                  </a:cubicBezTo>
                  <a:cubicBezTo>
                    <a:pt x="138" y="1"/>
                    <a:pt x="1" y="88"/>
                    <a:pt x="63" y="176"/>
                  </a:cubicBezTo>
                  <a:cubicBezTo>
                    <a:pt x="176" y="351"/>
                    <a:pt x="288" y="501"/>
                    <a:pt x="401" y="663"/>
                  </a:cubicBezTo>
                  <a:cubicBezTo>
                    <a:pt x="476" y="788"/>
                    <a:pt x="651" y="688"/>
                    <a:pt x="588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>
              <a:extLst>
                <a:ext uri="{FF2B5EF4-FFF2-40B4-BE49-F238E27FC236}">
                  <a16:creationId xmlns:a16="http://schemas.microsoft.com/office/drawing/2014/main" id="{3A1290EF-6153-3516-6E43-D33F11A4EA22}"/>
                </a:ext>
              </a:extLst>
            </p:cNvPr>
            <p:cNvSpPr/>
            <p:nvPr/>
          </p:nvSpPr>
          <p:spPr>
            <a:xfrm>
              <a:off x="917300" y="1513300"/>
              <a:ext cx="17225" cy="6900"/>
            </a:xfrm>
            <a:custGeom>
              <a:avLst/>
              <a:gdLst/>
              <a:ahLst/>
              <a:cxnLst/>
              <a:rect l="l" t="t" r="r" b="b"/>
              <a:pathLst>
                <a:path w="689" h="276" extrusionOk="0">
                  <a:moveTo>
                    <a:pt x="126" y="225"/>
                  </a:moveTo>
                  <a:cubicBezTo>
                    <a:pt x="288" y="275"/>
                    <a:pt x="463" y="250"/>
                    <a:pt x="613" y="163"/>
                  </a:cubicBezTo>
                  <a:cubicBezTo>
                    <a:pt x="688" y="113"/>
                    <a:pt x="626" y="0"/>
                    <a:pt x="551" y="25"/>
                  </a:cubicBezTo>
                  <a:lnTo>
                    <a:pt x="176" y="38"/>
                  </a:lnTo>
                  <a:cubicBezTo>
                    <a:pt x="51" y="13"/>
                    <a:pt x="1" y="188"/>
                    <a:pt x="126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>
              <a:extLst>
                <a:ext uri="{FF2B5EF4-FFF2-40B4-BE49-F238E27FC236}">
                  <a16:creationId xmlns:a16="http://schemas.microsoft.com/office/drawing/2014/main" id="{05C79957-0091-2C3F-D5A3-BDB51A12541A}"/>
                </a:ext>
              </a:extLst>
            </p:cNvPr>
            <p:cNvSpPr/>
            <p:nvPr/>
          </p:nvSpPr>
          <p:spPr>
            <a:xfrm>
              <a:off x="92605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501" y="163"/>
                  </a:moveTo>
                  <a:cubicBezTo>
                    <a:pt x="1" y="263"/>
                    <a:pt x="276" y="937"/>
                    <a:pt x="713" y="838"/>
                  </a:cubicBezTo>
                  <a:cubicBezTo>
                    <a:pt x="1150" y="750"/>
                    <a:pt x="1013" y="0"/>
                    <a:pt x="513" y="150"/>
                  </a:cubicBezTo>
                  <a:cubicBezTo>
                    <a:pt x="401" y="188"/>
                    <a:pt x="426" y="350"/>
                    <a:pt x="538" y="350"/>
                  </a:cubicBezTo>
                  <a:cubicBezTo>
                    <a:pt x="538" y="350"/>
                    <a:pt x="538" y="325"/>
                    <a:pt x="551" y="325"/>
                  </a:cubicBezTo>
                  <a:cubicBezTo>
                    <a:pt x="663" y="288"/>
                    <a:pt x="613" y="125"/>
                    <a:pt x="50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>
              <a:extLst>
                <a:ext uri="{FF2B5EF4-FFF2-40B4-BE49-F238E27FC236}">
                  <a16:creationId xmlns:a16="http://schemas.microsoft.com/office/drawing/2014/main" id="{4001D3C5-B8C0-706F-C0B9-6ED7B3FF15E6}"/>
                </a:ext>
              </a:extLst>
            </p:cNvPr>
            <p:cNvSpPr/>
            <p:nvPr/>
          </p:nvSpPr>
          <p:spPr>
            <a:xfrm>
              <a:off x="620967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25" y="2949"/>
                  </a:moveTo>
                  <a:cubicBezTo>
                    <a:pt x="5049" y="7611"/>
                    <a:pt x="11447" y="0"/>
                    <a:pt x="17096" y="1300"/>
                  </a:cubicBezTo>
                  <a:cubicBezTo>
                    <a:pt x="20083" y="2000"/>
                    <a:pt x="22045" y="4312"/>
                    <a:pt x="21945" y="7373"/>
                  </a:cubicBezTo>
                  <a:cubicBezTo>
                    <a:pt x="21932" y="7461"/>
                    <a:pt x="21820" y="7461"/>
                    <a:pt x="21807" y="7373"/>
                  </a:cubicBezTo>
                  <a:cubicBezTo>
                    <a:pt x="21532" y="1100"/>
                    <a:pt x="14534" y="887"/>
                    <a:pt x="10173" y="2724"/>
                  </a:cubicBezTo>
                  <a:cubicBezTo>
                    <a:pt x="8448" y="3449"/>
                    <a:pt x="6736" y="4437"/>
                    <a:pt x="4837" y="4661"/>
                  </a:cubicBezTo>
                  <a:cubicBezTo>
                    <a:pt x="2937" y="4886"/>
                    <a:pt x="1425" y="4387"/>
                    <a:pt x="88" y="3087"/>
                  </a:cubicBezTo>
                  <a:cubicBezTo>
                    <a:pt x="0" y="2999"/>
                    <a:pt x="125" y="2874"/>
                    <a:pt x="213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>
              <a:extLst>
                <a:ext uri="{FF2B5EF4-FFF2-40B4-BE49-F238E27FC236}">
                  <a16:creationId xmlns:a16="http://schemas.microsoft.com/office/drawing/2014/main" id="{07F54384-C7C8-6AD3-49D9-F8FAF842DDA3}"/>
                </a:ext>
              </a:extLst>
            </p:cNvPr>
            <p:cNvSpPr/>
            <p:nvPr/>
          </p:nvSpPr>
          <p:spPr>
            <a:xfrm>
              <a:off x="6575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7224" y="1688"/>
                  </a:moveTo>
                  <a:cubicBezTo>
                    <a:pt x="7086" y="3700"/>
                    <a:pt x="4624" y="4862"/>
                    <a:pt x="2825" y="4325"/>
                  </a:cubicBezTo>
                  <a:cubicBezTo>
                    <a:pt x="1313" y="3875"/>
                    <a:pt x="0" y="1338"/>
                    <a:pt x="1388" y="88"/>
                  </a:cubicBezTo>
                  <a:cubicBezTo>
                    <a:pt x="1463" y="1"/>
                    <a:pt x="1588" y="126"/>
                    <a:pt x="1500" y="201"/>
                  </a:cubicBezTo>
                  <a:cubicBezTo>
                    <a:pt x="113" y="1725"/>
                    <a:pt x="1775" y="4025"/>
                    <a:pt x="3400" y="4225"/>
                  </a:cubicBezTo>
                  <a:cubicBezTo>
                    <a:pt x="4949" y="4425"/>
                    <a:pt x="6911" y="3413"/>
                    <a:pt x="7024" y="1688"/>
                  </a:cubicBezTo>
                  <a:cubicBezTo>
                    <a:pt x="7036" y="1563"/>
                    <a:pt x="7236" y="1563"/>
                    <a:pt x="7224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>
              <a:extLst>
                <a:ext uri="{FF2B5EF4-FFF2-40B4-BE49-F238E27FC236}">
                  <a16:creationId xmlns:a16="http://schemas.microsoft.com/office/drawing/2014/main" id="{5E60B6C3-A077-43CF-592A-1D1A7891E62F}"/>
                </a:ext>
              </a:extLst>
            </p:cNvPr>
            <p:cNvSpPr/>
            <p:nvPr/>
          </p:nvSpPr>
          <p:spPr>
            <a:xfrm>
              <a:off x="6628300" y="1348025"/>
              <a:ext cx="73450" cy="77200"/>
            </a:xfrm>
            <a:custGeom>
              <a:avLst/>
              <a:gdLst/>
              <a:ahLst/>
              <a:cxnLst/>
              <a:rect l="l" t="t" r="r" b="b"/>
              <a:pathLst>
                <a:path w="2938" h="3088" extrusionOk="0">
                  <a:moveTo>
                    <a:pt x="88" y="488"/>
                  </a:moveTo>
                  <a:cubicBezTo>
                    <a:pt x="913" y="1"/>
                    <a:pt x="2138" y="351"/>
                    <a:pt x="2550" y="1238"/>
                  </a:cubicBezTo>
                  <a:cubicBezTo>
                    <a:pt x="2938" y="2063"/>
                    <a:pt x="2325" y="2987"/>
                    <a:pt x="1451" y="3075"/>
                  </a:cubicBezTo>
                  <a:cubicBezTo>
                    <a:pt x="1338" y="3087"/>
                    <a:pt x="1313" y="2900"/>
                    <a:pt x="1426" y="2887"/>
                  </a:cubicBezTo>
                  <a:cubicBezTo>
                    <a:pt x="2238" y="2737"/>
                    <a:pt x="2738" y="1913"/>
                    <a:pt x="2275" y="1163"/>
                  </a:cubicBezTo>
                  <a:cubicBezTo>
                    <a:pt x="1800" y="476"/>
                    <a:pt x="901" y="251"/>
                    <a:pt x="163" y="625"/>
                  </a:cubicBezTo>
                  <a:cubicBezTo>
                    <a:pt x="76" y="675"/>
                    <a:pt x="1" y="538"/>
                    <a:pt x="88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>
              <a:extLst>
                <a:ext uri="{FF2B5EF4-FFF2-40B4-BE49-F238E27FC236}">
                  <a16:creationId xmlns:a16="http://schemas.microsoft.com/office/drawing/2014/main" id="{52CA0755-8F8A-55AF-041F-C4EC00B3815C}"/>
                </a:ext>
              </a:extLst>
            </p:cNvPr>
            <p:cNvSpPr/>
            <p:nvPr/>
          </p:nvSpPr>
          <p:spPr>
            <a:xfrm>
              <a:off x="66555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>
              <a:extLst>
                <a:ext uri="{FF2B5EF4-FFF2-40B4-BE49-F238E27FC236}">
                  <a16:creationId xmlns:a16="http://schemas.microsoft.com/office/drawing/2014/main" id="{0CE1A085-492E-0538-D626-8B35CC0AB2CA}"/>
                </a:ext>
              </a:extLst>
            </p:cNvPr>
            <p:cNvSpPr/>
            <p:nvPr/>
          </p:nvSpPr>
          <p:spPr>
            <a:xfrm>
              <a:off x="6641425" y="1240875"/>
              <a:ext cx="206550" cy="104050"/>
            </a:xfrm>
            <a:custGeom>
              <a:avLst/>
              <a:gdLst/>
              <a:ahLst/>
              <a:cxnLst/>
              <a:rect l="l" t="t" r="r" b="b"/>
              <a:pathLst>
                <a:path w="8262" h="4162" extrusionOk="0">
                  <a:moveTo>
                    <a:pt x="138" y="25"/>
                  </a:moveTo>
                  <a:cubicBezTo>
                    <a:pt x="1263" y="263"/>
                    <a:pt x="2325" y="725"/>
                    <a:pt x="3275" y="1375"/>
                  </a:cubicBezTo>
                  <a:cubicBezTo>
                    <a:pt x="4725" y="2387"/>
                    <a:pt x="6199" y="4162"/>
                    <a:pt x="8086" y="2875"/>
                  </a:cubicBezTo>
                  <a:cubicBezTo>
                    <a:pt x="8161" y="2825"/>
                    <a:pt x="8261" y="2950"/>
                    <a:pt x="8186" y="3012"/>
                  </a:cubicBezTo>
                  <a:cubicBezTo>
                    <a:pt x="7436" y="3699"/>
                    <a:pt x="6487" y="3699"/>
                    <a:pt x="5562" y="3299"/>
                  </a:cubicBezTo>
                  <a:cubicBezTo>
                    <a:pt x="4887" y="2999"/>
                    <a:pt x="4362" y="2475"/>
                    <a:pt x="3787" y="2025"/>
                  </a:cubicBezTo>
                  <a:cubicBezTo>
                    <a:pt x="2713" y="1137"/>
                    <a:pt x="1450" y="500"/>
                    <a:pt x="88" y="175"/>
                  </a:cubicBezTo>
                  <a:cubicBezTo>
                    <a:pt x="1" y="150"/>
                    <a:pt x="38" y="0"/>
                    <a:pt x="13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>
              <a:extLst>
                <a:ext uri="{FF2B5EF4-FFF2-40B4-BE49-F238E27FC236}">
                  <a16:creationId xmlns:a16="http://schemas.microsoft.com/office/drawing/2014/main" id="{0A77B7B2-89F5-6F1A-0FCE-BD3598D1BF66}"/>
                </a:ext>
              </a:extLst>
            </p:cNvPr>
            <p:cNvSpPr/>
            <p:nvPr/>
          </p:nvSpPr>
          <p:spPr>
            <a:xfrm>
              <a:off x="6499275" y="1245875"/>
              <a:ext cx="88450" cy="80000"/>
            </a:xfrm>
            <a:custGeom>
              <a:avLst/>
              <a:gdLst/>
              <a:ahLst/>
              <a:cxnLst/>
              <a:rect l="l" t="t" r="r" b="b"/>
              <a:pathLst>
                <a:path w="3538" h="3200" extrusionOk="0">
                  <a:moveTo>
                    <a:pt x="101" y="313"/>
                  </a:moveTo>
                  <a:cubicBezTo>
                    <a:pt x="988" y="113"/>
                    <a:pt x="1838" y="0"/>
                    <a:pt x="2638" y="488"/>
                  </a:cubicBezTo>
                  <a:cubicBezTo>
                    <a:pt x="3175" y="813"/>
                    <a:pt x="3537" y="1325"/>
                    <a:pt x="3437" y="1975"/>
                  </a:cubicBezTo>
                  <a:cubicBezTo>
                    <a:pt x="3337" y="2587"/>
                    <a:pt x="2838" y="3062"/>
                    <a:pt x="2225" y="3137"/>
                  </a:cubicBezTo>
                  <a:cubicBezTo>
                    <a:pt x="1750" y="3187"/>
                    <a:pt x="1075" y="3024"/>
                    <a:pt x="1026" y="2475"/>
                  </a:cubicBezTo>
                  <a:cubicBezTo>
                    <a:pt x="1013" y="2387"/>
                    <a:pt x="1150" y="2387"/>
                    <a:pt x="1150" y="2475"/>
                  </a:cubicBezTo>
                  <a:cubicBezTo>
                    <a:pt x="1225" y="3199"/>
                    <a:pt x="2438" y="2937"/>
                    <a:pt x="2750" y="2712"/>
                  </a:cubicBezTo>
                  <a:cubicBezTo>
                    <a:pt x="3237" y="2362"/>
                    <a:pt x="3387" y="1700"/>
                    <a:pt x="3087" y="1175"/>
                  </a:cubicBezTo>
                  <a:cubicBezTo>
                    <a:pt x="2475" y="163"/>
                    <a:pt x="1125" y="263"/>
                    <a:pt x="151" y="488"/>
                  </a:cubicBezTo>
                  <a:cubicBezTo>
                    <a:pt x="38" y="513"/>
                    <a:pt x="1" y="338"/>
                    <a:pt x="101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>
              <a:extLst>
                <a:ext uri="{FF2B5EF4-FFF2-40B4-BE49-F238E27FC236}">
                  <a16:creationId xmlns:a16="http://schemas.microsoft.com/office/drawing/2014/main" id="{531A411D-5BD9-1D54-2731-7FA0074AE146}"/>
                </a:ext>
              </a:extLst>
            </p:cNvPr>
            <p:cNvSpPr/>
            <p:nvPr/>
          </p:nvSpPr>
          <p:spPr>
            <a:xfrm>
              <a:off x="6443675" y="1272100"/>
              <a:ext cx="33125" cy="43775"/>
            </a:xfrm>
            <a:custGeom>
              <a:avLst/>
              <a:gdLst/>
              <a:ahLst/>
              <a:cxnLst/>
              <a:rect l="l" t="t" r="r" b="b"/>
              <a:pathLst>
                <a:path w="1325" h="1751" extrusionOk="0">
                  <a:moveTo>
                    <a:pt x="88" y="188"/>
                  </a:moveTo>
                  <a:cubicBezTo>
                    <a:pt x="638" y="1"/>
                    <a:pt x="1325" y="326"/>
                    <a:pt x="1250" y="976"/>
                  </a:cubicBezTo>
                  <a:cubicBezTo>
                    <a:pt x="1200" y="1413"/>
                    <a:pt x="500" y="1750"/>
                    <a:pt x="238" y="1326"/>
                  </a:cubicBezTo>
                  <a:cubicBezTo>
                    <a:pt x="175" y="1213"/>
                    <a:pt x="350" y="1101"/>
                    <a:pt x="425" y="1213"/>
                  </a:cubicBezTo>
                  <a:cubicBezTo>
                    <a:pt x="538" y="1288"/>
                    <a:pt x="675" y="1301"/>
                    <a:pt x="800" y="1263"/>
                  </a:cubicBezTo>
                  <a:cubicBezTo>
                    <a:pt x="1075" y="1026"/>
                    <a:pt x="1125" y="813"/>
                    <a:pt x="950" y="613"/>
                  </a:cubicBezTo>
                  <a:cubicBezTo>
                    <a:pt x="788" y="301"/>
                    <a:pt x="450" y="263"/>
                    <a:pt x="138" y="351"/>
                  </a:cubicBezTo>
                  <a:cubicBezTo>
                    <a:pt x="38" y="376"/>
                    <a:pt x="0" y="226"/>
                    <a:pt x="10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>
              <a:extLst>
                <a:ext uri="{FF2B5EF4-FFF2-40B4-BE49-F238E27FC236}">
                  <a16:creationId xmlns:a16="http://schemas.microsoft.com/office/drawing/2014/main" id="{DA8E8E7B-A1D5-81E6-9731-08C1F71A01C5}"/>
                </a:ext>
              </a:extLst>
            </p:cNvPr>
            <p:cNvSpPr/>
            <p:nvPr/>
          </p:nvSpPr>
          <p:spPr>
            <a:xfrm>
              <a:off x="6835450" y="1292100"/>
              <a:ext cx="31875" cy="31900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325" y="925"/>
                  </a:moveTo>
                  <a:cubicBezTo>
                    <a:pt x="0" y="563"/>
                    <a:pt x="450" y="1"/>
                    <a:pt x="863" y="326"/>
                  </a:cubicBezTo>
                  <a:cubicBezTo>
                    <a:pt x="1275" y="651"/>
                    <a:pt x="800" y="1275"/>
                    <a:pt x="388" y="975"/>
                  </a:cubicBezTo>
                  <a:cubicBezTo>
                    <a:pt x="325" y="925"/>
                    <a:pt x="375" y="813"/>
                    <a:pt x="463" y="826"/>
                  </a:cubicBezTo>
                  <a:lnTo>
                    <a:pt x="463" y="826"/>
                  </a:lnTo>
                  <a:cubicBezTo>
                    <a:pt x="500" y="901"/>
                    <a:pt x="400" y="1000"/>
                    <a:pt x="338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>
              <a:extLst>
                <a:ext uri="{FF2B5EF4-FFF2-40B4-BE49-F238E27FC236}">
                  <a16:creationId xmlns:a16="http://schemas.microsoft.com/office/drawing/2014/main" id="{5ED516F2-9584-FB09-1663-7BAE905087F7}"/>
                </a:ext>
              </a:extLst>
            </p:cNvPr>
            <p:cNvSpPr/>
            <p:nvPr/>
          </p:nvSpPr>
          <p:spPr>
            <a:xfrm>
              <a:off x="6713600" y="1274925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63"/>
                  </a:moveTo>
                  <a:cubicBezTo>
                    <a:pt x="1550" y="1163"/>
                    <a:pt x="2575" y="2675"/>
                    <a:pt x="3087" y="4374"/>
                  </a:cubicBezTo>
                  <a:cubicBezTo>
                    <a:pt x="3112" y="4462"/>
                    <a:pt x="2975" y="4524"/>
                    <a:pt x="2925" y="4437"/>
                  </a:cubicBezTo>
                  <a:cubicBezTo>
                    <a:pt x="2175" y="2825"/>
                    <a:pt x="1413" y="1338"/>
                    <a:pt x="63" y="150"/>
                  </a:cubicBezTo>
                  <a:cubicBezTo>
                    <a:pt x="1" y="100"/>
                    <a:pt x="88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>
              <a:extLst>
                <a:ext uri="{FF2B5EF4-FFF2-40B4-BE49-F238E27FC236}">
                  <a16:creationId xmlns:a16="http://schemas.microsoft.com/office/drawing/2014/main" id="{26E5570C-F27D-8B81-3A52-069DCCDD7F85}"/>
                </a:ext>
              </a:extLst>
            </p:cNvPr>
            <p:cNvSpPr/>
            <p:nvPr/>
          </p:nvSpPr>
          <p:spPr>
            <a:xfrm>
              <a:off x="6777025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500" y="500"/>
                  </a:moveTo>
                  <a:lnTo>
                    <a:pt x="500" y="563"/>
                  </a:lnTo>
                  <a:cubicBezTo>
                    <a:pt x="425" y="638"/>
                    <a:pt x="313" y="550"/>
                    <a:pt x="350" y="450"/>
                  </a:cubicBezTo>
                  <a:cubicBezTo>
                    <a:pt x="600" y="0"/>
                    <a:pt x="1225" y="550"/>
                    <a:pt x="888" y="925"/>
                  </a:cubicBezTo>
                  <a:cubicBezTo>
                    <a:pt x="550" y="1300"/>
                    <a:pt x="0" y="750"/>
                    <a:pt x="388" y="388"/>
                  </a:cubicBezTo>
                  <a:cubicBezTo>
                    <a:pt x="463" y="325"/>
                    <a:pt x="563" y="425"/>
                    <a:pt x="500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>
              <a:extLst>
                <a:ext uri="{FF2B5EF4-FFF2-40B4-BE49-F238E27FC236}">
                  <a16:creationId xmlns:a16="http://schemas.microsoft.com/office/drawing/2014/main" id="{416C2F43-1C0B-3EC1-4BB7-2B93285FB50C}"/>
                </a:ext>
              </a:extLst>
            </p:cNvPr>
            <p:cNvSpPr/>
            <p:nvPr/>
          </p:nvSpPr>
          <p:spPr>
            <a:xfrm>
              <a:off x="6753275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213" y="126"/>
                  </a:moveTo>
                  <a:cubicBezTo>
                    <a:pt x="226" y="201"/>
                    <a:pt x="213" y="276"/>
                    <a:pt x="163" y="326"/>
                  </a:cubicBezTo>
                  <a:cubicBezTo>
                    <a:pt x="126" y="388"/>
                    <a:pt x="1" y="376"/>
                    <a:pt x="1" y="288"/>
                  </a:cubicBezTo>
                  <a:cubicBezTo>
                    <a:pt x="13" y="238"/>
                    <a:pt x="13" y="176"/>
                    <a:pt x="26" y="126"/>
                  </a:cubicBezTo>
                  <a:cubicBezTo>
                    <a:pt x="26" y="1"/>
                    <a:pt x="213" y="1"/>
                    <a:pt x="2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>
              <a:extLst>
                <a:ext uri="{FF2B5EF4-FFF2-40B4-BE49-F238E27FC236}">
                  <a16:creationId xmlns:a16="http://schemas.microsoft.com/office/drawing/2014/main" id="{1C2A121E-F617-C084-8A73-522601C352A2}"/>
                </a:ext>
              </a:extLst>
            </p:cNvPr>
            <p:cNvSpPr/>
            <p:nvPr/>
          </p:nvSpPr>
          <p:spPr>
            <a:xfrm>
              <a:off x="6617075" y="1363650"/>
              <a:ext cx="10000" cy="6900"/>
            </a:xfrm>
            <a:custGeom>
              <a:avLst/>
              <a:gdLst/>
              <a:ahLst/>
              <a:cxnLst/>
              <a:rect l="l" t="t" r="r" b="b"/>
              <a:pathLst>
                <a:path w="400" h="276" extrusionOk="0">
                  <a:moveTo>
                    <a:pt x="312" y="188"/>
                  </a:moveTo>
                  <a:cubicBezTo>
                    <a:pt x="250" y="225"/>
                    <a:pt x="175" y="250"/>
                    <a:pt x="100" y="263"/>
                  </a:cubicBezTo>
                  <a:cubicBezTo>
                    <a:pt x="38" y="275"/>
                    <a:pt x="0" y="213"/>
                    <a:pt x="38" y="163"/>
                  </a:cubicBezTo>
                  <a:cubicBezTo>
                    <a:pt x="88" y="100"/>
                    <a:pt x="163" y="50"/>
                    <a:pt x="250" y="25"/>
                  </a:cubicBezTo>
                  <a:cubicBezTo>
                    <a:pt x="337" y="0"/>
                    <a:pt x="400" y="138"/>
                    <a:pt x="312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>
              <a:extLst>
                <a:ext uri="{FF2B5EF4-FFF2-40B4-BE49-F238E27FC236}">
                  <a16:creationId xmlns:a16="http://schemas.microsoft.com/office/drawing/2014/main" id="{355085F0-CF82-B2EC-AB7B-E92D5C1E060B}"/>
                </a:ext>
              </a:extLst>
            </p:cNvPr>
            <p:cNvSpPr/>
            <p:nvPr/>
          </p:nvSpPr>
          <p:spPr>
            <a:xfrm>
              <a:off x="6611450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100" y="13"/>
                  </a:moveTo>
                  <a:cubicBezTo>
                    <a:pt x="950" y="0"/>
                    <a:pt x="1812" y="75"/>
                    <a:pt x="2649" y="250"/>
                  </a:cubicBezTo>
                  <a:cubicBezTo>
                    <a:pt x="3812" y="488"/>
                    <a:pt x="4924" y="925"/>
                    <a:pt x="6111" y="613"/>
                  </a:cubicBezTo>
                  <a:cubicBezTo>
                    <a:pt x="6223" y="575"/>
                    <a:pt x="6273" y="763"/>
                    <a:pt x="6161" y="788"/>
                  </a:cubicBezTo>
                  <a:cubicBezTo>
                    <a:pt x="5361" y="1100"/>
                    <a:pt x="4636" y="950"/>
                    <a:pt x="3824" y="775"/>
                  </a:cubicBezTo>
                  <a:cubicBezTo>
                    <a:pt x="2587" y="500"/>
                    <a:pt x="1375" y="250"/>
                    <a:pt x="100" y="188"/>
                  </a:cubicBezTo>
                  <a:cubicBezTo>
                    <a:pt x="0" y="175"/>
                    <a:pt x="0" y="25"/>
                    <a:pt x="100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>
              <a:extLst>
                <a:ext uri="{FF2B5EF4-FFF2-40B4-BE49-F238E27FC236}">
                  <a16:creationId xmlns:a16="http://schemas.microsoft.com/office/drawing/2014/main" id="{A04BDA82-6C57-027B-8F45-413A0344209F}"/>
                </a:ext>
              </a:extLst>
            </p:cNvPr>
            <p:cNvSpPr/>
            <p:nvPr/>
          </p:nvSpPr>
          <p:spPr>
            <a:xfrm>
              <a:off x="6756400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450" y="688"/>
                  </a:moveTo>
                  <a:lnTo>
                    <a:pt x="563" y="651"/>
                  </a:lnTo>
                  <a:cubicBezTo>
                    <a:pt x="625" y="726"/>
                    <a:pt x="563" y="826"/>
                    <a:pt x="475" y="813"/>
                  </a:cubicBezTo>
                  <a:cubicBezTo>
                    <a:pt x="1" y="651"/>
                    <a:pt x="475" y="1"/>
                    <a:pt x="863" y="226"/>
                  </a:cubicBezTo>
                  <a:cubicBezTo>
                    <a:pt x="1325" y="526"/>
                    <a:pt x="788" y="1238"/>
                    <a:pt x="350" y="801"/>
                  </a:cubicBezTo>
                  <a:cubicBezTo>
                    <a:pt x="301" y="738"/>
                    <a:pt x="375" y="638"/>
                    <a:pt x="450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>
              <a:extLst>
                <a:ext uri="{FF2B5EF4-FFF2-40B4-BE49-F238E27FC236}">
                  <a16:creationId xmlns:a16="http://schemas.microsoft.com/office/drawing/2014/main" id="{B6316CB2-FE39-7993-547A-66C929DA4A84}"/>
                </a:ext>
              </a:extLst>
            </p:cNvPr>
            <p:cNvSpPr/>
            <p:nvPr/>
          </p:nvSpPr>
          <p:spPr>
            <a:xfrm>
              <a:off x="6761100" y="1291175"/>
              <a:ext cx="72800" cy="22525"/>
            </a:xfrm>
            <a:custGeom>
              <a:avLst/>
              <a:gdLst/>
              <a:ahLst/>
              <a:cxnLst/>
              <a:rect l="l" t="t" r="r" b="b"/>
              <a:pathLst>
                <a:path w="2912" h="901" extrusionOk="0">
                  <a:moveTo>
                    <a:pt x="100" y="638"/>
                  </a:moveTo>
                  <a:cubicBezTo>
                    <a:pt x="412" y="338"/>
                    <a:pt x="800" y="150"/>
                    <a:pt x="1225" y="100"/>
                  </a:cubicBezTo>
                  <a:cubicBezTo>
                    <a:pt x="1700" y="38"/>
                    <a:pt x="2387" y="0"/>
                    <a:pt x="2799" y="263"/>
                  </a:cubicBezTo>
                  <a:cubicBezTo>
                    <a:pt x="2912" y="325"/>
                    <a:pt x="2837" y="488"/>
                    <a:pt x="2724" y="463"/>
                  </a:cubicBezTo>
                  <a:cubicBezTo>
                    <a:pt x="1937" y="263"/>
                    <a:pt x="900" y="213"/>
                    <a:pt x="262" y="800"/>
                  </a:cubicBezTo>
                  <a:cubicBezTo>
                    <a:pt x="150" y="900"/>
                    <a:pt x="0" y="738"/>
                    <a:pt x="1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>
              <a:extLst>
                <a:ext uri="{FF2B5EF4-FFF2-40B4-BE49-F238E27FC236}">
                  <a16:creationId xmlns:a16="http://schemas.microsoft.com/office/drawing/2014/main" id="{784D253F-A506-D07D-C6A1-7AA91EDE1787}"/>
                </a:ext>
              </a:extLst>
            </p:cNvPr>
            <p:cNvSpPr/>
            <p:nvPr/>
          </p:nvSpPr>
          <p:spPr>
            <a:xfrm>
              <a:off x="6762650" y="1296800"/>
              <a:ext cx="70325" cy="23450"/>
            </a:xfrm>
            <a:custGeom>
              <a:avLst/>
              <a:gdLst/>
              <a:ahLst/>
              <a:cxnLst/>
              <a:rect l="l" t="t" r="r" b="b"/>
              <a:pathLst>
                <a:path w="2813" h="938" extrusionOk="0">
                  <a:moveTo>
                    <a:pt x="2750" y="200"/>
                  </a:moveTo>
                  <a:cubicBezTo>
                    <a:pt x="2237" y="887"/>
                    <a:pt x="800" y="937"/>
                    <a:pt x="100" y="575"/>
                  </a:cubicBezTo>
                  <a:cubicBezTo>
                    <a:pt x="1" y="513"/>
                    <a:pt x="75" y="375"/>
                    <a:pt x="175" y="388"/>
                  </a:cubicBezTo>
                  <a:cubicBezTo>
                    <a:pt x="888" y="500"/>
                    <a:pt x="2050" y="762"/>
                    <a:pt x="2600" y="88"/>
                  </a:cubicBezTo>
                  <a:cubicBezTo>
                    <a:pt x="2675" y="0"/>
                    <a:pt x="2812" y="113"/>
                    <a:pt x="2762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>
              <a:extLst>
                <a:ext uri="{FF2B5EF4-FFF2-40B4-BE49-F238E27FC236}">
                  <a16:creationId xmlns:a16="http://schemas.microsoft.com/office/drawing/2014/main" id="{2A0A4ACB-9C95-4B56-1BD4-9EC686330087}"/>
                </a:ext>
              </a:extLst>
            </p:cNvPr>
            <p:cNvSpPr/>
            <p:nvPr/>
          </p:nvSpPr>
          <p:spPr>
            <a:xfrm>
              <a:off x="6662675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413" y="163"/>
                  </a:moveTo>
                  <a:cubicBezTo>
                    <a:pt x="238" y="800"/>
                    <a:pt x="325" y="1475"/>
                    <a:pt x="650" y="2037"/>
                  </a:cubicBezTo>
                  <a:cubicBezTo>
                    <a:pt x="725" y="2162"/>
                    <a:pt x="538" y="2275"/>
                    <a:pt x="463" y="2150"/>
                  </a:cubicBezTo>
                  <a:cubicBezTo>
                    <a:pt x="88" y="1537"/>
                    <a:pt x="1" y="800"/>
                    <a:pt x="226" y="113"/>
                  </a:cubicBezTo>
                  <a:cubicBezTo>
                    <a:pt x="263" y="0"/>
                    <a:pt x="438" y="50"/>
                    <a:pt x="413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>
              <a:extLst>
                <a:ext uri="{FF2B5EF4-FFF2-40B4-BE49-F238E27FC236}">
                  <a16:creationId xmlns:a16="http://schemas.microsoft.com/office/drawing/2014/main" id="{2F1BA28B-A10F-5251-29E5-1BC75D5F4A91}"/>
                </a:ext>
              </a:extLst>
            </p:cNvPr>
            <p:cNvSpPr/>
            <p:nvPr/>
          </p:nvSpPr>
          <p:spPr>
            <a:xfrm>
              <a:off x="6669850" y="1250875"/>
              <a:ext cx="15975" cy="54375"/>
            </a:xfrm>
            <a:custGeom>
              <a:avLst/>
              <a:gdLst/>
              <a:ahLst/>
              <a:cxnLst/>
              <a:rect l="l" t="t" r="r" b="b"/>
              <a:pathLst>
                <a:path w="639" h="2175" extrusionOk="0">
                  <a:moveTo>
                    <a:pt x="176" y="1987"/>
                  </a:moveTo>
                  <a:cubicBezTo>
                    <a:pt x="313" y="1625"/>
                    <a:pt x="351" y="1225"/>
                    <a:pt x="301" y="850"/>
                  </a:cubicBezTo>
                  <a:cubicBezTo>
                    <a:pt x="251" y="563"/>
                    <a:pt x="101" y="388"/>
                    <a:pt x="13" y="150"/>
                  </a:cubicBezTo>
                  <a:cubicBezTo>
                    <a:pt x="1" y="100"/>
                    <a:pt x="26" y="63"/>
                    <a:pt x="63" y="50"/>
                  </a:cubicBezTo>
                  <a:cubicBezTo>
                    <a:pt x="363" y="0"/>
                    <a:pt x="463" y="325"/>
                    <a:pt x="526" y="563"/>
                  </a:cubicBezTo>
                  <a:cubicBezTo>
                    <a:pt x="638" y="1062"/>
                    <a:pt x="588" y="1575"/>
                    <a:pt x="401" y="2050"/>
                  </a:cubicBezTo>
                  <a:cubicBezTo>
                    <a:pt x="351" y="2175"/>
                    <a:pt x="138" y="2125"/>
                    <a:pt x="188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8">
              <a:extLst>
                <a:ext uri="{FF2B5EF4-FFF2-40B4-BE49-F238E27FC236}">
                  <a16:creationId xmlns:a16="http://schemas.microsoft.com/office/drawing/2014/main" id="{B6E8E166-F9D9-4173-166C-42710B3B1D0C}"/>
                </a:ext>
              </a:extLst>
            </p:cNvPr>
            <p:cNvSpPr/>
            <p:nvPr/>
          </p:nvSpPr>
          <p:spPr>
            <a:xfrm>
              <a:off x="6330275" y="1310225"/>
              <a:ext cx="82800" cy="26900"/>
            </a:xfrm>
            <a:custGeom>
              <a:avLst/>
              <a:gdLst/>
              <a:ahLst/>
              <a:cxnLst/>
              <a:rect l="l" t="t" r="r" b="b"/>
              <a:pathLst>
                <a:path w="3312" h="1076" extrusionOk="0">
                  <a:moveTo>
                    <a:pt x="138" y="151"/>
                  </a:moveTo>
                  <a:cubicBezTo>
                    <a:pt x="1150" y="1"/>
                    <a:pt x="2512" y="151"/>
                    <a:pt x="3262" y="913"/>
                  </a:cubicBezTo>
                  <a:cubicBezTo>
                    <a:pt x="3312" y="963"/>
                    <a:pt x="3262" y="1075"/>
                    <a:pt x="3174" y="1050"/>
                  </a:cubicBezTo>
                  <a:cubicBezTo>
                    <a:pt x="2712" y="888"/>
                    <a:pt x="2299" y="600"/>
                    <a:pt x="1812" y="475"/>
                  </a:cubicBezTo>
                  <a:cubicBezTo>
                    <a:pt x="1275" y="338"/>
                    <a:pt x="712" y="300"/>
                    <a:pt x="150" y="363"/>
                  </a:cubicBezTo>
                  <a:cubicBezTo>
                    <a:pt x="38" y="375"/>
                    <a:pt x="0" y="163"/>
                    <a:pt x="12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>
              <a:extLst>
                <a:ext uri="{FF2B5EF4-FFF2-40B4-BE49-F238E27FC236}">
                  <a16:creationId xmlns:a16="http://schemas.microsoft.com/office/drawing/2014/main" id="{839E6365-330E-F98B-AFC7-C99406DFD4E1}"/>
                </a:ext>
              </a:extLst>
            </p:cNvPr>
            <p:cNvSpPr/>
            <p:nvPr/>
          </p:nvSpPr>
          <p:spPr>
            <a:xfrm>
              <a:off x="6312450" y="1314900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900" y="1001"/>
                  </a:moveTo>
                  <a:cubicBezTo>
                    <a:pt x="3275" y="1113"/>
                    <a:pt x="2613" y="1238"/>
                    <a:pt x="1975" y="1151"/>
                  </a:cubicBezTo>
                  <a:cubicBezTo>
                    <a:pt x="1300" y="1038"/>
                    <a:pt x="713" y="688"/>
                    <a:pt x="151" y="313"/>
                  </a:cubicBezTo>
                  <a:cubicBezTo>
                    <a:pt x="1" y="226"/>
                    <a:pt x="138" y="1"/>
                    <a:pt x="276" y="88"/>
                  </a:cubicBezTo>
                  <a:cubicBezTo>
                    <a:pt x="751" y="401"/>
                    <a:pt x="1238" y="713"/>
                    <a:pt x="1788" y="851"/>
                  </a:cubicBezTo>
                  <a:cubicBezTo>
                    <a:pt x="2463" y="1013"/>
                    <a:pt x="3175" y="901"/>
                    <a:pt x="3837" y="788"/>
                  </a:cubicBezTo>
                  <a:cubicBezTo>
                    <a:pt x="3975" y="776"/>
                    <a:pt x="4025" y="976"/>
                    <a:pt x="3900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>
              <a:extLst>
                <a:ext uri="{FF2B5EF4-FFF2-40B4-BE49-F238E27FC236}">
                  <a16:creationId xmlns:a16="http://schemas.microsoft.com/office/drawing/2014/main" id="{C255FA7C-356C-BC52-49F8-75BAAA60A55F}"/>
                </a:ext>
              </a:extLst>
            </p:cNvPr>
            <p:cNvSpPr/>
            <p:nvPr/>
          </p:nvSpPr>
          <p:spPr>
            <a:xfrm>
              <a:off x="68148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4512" y="21958"/>
                  </a:moveTo>
                  <a:cubicBezTo>
                    <a:pt x="3200" y="20621"/>
                    <a:pt x="2700" y="19108"/>
                    <a:pt x="2925" y="17209"/>
                  </a:cubicBezTo>
                  <a:cubicBezTo>
                    <a:pt x="3087" y="15809"/>
                    <a:pt x="3712" y="14560"/>
                    <a:pt x="4249" y="13285"/>
                  </a:cubicBezTo>
                  <a:cubicBezTo>
                    <a:pt x="6124" y="8811"/>
                    <a:pt x="7998" y="576"/>
                    <a:pt x="213" y="238"/>
                  </a:cubicBezTo>
                  <a:cubicBezTo>
                    <a:pt x="138" y="238"/>
                    <a:pt x="138" y="113"/>
                    <a:pt x="213" y="101"/>
                  </a:cubicBezTo>
                  <a:cubicBezTo>
                    <a:pt x="3262" y="1"/>
                    <a:pt x="5599" y="1975"/>
                    <a:pt x="6286" y="4962"/>
                  </a:cubicBezTo>
                  <a:cubicBezTo>
                    <a:pt x="7598" y="10611"/>
                    <a:pt x="0" y="17034"/>
                    <a:pt x="4637" y="21833"/>
                  </a:cubicBezTo>
                  <a:cubicBezTo>
                    <a:pt x="4724" y="21908"/>
                    <a:pt x="4599" y="22045"/>
                    <a:pt x="4512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>
              <a:extLst>
                <a:ext uri="{FF2B5EF4-FFF2-40B4-BE49-F238E27FC236}">
                  <a16:creationId xmlns:a16="http://schemas.microsoft.com/office/drawing/2014/main" id="{5CA6C2F3-BC31-58A7-1F82-4C3C47D7ED51}"/>
                </a:ext>
              </a:extLst>
            </p:cNvPr>
            <p:cNvSpPr/>
            <p:nvPr/>
          </p:nvSpPr>
          <p:spPr>
            <a:xfrm>
              <a:off x="6715800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3187" y="201"/>
                  </a:moveTo>
                  <a:cubicBezTo>
                    <a:pt x="1450" y="326"/>
                    <a:pt x="450" y="2288"/>
                    <a:pt x="637" y="3837"/>
                  </a:cubicBezTo>
                  <a:cubicBezTo>
                    <a:pt x="850" y="5462"/>
                    <a:pt x="3137" y="7124"/>
                    <a:pt x="4661" y="5724"/>
                  </a:cubicBezTo>
                  <a:cubicBezTo>
                    <a:pt x="4736" y="5649"/>
                    <a:pt x="4861" y="5774"/>
                    <a:pt x="4786" y="5849"/>
                  </a:cubicBezTo>
                  <a:cubicBezTo>
                    <a:pt x="3537" y="7237"/>
                    <a:pt x="987" y="5924"/>
                    <a:pt x="537" y="4412"/>
                  </a:cubicBezTo>
                  <a:cubicBezTo>
                    <a:pt x="0" y="2600"/>
                    <a:pt x="1162" y="151"/>
                    <a:pt x="3187" y="13"/>
                  </a:cubicBezTo>
                  <a:cubicBezTo>
                    <a:pt x="3312" y="1"/>
                    <a:pt x="3312" y="201"/>
                    <a:pt x="318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>
              <a:extLst>
                <a:ext uri="{FF2B5EF4-FFF2-40B4-BE49-F238E27FC236}">
                  <a16:creationId xmlns:a16="http://schemas.microsoft.com/office/drawing/2014/main" id="{446E075F-4163-765B-BA2C-B4546AC60E97}"/>
                </a:ext>
              </a:extLst>
            </p:cNvPr>
            <p:cNvSpPr/>
            <p:nvPr/>
          </p:nvSpPr>
          <p:spPr>
            <a:xfrm>
              <a:off x="6781700" y="1520175"/>
              <a:ext cx="77200" cy="73125"/>
            </a:xfrm>
            <a:custGeom>
              <a:avLst/>
              <a:gdLst/>
              <a:ahLst/>
              <a:cxnLst/>
              <a:rect l="l" t="t" r="r" b="b"/>
              <a:pathLst>
                <a:path w="3088" h="2925" extrusionOk="0">
                  <a:moveTo>
                    <a:pt x="2463" y="2775"/>
                  </a:moveTo>
                  <a:cubicBezTo>
                    <a:pt x="2838" y="2037"/>
                    <a:pt x="2613" y="1138"/>
                    <a:pt x="1925" y="675"/>
                  </a:cubicBezTo>
                  <a:cubicBezTo>
                    <a:pt x="1188" y="188"/>
                    <a:pt x="351" y="713"/>
                    <a:pt x="213" y="1512"/>
                  </a:cubicBezTo>
                  <a:cubicBezTo>
                    <a:pt x="188" y="1625"/>
                    <a:pt x="1" y="1600"/>
                    <a:pt x="13" y="1487"/>
                  </a:cubicBezTo>
                  <a:cubicBezTo>
                    <a:pt x="101" y="613"/>
                    <a:pt x="1026" y="0"/>
                    <a:pt x="1850" y="388"/>
                  </a:cubicBezTo>
                  <a:cubicBezTo>
                    <a:pt x="2738" y="800"/>
                    <a:pt x="3088" y="2025"/>
                    <a:pt x="2600" y="2850"/>
                  </a:cubicBezTo>
                  <a:cubicBezTo>
                    <a:pt x="2550" y="2925"/>
                    <a:pt x="2425" y="2862"/>
                    <a:pt x="2463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>
              <a:extLst>
                <a:ext uri="{FF2B5EF4-FFF2-40B4-BE49-F238E27FC236}">
                  <a16:creationId xmlns:a16="http://schemas.microsoft.com/office/drawing/2014/main" id="{0F66BF98-90D8-B17A-D887-6AA276FB5930}"/>
                </a:ext>
              </a:extLst>
            </p:cNvPr>
            <p:cNvSpPr/>
            <p:nvPr/>
          </p:nvSpPr>
          <p:spPr>
            <a:xfrm>
              <a:off x="6787950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>
              <a:extLst>
                <a:ext uri="{FF2B5EF4-FFF2-40B4-BE49-F238E27FC236}">
                  <a16:creationId xmlns:a16="http://schemas.microsoft.com/office/drawing/2014/main" id="{B32F76C0-BE52-20D5-958C-0CA83925AF38}"/>
                </a:ext>
              </a:extLst>
            </p:cNvPr>
            <p:cNvSpPr/>
            <p:nvPr/>
          </p:nvSpPr>
          <p:spPr>
            <a:xfrm>
              <a:off x="6862300" y="1373950"/>
              <a:ext cx="104075" cy="206550"/>
            </a:xfrm>
            <a:custGeom>
              <a:avLst/>
              <a:gdLst/>
              <a:ahLst/>
              <a:cxnLst/>
              <a:rect l="l" t="t" r="r" b="b"/>
              <a:pathLst>
                <a:path w="4163" h="8262" extrusionOk="0">
                  <a:moveTo>
                    <a:pt x="3987" y="8174"/>
                  </a:moveTo>
                  <a:cubicBezTo>
                    <a:pt x="3700" y="6974"/>
                    <a:pt x="3175" y="5862"/>
                    <a:pt x="2438" y="4887"/>
                  </a:cubicBezTo>
                  <a:cubicBezTo>
                    <a:pt x="1913" y="4187"/>
                    <a:pt x="1226" y="3525"/>
                    <a:pt x="851" y="2700"/>
                  </a:cubicBezTo>
                  <a:cubicBezTo>
                    <a:pt x="451" y="1788"/>
                    <a:pt x="463" y="826"/>
                    <a:pt x="1138" y="76"/>
                  </a:cubicBezTo>
                  <a:cubicBezTo>
                    <a:pt x="1201" y="1"/>
                    <a:pt x="1338" y="88"/>
                    <a:pt x="1276" y="176"/>
                  </a:cubicBezTo>
                  <a:cubicBezTo>
                    <a:pt x="1" y="2050"/>
                    <a:pt x="1763" y="3537"/>
                    <a:pt x="2775" y="4987"/>
                  </a:cubicBezTo>
                  <a:cubicBezTo>
                    <a:pt x="3425" y="5937"/>
                    <a:pt x="3887" y="6999"/>
                    <a:pt x="4137" y="8124"/>
                  </a:cubicBezTo>
                  <a:cubicBezTo>
                    <a:pt x="4162" y="8224"/>
                    <a:pt x="4012" y="8261"/>
                    <a:pt x="3975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>
              <a:extLst>
                <a:ext uri="{FF2B5EF4-FFF2-40B4-BE49-F238E27FC236}">
                  <a16:creationId xmlns:a16="http://schemas.microsoft.com/office/drawing/2014/main" id="{6EE582A7-3920-7C83-3FF2-97BD60441AFD}"/>
                </a:ext>
              </a:extLst>
            </p:cNvPr>
            <p:cNvSpPr/>
            <p:nvPr/>
          </p:nvSpPr>
          <p:spPr>
            <a:xfrm>
              <a:off x="6879800" y="1634200"/>
              <a:ext cx="81575" cy="88450"/>
            </a:xfrm>
            <a:custGeom>
              <a:avLst/>
              <a:gdLst/>
              <a:ahLst/>
              <a:cxnLst/>
              <a:rect l="l" t="t" r="r" b="b"/>
              <a:pathLst>
                <a:path w="3263" h="3538" extrusionOk="0">
                  <a:moveTo>
                    <a:pt x="2775" y="3387"/>
                  </a:moveTo>
                  <a:cubicBezTo>
                    <a:pt x="2988" y="2413"/>
                    <a:pt x="3087" y="1050"/>
                    <a:pt x="2088" y="438"/>
                  </a:cubicBezTo>
                  <a:cubicBezTo>
                    <a:pt x="1613" y="176"/>
                    <a:pt x="1013" y="263"/>
                    <a:pt x="638" y="650"/>
                  </a:cubicBezTo>
                  <a:cubicBezTo>
                    <a:pt x="338" y="975"/>
                    <a:pt x="1" y="2300"/>
                    <a:pt x="788" y="2388"/>
                  </a:cubicBezTo>
                  <a:cubicBezTo>
                    <a:pt x="876" y="2388"/>
                    <a:pt x="876" y="2525"/>
                    <a:pt x="788" y="2512"/>
                  </a:cubicBezTo>
                  <a:cubicBezTo>
                    <a:pt x="251" y="2462"/>
                    <a:pt x="76" y="1788"/>
                    <a:pt x="126" y="1313"/>
                  </a:cubicBezTo>
                  <a:cubicBezTo>
                    <a:pt x="201" y="700"/>
                    <a:pt x="676" y="201"/>
                    <a:pt x="1288" y="101"/>
                  </a:cubicBezTo>
                  <a:cubicBezTo>
                    <a:pt x="1938" y="1"/>
                    <a:pt x="2450" y="363"/>
                    <a:pt x="2775" y="900"/>
                  </a:cubicBezTo>
                  <a:cubicBezTo>
                    <a:pt x="3262" y="1700"/>
                    <a:pt x="3150" y="2562"/>
                    <a:pt x="2950" y="3425"/>
                  </a:cubicBezTo>
                  <a:cubicBezTo>
                    <a:pt x="2925" y="3537"/>
                    <a:pt x="2750" y="3500"/>
                    <a:pt x="2775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>
              <a:extLst>
                <a:ext uri="{FF2B5EF4-FFF2-40B4-BE49-F238E27FC236}">
                  <a16:creationId xmlns:a16="http://schemas.microsoft.com/office/drawing/2014/main" id="{32CDF535-D26A-D294-F3AD-F6FADD84445C}"/>
                </a:ext>
              </a:extLst>
            </p:cNvPr>
            <p:cNvSpPr/>
            <p:nvPr/>
          </p:nvSpPr>
          <p:spPr>
            <a:xfrm>
              <a:off x="689105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1413" y="1175"/>
                  </a:moveTo>
                  <a:cubicBezTo>
                    <a:pt x="1500" y="863"/>
                    <a:pt x="1450" y="538"/>
                    <a:pt x="1150" y="363"/>
                  </a:cubicBezTo>
                  <a:cubicBezTo>
                    <a:pt x="938" y="188"/>
                    <a:pt x="725" y="238"/>
                    <a:pt x="501" y="525"/>
                  </a:cubicBezTo>
                  <a:cubicBezTo>
                    <a:pt x="451" y="650"/>
                    <a:pt x="463" y="788"/>
                    <a:pt x="538" y="900"/>
                  </a:cubicBezTo>
                  <a:cubicBezTo>
                    <a:pt x="650" y="975"/>
                    <a:pt x="551" y="1150"/>
                    <a:pt x="438" y="1075"/>
                  </a:cubicBezTo>
                  <a:cubicBezTo>
                    <a:pt x="1" y="813"/>
                    <a:pt x="351" y="113"/>
                    <a:pt x="775" y="63"/>
                  </a:cubicBezTo>
                  <a:cubicBezTo>
                    <a:pt x="1438" y="0"/>
                    <a:pt x="1763" y="688"/>
                    <a:pt x="1563" y="1225"/>
                  </a:cubicBezTo>
                  <a:cubicBezTo>
                    <a:pt x="1525" y="1325"/>
                    <a:pt x="1375" y="1288"/>
                    <a:pt x="140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>
              <a:extLst>
                <a:ext uri="{FF2B5EF4-FFF2-40B4-BE49-F238E27FC236}">
                  <a16:creationId xmlns:a16="http://schemas.microsoft.com/office/drawing/2014/main" id="{EC8AFA78-FDF2-C11A-8C53-81083A6C753D}"/>
                </a:ext>
              </a:extLst>
            </p:cNvPr>
            <p:cNvSpPr/>
            <p:nvPr/>
          </p:nvSpPr>
          <p:spPr>
            <a:xfrm>
              <a:off x="688292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   <a:lnTo>
                    <a:pt x="463" y="825"/>
                  </a:lnTo>
                  <a:cubicBezTo>
                    <a:pt x="463" y="900"/>
                    <a:pt x="363" y="950"/>
                    <a:pt x="301" y="887"/>
                  </a:cubicBezTo>
                  <a:cubicBezTo>
                    <a:pt x="1" y="475"/>
                    <a:pt x="638" y="0"/>
                    <a:pt x="963" y="412"/>
                  </a:cubicBezTo>
                  <a:cubicBezTo>
                    <a:pt x="1288" y="825"/>
                    <a:pt x="726" y="1275"/>
                    <a:pt x="363" y="950"/>
                  </a:cubicBezTo>
                  <a:cubicBezTo>
                    <a:pt x="288" y="887"/>
                    <a:pt x="376" y="775"/>
                    <a:pt x="463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>
              <a:extLst>
                <a:ext uri="{FF2B5EF4-FFF2-40B4-BE49-F238E27FC236}">
                  <a16:creationId xmlns:a16="http://schemas.microsoft.com/office/drawing/2014/main" id="{1030A903-0F5B-E8B8-1CCC-19F415F3F93F}"/>
                </a:ext>
              </a:extLst>
            </p:cNvPr>
            <p:cNvSpPr/>
            <p:nvPr/>
          </p:nvSpPr>
          <p:spPr>
            <a:xfrm>
              <a:off x="68192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4374" y="3050"/>
                  </a:moveTo>
                  <a:cubicBezTo>
                    <a:pt x="3187" y="1688"/>
                    <a:pt x="1700" y="926"/>
                    <a:pt x="88" y="176"/>
                  </a:cubicBezTo>
                  <a:cubicBezTo>
                    <a:pt x="0" y="138"/>
                    <a:pt x="63" y="1"/>
                    <a:pt x="150" y="26"/>
                  </a:cubicBezTo>
                  <a:cubicBezTo>
                    <a:pt x="1850" y="538"/>
                    <a:pt x="3362" y="1550"/>
                    <a:pt x="4462" y="2950"/>
                  </a:cubicBezTo>
                  <a:cubicBezTo>
                    <a:pt x="4524" y="3012"/>
                    <a:pt x="4424" y="3100"/>
                    <a:pt x="4374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>
              <a:extLst>
                <a:ext uri="{FF2B5EF4-FFF2-40B4-BE49-F238E27FC236}">
                  <a16:creationId xmlns:a16="http://schemas.microsoft.com/office/drawing/2014/main" id="{2284AAF5-19A2-A4F3-2497-950F15012B67}"/>
                </a:ext>
              </a:extLst>
            </p:cNvPr>
            <p:cNvSpPr/>
            <p:nvPr/>
          </p:nvSpPr>
          <p:spPr>
            <a:xfrm>
              <a:off x="6798275" y="1413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850"/>
                  </a:moveTo>
                  <a:cubicBezTo>
                    <a:pt x="550" y="1238"/>
                    <a:pt x="0" y="700"/>
                    <a:pt x="375" y="350"/>
                  </a:cubicBezTo>
                  <a:cubicBezTo>
                    <a:pt x="750" y="0"/>
                    <a:pt x="1300" y="638"/>
                    <a:pt x="850" y="888"/>
                  </a:cubicBezTo>
                  <a:cubicBezTo>
                    <a:pt x="762" y="925"/>
                    <a:pt x="675" y="813"/>
                    <a:pt x="737" y="738"/>
                  </a:cubicBezTo>
                  <a:lnTo>
                    <a:pt x="800" y="738"/>
                  </a:lnTo>
                  <a:cubicBezTo>
                    <a:pt x="875" y="675"/>
                    <a:pt x="975" y="775"/>
                    <a:pt x="912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>
              <a:extLst>
                <a:ext uri="{FF2B5EF4-FFF2-40B4-BE49-F238E27FC236}">
                  <a16:creationId xmlns:a16="http://schemas.microsoft.com/office/drawing/2014/main" id="{4015D283-F18F-DB74-3BC7-EE5E13FD1EE6}"/>
                </a:ext>
              </a:extLst>
            </p:cNvPr>
            <p:cNvSpPr/>
            <p:nvPr/>
          </p:nvSpPr>
          <p:spPr>
            <a:xfrm>
              <a:off x="6803900" y="1462675"/>
              <a:ext cx="10000" cy="59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275" y="213"/>
                  </a:moveTo>
                  <a:cubicBezTo>
                    <a:pt x="213" y="213"/>
                    <a:pt x="163" y="213"/>
                    <a:pt x="100" y="226"/>
                  </a:cubicBezTo>
                  <a:cubicBezTo>
                    <a:pt x="25" y="238"/>
                    <a:pt x="0" y="113"/>
                    <a:pt x="63" y="76"/>
                  </a:cubicBezTo>
                  <a:cubicBezTo>
                    <a:pt x="125" y="26"/>
                    <a:pt x="200" y="1"/>
                    <a:pt x="275" y="13"/>
                  </a:cubicBezTo>
                  <a:cubicBezTo>
                    <a:pt x="400" y="13"/>
                    <a:pt x="400" y="201"/>
                    <a:pt x="2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>
              <a:extLst>
                <a:ext uri="{FF2B5EF4-FFF2-40B4-BE49-F238E27FC236}">
                  <a16:creationId xmlns:a16="http://schemas.microsoft.com/office/drawing/2014/main" id="{D6132BF5-D975-18F3-AF64-FCC42382FB79}"/>
                </a:ext>
              </a:extLst>
            </p:cNvPr>
            <p:cNvSpPr/>
            <p:nvPr/>
          </p:nvSpPr>
          <p:spPr>
            <a:xfrm>
              <a:off x="6836375" y="1594850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251" y="150"/>
                  </a:moveTo>
                  <a:cubicBezTo>
                    <a:pt x="226" y="237"/>
                    <a:pt x="176" y="312"/>
                    <a:pt x="113" y="362"/>
                  </a:cubicBezTo>
                  <a:cubicBezTo>
                    <a:pt x="76" y="400"/>
                    <a:pt x="1" y="362"/>
                    <a:pt x="13" y="300"/>
                  </a:cubicBezTo>
                  <a:cubicBezTo>
                    <a:pt x="26" y="225"/>
                    <a:pt x="51" y="150"/>
                    <a:pt x="101" y="88"/>
                  </a:cubicBezTo>
                  <a:cubicBezTo>
                    <a:pt x="138" y="0"/>
                    <a:pt x="288" y="63"/>
                    <a:pt x="251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>
              <a:extLst>
                <a:ext uri="{FF2B5EF4-FFF2-40B4-BE49-F238E27FC236}">
                  <a16:creationId xmlns:a16="http://schemas.microsoft.com/office/drawing/2014/main" id="{7CC034DD-17A8-670E-9A04-A9E8FC0B7340}"/>
                </a:ext>
              </a:extLst>
            </p:cNvPr>
            <p:cNvSpPr/>
            <p:nvPr/>
          </p:nvSpPr>
          <p:spPr>
            <a:xfrm>
              <a:off x="694542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925" y="6174"/>
                  </a:moveTo>
                  <a:cubicBezTo>
                    <a:pt x="862" y="4899"/>
                    <a:pt x="612" y="3675"/>
                    <a:pt x="338" y="2437"/>
                  </a:cubicBezTo>
                  <a:cubicBezTo>
                    <a:pt x="163" y="1625"/>
                    <a:pt x="0" y="913"/>
                    <a:pt x="325" y="113"/>
                  </a:cubicBezTo>
                  <a:cubicBezTo>
                    <a:pt x="350" y="1"/>
                    <a:pt x="537" y="51"/>
                    <a:pt x="500" y="163"/>
                  </a:cubicBezTo>
                  <a:cubicBezTo>
                    <a:pt x="188" y="1338"/>
                    <a:pt x="637" y="2462"/>
                    <a:pt x="862" y="3625"/>
                  </a:cubicBezTo>
                  <a:cubicBezTo>
                    <a:pt x="1037" y="4462"/>
                    <a:pt x="1112" y="5312"/>
                    <a:pt x="1112" y="6174"/>
                  </a:cubicBezTo>
                  <a:cubicBezTo>
                    <a:pt x="1087" y="6274"/>
                    <a:pt x="937" y="6274"/>
                    <a:pt x="925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>
              <a:extLst>
                <a:ext uri="{FF2B5EF4-FFF2-40B4-BE49-F238E27FC236}">
                  <a16:creationId xmlns:a16="http://schemas.microsoft.com/office/drawing/2014/main" id="{F1DC9CE3-8E72-EB41-682F-234D9998395D}"/>
                </a:ext>
              </a:extLst>
            </p:cNvPr>
            <p:cNvSpPr/>
            <p:nvPr/>
          </p:nvSpPr>
          <p:spPr>
            <a:xfrm>
              <a:off x="6942300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438" y="976"/>
                  </a:moveTo>
                  <a:cubicBezTo>
                    <a:pt x="0" y="551"/>
                    <a:pt x="725" y="1"/>
                    <a:pt x="1012" y="476"/>
                  </a:cubicBezTo>
                  <a:cubicBezTo>
                    <a:pt x="1237" y="851"/>
                    <a:pt x="575" y="1325"/>
                    <a:pt x="425" y="851"/>
                  </a:cubicBezTo>
                  <a:cubicBezTo>
                    <a:pt x="413" y="763"/>
                    <a:pt x="512" y="701"/>
                    <a:pt x="587" y="763"/>
                  </a:cubicBezTo>
                  <a:cubicBezTo>
                    <a:pt x="575" y="801"/>
                    <a:pt x="562" y="838"/>
                    <a:pt x="550" y="876"/>
                  </a:cubicBezTo>
                  <a:cubicBezTo>
                    <a:pt x="600" y="963"/>
                    <a:pt x="500" y="1038"/>
                    <a:pt x="42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>
              <a:extLst>
                <a:ext uri="{FF2B5EF4-FFF2-40B4-BE49-F238E27FC236}">
                  <a16:creationId xmlns:a16="http://schemas.microsoft.com/office/drawing/2014/main" id="{6B4C06F2-F21A-D24D-794A-9B2E06BBE61B}"/>
                </a:ext>
              </a:extLst>
            </p:cNvPr>
            <p:cNvSpPr/>
            <p:nvPr/>
          </p:nvSpPr>
          <p:spPr>
            <a:xfrm>
              <a:off x="6893250" y="1388025"/>
              <a:ext cx="22500" cy="72800"/>
            </a:xfrm>
            <a:custGeom>
              <a:avLst/>
              <a:gdLst/>
              <a:ahLst/>
              <a:cxnLst/>
              <a:rect l="l" t="t" r="r" b="b"/>
              <a:pathLst>
                <a:path w="900" h="2912" extrusionOk="0">
                  <a:moveTo>
                    <a:pt x="100" y="2650"/>
                  </a:moveTo>
                  <a:cubicBezTo>
                    <a:pt x="687" y="2012"/>
                    <a:pt x="637" y="975"/>
                    <a:pt x="450" y="188"/>
                  </a:cubicBezTo>
                  <a:cubicBezTo>
                    <a:pt x="413" y="63"/>
                    <a:pt x="575" y="0"/>
                    <a:pt x="650" y="113"/>
                  </a:cubicBezTo>
                  <a:cubicBezTo>
                    <a:pt x="900" y="525"/>
                    <a:pt x="875" y="1225"/>
                    <a:pt x="800" y="1687"/>
                  </a:cubicBezTo>
                  <a:cubicBezTo>
                    <a:pt x="750" y="2112"/>
                    <a:pt x="562" y="2500"/>
                    <a:pt x="263" y="2812"/>
                  </a:cubicBezTo>
                  <a:cubicBezTo>
                    <a:pt x="163" y="2912"/>
                    <a:pt x="0" y="2750"/>
                    <a:pt x="113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>
              <a:extLst>
                <a:ext uri="{FF2B5EF4-FFF2-40B4-BE49-F238E27FC236}">
                  <a16:creationId xmlns:a16="http://schemas.microsoft.com/office/drawing/2014/main" id="{38CE1C63-5D59-7F11-E453-51A04551DB06}"/>
                </a:ext>
              </a:extLst>
            </p:cNvPr>
            <p:cNvSpPr/>
            <p:nvPr/>
          </p:nvSpPr>
          <p:spPr>
            <a:xfrm>
              <a:off x="6886375" y="1388950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75" y="213"/>
                  </a:moveTo>
                  <a:cubicBezTo>
                    <a:pt x="188" y="763"/>
                    <a:pt x="450" y="1938"/>
                    <a:pt x="563" y="2650"/>
                  </a:cubicBezTo>
                  <a:cubicBezTo>
                    <a:pt x="575" y="2750"/>
                    <a:pt x="438" y="2825"/>
                    <a:pt x="375" y="2725"/>
                  </a:cubicBezTo>
                  <a:cubicBezTo>
                    <a:pt x="0" y="2013"/>
                    <a:pt x="63" y="588"/>
                    <a:pt x="750" y="63"/>
                  </a:cubicBezTo>
                  <a:cubicBezTo>
                    <a:pt x="825" y="1"/>
                    <a:pt x="937" y="138"/>
                    <a:pt x="862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>
              <a:extLst>
                <a:ext uri="{FF2B5EF4-FFF2-40B4-BE49-F238E27FC236}">
                  <a16:creationId xmlns:a16="http://schemas.microsoft.com/office/drawing/2014/main" id="{6AA970B4-DB69-445A-4634-486F8116EDC9}"/>
                </a:ext>
              </a:extLst>
            </p:cNvPr>
            <p:cNvSpPr/>
            <p:nvPr/>
          </p:nvSpPr>
          <p:spPr>
            <a:xfrm>
              <a:off x="69013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2149" y="500"/>
                  </a:moveTo>
                  <a:cubicBezTo>
                    <a:pt x="1475" y="725"/>
                    <a:pt x="725" y="638"/>
                    <a:pt x="125" y="251"/>
                  </a:cubicBezTo>
                  <a:cubicBezTo>
                    <a:pt x="0" y="188"/>
                    <a:pt x="113" y="1"/>
                    <a:pt x="237" y="63"/>
                  </a:cubicBezTo>
                  <a:cubicBezTo>
                    <a:pt x="800" y="401"/>
                    <a:pt x="1475" y="488"/>
                    <a:pt x="2112" y="313"/>
                  </a:cubicBezTo>
                  <a:cubicBezTo>
                    <a:pt x="2224" y="288"/>
                    <a:pt x="2274" y="463"/>
                    <a:pt x="2149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>
              <a:extLst>
                <a:ext uri="{FF2B5EF4-FFF2-40B4-BE49-F238E27FC236}">
                  <a16:creationId xmlns:a16="http://schemas.microsoft.com/office/drawing/2014/main" id="{91B98EF7-4C9C-C291-D309-4FA2DD2DBE9A}"/>
                </a:ext>
              </a:extLst>
            </p:cNvPr>
            <p:cNvSpPr/>
            <p:nvPr/>
          </p:nvSpPr>
          <p:spPr>
            <a:xfrm>
              <a:off x="6901675" y="1530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38" y="450"/>
                  </a:moveTo>
                  <a:cubicBezTo>
                    <a:pt x="488" y="313"/>
                    <a:pt x="2250" y="0"/>
                    <a:pt x="2137" y="788"/>
                  </a:cubicBezTo>
                  <a:cubicBezTo>
                    <a:pt x="2125" y="825"/>
                    <a:pt x="2075" y="850"/>
                    <a:pt x="2038" y="838"/>
                  </a:cubicBezTo>
                  <a:cubicBezTo>
                    <a:pt x="1788" y="738"/>
                    <a:pt x="1613" y="600"/>
                    <a:pt x="1338" y="550"/>
                  </a:cubicBezTo>
                  <a:cubicBezTo>
                    <a:pt x="950" y="488"/>
                    <a:pt x="563" y="538"/>
                    <a:pt x="188" y="663"/>
                  </a:cubicBezTo>
                  <a:cubicBezTo>
                    <a:pt x="63" y="713"/>
                    <a:pt x="1" y="513"/>
                    <a:pt x="1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>
              <a:extLst>
                <a:ext uri="{FF2B5EF4-FFF2-40B4-BE49-F238E27FC236}">
                  <a16:creationId xmlns:a16="http://schemas.microsoft.com/office/drawing/2014/main" id="{F4EFA8A3-5651-C3F5-D189-92FF5E9DADA3}"/>
                </a:ext>
              </a:extLst>
            </p:cNvPr>
            <p:cNvSpPr/>
            <p:nvPr/>
          </p:nvSpPr>
          <p:spPr>
            <a:xfrm>
              <a:off x="6869800" y="1808525"/>
              <a:ext cx="26900" cy="82825"/>
            </a:xfrm>
            <a:custGeom>
              <a:avLst/>
              <a:gdLst/>
              <a:ahLst/>
              <a:cxnLst/>
              <a:rect l="l" t="t" r="r" b="b"/>
              <a:pathLst>
                <a:path w="1076" h="3313" extrusionOk="0">
                  <a:moveTo>
                    <a:pt x="726" y="3162"/>
                  </a:moveTo>
                  <a:cubicBezTo>
                    <a:pt x="788" y="2600"/>
                    <a:pt x="751" y="2038"/>
                    <a:pt x="613" y="1500"/>
                  </a:cubicBezTo>
                  <a:cubicBezTo>
                    <a:pt x="476" y="1013"/>
                    <a:pt x="188" y="613"/>
                    <a:pt x="38" y="138"/>
                  </a:cubicBezTo>
                  <a:cubicBezTo>
                    <a:pt x="1" y="63"/>
                    <a:pt x="113" y="1"/>
                    <a:pt x="176" y="63"/>
                  </a:cubicBezTo>
                  <a:cubicBezTo>
                    <a:pt x="951" y="813"/>
                    <a:pt x="1076" y="2175"/>
                    <a:pt x="938" y="3187"/>
                  </a:cubicBezTo>
                  <a:cubicBezTo>
                    <a:pt x="913" y="3312"/>
                    <a:pt x="713" y="3287"/>
                    <a:pt x="726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>
              <a:extLst>
                <a:ext uri="{FF2B5EF4-FFF2-40B4-BE49-F238E27FC236}">
                  <a16:creationId xmlns:a16="http://schemas.microsoft.com/office/drawing/2014/main" id="{2AF84048-5EA4-4ED0-E0E8-4151A5D68840}"/>
                </a:ext>
              </a:extLst>
            </p:cNvPr>
            <p:cNvSpPr/>
            <p:nvPr/>
          </p:nvSpPr>
          <p:spPr>
            <a:xfrm>
              <a:off x="6861050" y="1808525"/>
              <a:ext cx="30975" cy="100950"/>
            </a:xfrm>
            <a:custGeom>
              <a:avLst/>
              <a:gdLst/>
              <a:ahLst/>
              <a:cxnLst/>
              <a:rect l="l" t="t" r="r" b="b"/>
              <a:pathLst>
                <a:path w="1239" h="4038" extrusionOk="0">
                  <a:moveTo>
                    <a:pt x="451" y="201"/>
                  </a:moveTo>
                  <a:cubicBezTo>
                    <a:pt x="351" y="876"/>
                    <a:pt x="238" y="1575"/>
                    <a:pt x="401" y="2250"/>
                  </a:cubicBezTo>
                  <a:cubicBezTo>
                    <a:pt x="526" y="2800"/>
                    <a:pt x="838" y="3287"/>
                    <a:pt x="1151" y="3762"/>
                  </a:cubicBezTo>
                  <a:cubicBezTo>
                    <a:pt x="1238" y="3900"/>
                    <a:pt x="1013" y="4037"/>
                    <a:pt x="926" y="3887"/>
                  </a:cubicBezTo>
                  <a:cubicBezTo>
                    <a:pt x="551" y="3325"/>
                    <a:pt x="201" y="2738"/>
                    <a:pt x="101" y="2050"/>
                  </a:cubicBezTo>
                  <a:cubicBezTo>
                    <a:pt x="1" y="1425"/>
                    <a:pt x="126" y="763"/>
                    <a:pt x="251" y="138"/>
                  </a:cubicBezTo>
                  <a:cubicBezTo>
                    <a:pt x="276" y="1"/>
                    <a:pt x="476" y="63"/>
                    <a:pt x="451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>
              <a:extLst>
                <a:ext uri="{FF2B5EF4-FFF2-40B4-BE49-F238E27FC236}">
                  <a16:creationId xmlns:a16="http://schemas.microsoft.com/office/drawing/2014/main" id="{43D2B94B-53AC-2BF2-7C14-235173FE69EC}"/>
                </a:ext>
              </a:extLst>
            </p:cNvPr>
            <p:cNvSpPr/>
            <p:nvPr/>
          </p:nvSpPr>
          <p:spPr>
            <a:xfrm>
              <a:off x="670485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88" y="13"/>
                  </a:moveTo>
                  <a:cubicBezTo>
                    <a:pt x="176" y="0"/>
                    <a:pt x="263" y="38"/>
                    <a:pt x="301" y="113"/>
                  </a:cubicBezTo>
                  <a:cubicBezTo>
                    <a:pt x="326" y="125"/>
                    <a:pt x="338" y="163"/>
                    <a:pt x="326" y="188"/>
                  </a:cubicBezTo>
                  <a:lnTo>
                    <a:pt x="301" y="275"/>
                  </a:lnTo>
                  <a:cubicBezTo>
                    <a:pt x="288" y="313"/>
                    <a:pt x="226" y="325"/>
                    <a:pt x="213" y="288"/>
                  </a:cubicBezTo>
                  <a:lnTo>
                    <a:pt x="76" y="150"/>
                  </a:lnTo>
                  <a:cubicBezTo>
                    <a:pt x="1" y="125"/>
                    <a:pt x="13" y="0"/>
                    <a:pt x="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>
              <a:extLst>
                <a:ext uri="{FF2B5EF4-FFF2-40B4-BE49-F238E27FC236}">
                  <a16:creationId xmlns:a16="http://schemas.microsoft.com/office/drawing/2014/main" id="{79303BFF-28B3-91C1-4263-AA1876366D87}"/>
                </a:ext>
              </a:extLst>
            </p:cNvPr>
            <p:cNvSpPr/>
            <p:nvPr/>
          </p:nvSpPr>
          <p:spPr>
            <a:xfrm>
              <a:off x="6648000" y="1496125"/>
              <a:ext cx="59075" cy="15000"/>
            </a:xfrm>
            <a:custGeom>
              <a:avLst/>
              <a:gdLst/>
              <a:ahLst/>
              <a:cxnLst/>
              <a:rect l="l" t="t" r="r" b="b"/>
              <a:pathLst>
                <a:path w="2363" h="600" extrusionOk="0">
                  <a:moveTo>
                    <a:pt x="2300" y="125"/>
                  </a:moveTo>
                  <a:cubicBezTo>
                    <a:pt x="1625" y="462"/>
                    <a:pt x="825" y="600"/>
                    <a:pt x="100" y="375"/>
                  </a:cubicBezTo>
                  <a:cubicBezTo>
                    <a:pt x="0" y="350"/>
                    <a:pt x="13" y="188"/>
                    <a:pt x="125" y="200"/>
                  </a:cubicBezTo>
                  <a:cubicBezTo>
                    <a:pt x="862" y="288"/>
                    <a:pt x="1537" y="288"/>
                    <a:pt x="2262" y="25"/>
                  </a:cubicBezTo>
                  <a:cubicBezTo>
                    <a:pt x="2325" y="0"/>
                    <a:pt x="2362" y="88"/>
                    <a:pt x="2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>
              <a:extLst>
                <a:ext uri="{FF2B5EF4-FFF2-40B4-BE49-F238E27FC236}">
                  <a16:creationId xmlns:a16="http://schemas.microsoft.com/office/drawing/2014/main" id="{04D9FD93-CBE8-A304-8D57-FAF14566893E}"/>
                </a:ext>
              </a:extLst>
            </p:cNvPr>
            <p:cNvSpPr/>
            <p:nvPr/>
          </p:nvSpPr>
          <p:spPr>
            <a:xfrm>
              <a:off x="6648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188" y="75"/>
                  </a:moveTo>
                  <a:cubicBezTo>
                    <a:pt x="400" y="337"/>
                    <a:pt x="638" y="412"/>
                    <a:pt x="937" y="525"/>
                  </a:cubicBezTo>
                  <a:cubicBezTo>
                    <a:pt x="1012" y="562"/>
                    <a:pt x="1012" y="687"/>
                    <a:pt x="925" y="675"/>
                  </a:cubicBezTo>
                  <a:cubicBezTo>
                    <a:pt x="563" y="662"/>
                    <a:pt x="250" y="475"/>
                    <a:pt x="63" y="187"/>
                  </a:cubicBezTo>
                  <a:cubicBezTo>
                    <a:pt x="0" y="100"/>
                    <a:pt x="125" y="0"/>
                    <a:pt x="18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>
              <a:extLst>
                <a:ext uri="{FF2B5EF4-FFF2-40B4-BE49-F238E27FC236}">
                  <a16:creationId xmlns:a16="http://schemas.microsoft.com/office/drawing/2014/main" id="{2FB3713F-4550-A489-F0EC-8546E49404D8}"/>
                </a:ext>
              </a:extLst>
            </p:cNvPr>
            <p:cNvSpPr/>
            <p:nvPr/>
          </p:nvSpPr>
          <p:spPr>
            <a:xfrm>
              <a:off x="668705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1025" y="138"/>
                  </a:moveTo>
                  <a:cubicBezTo>
                    <a:pt x="850" y="437"/>
                    <a:pt x="700" y="750"/>
                    <a:pt x="575" y="1087"/>
                  </a:cubicBezTo>
                  <a:cubicBezTo>
                    <a:pt x="475" y="1437"/>
                    <a:pt x="538" y="1737"/>
                    <a:pt x="575" y="2099"/>
                  </a:cubicBezTo>
                  <a:cubicBezTo>
                    <a:pt x="588" y="2187"/>
                    <a:pt x="463" y="2212"/>
                    <a:pt x="425" y="2137"/>
                  </a:cubicBezTo>
                  <a:cubicBezTo>
                    <a:pt x="0" y="1437"/>
                    <a:pt x="475" y="600"/>
                    <a:pt x="938" y="50"/>
                  </a:cubicBezTo>
                  <a:cubicBezTo>
                    <a:pt x="988" y="0"/>
                    <a:pt x="1063" y="75"/>
                    <a:pt x="1038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>
              <a:extLst>
                <a:ext uri="{FF2B5EF4-FFF2-40B4-BE49-F238E27FC236}">
                  <a16:creationId xmlns:a16="http://schemas.microsoft.com/office/drawing/2014/main" id="{6BF9ABEE-29E1-C27C-C5B3-84BBFE50115A}"/>
                </a:ext>
              </a:extLst>
            </p:cNvPr>
            <p:cNvSpPr/>
            <p:nvPr/>
          </p:nvSpPr>
          <p:spPr>
            <a:xfrm>
              <a:off x="6686100" y="1522975"/>
              <a:ext cx="17225" cy="34700"/>
            </a:xfrm>
            <a:custGeom>
              <a:avLst/>
              <a:gdLst/>
              <a:ahLst/>
              <a:cxnLst/>
              <a:rect l="l" t="t" r="r" b="b"/>
              <a:pathLst>
                <a:path w="689" h="1388" extrusionOk="0">
                  <a:moveTo>
                    <a:pt x="388" y="1263"/>
                  </a:moveTo>
                  <a:cubicBezTo>
                    <a:pt x="126" y="938"/>
                    <a:pt x="1" y="513"/>
                    <a:pt x="63" y="101"/>
                  </a:cubicBezTo>
                  <a:cubicBezTo>
                    <a:pt x="76" y="1"/>
                    <a:pt x="226" y="38"/>
                    <a:pt x="226" y="126"/>
                  </a:cubicBezTo>
                  <a:cubicBezTo>
                    <a:pt x="251" y="513"/>
                    <a:pt x="313" y="813"/>
                    <a:pt x="576" y="1101"/>
                  </a:cubicBezTo>
                  <a:cubicBezTo>
                    <a:pt x="688" y="1238"/>
                    <a:pt x="488" y="1388"/>
                    <a:pt x="388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>
              <a:extLst>
                <a:ext uri="{FF2B5EF4-FFF2-40B4-BE49-F238E27FC236}">
                  <a16:creationId xmlns:a16="http://schemas.microsoft.com/office/drawing/2014/main" id="{73ED5173-5914-685E-E423-5E9D5370293C}"/>
                </a:ext>
              </a:extLst>
            </p:cNvPr>
            <p:cNvSpPr/>
            <p:nvPr/>
          </p:nvSpPr>
          <p:spPr>
            <a:xfrm>
              <a:off x="6669850" y="1521425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776" y="213"/>
                  </a:moveTo>
                  <a:cubicBezTo>
                    <a:pt x="563" y="275"/>
                    <a:pt x="351" y="388"/>
                    <a:pt x="126" y="425"/>
                  </a:cubicBezTo>
                  <a:cubicBezTo>
                    <a:pt x="51" y="450"/>
                    <a:pt x="1" y="338"/>
                    <a:pt x="63" y="288"/>
                  </a:cubicBezTo>
                  <a:cubicBezTo>
                    <a:pt x="263" y="163"/>
                    <a:pt x="488" y="75"/>
                    <a:pt x="726" y="38"/>
                  </a:cubicBezTo>
                  <a:cubicBezTo>
                    <a:pt x="851" y="0"/>
                    <a:pt x="901" y="175"/>
                    <a:pt x="77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>
              <a:extLst>
                <a:ext uri="{FF2B5EF4-FFF2-40B4-BE49-F238E27FC236}">
                  <a16:creationId xmlns:a16="http://schemas.microsoft.com/office/drawing/2014/main" id="{2988B590-46F1-A14A-159E-2DB0E1176E19}"/>
                </a:ext>
              </a:extLst>
            </p:cNvPr>
            <p:cNvSpPr/>
            <p:nvPr/>
          </p:nvSpPr>
          <p:spPr>
            <a:xfrm>
              <a:off x="6668925" y="1512975"/>
              <a:ext cx="15650" cy="19100"/>
            </a:xfrm>
            <a:custGeom>
              <a:avLst/>
              <a:gdLst/>
              <a:ahLst/>
              <a:cxnLst/>
              <a:rect l="l" t="t" r="r" b="b"/>
              <a:pathLst>
                <a:path w="626" h="764" extrusionOk="0">
                  <a:moveTo>
                    <a:pt x="50" y="563"/>
                  </a:moveTo>
                  <a:cubicBezTo>
                    <a:pt x="138" y="376"/>
                    <a:pt x="263" y="201"/>
                    <a:pt x="425" y="63"/>
                  </a:cubicBezTo>
                  <a:cubicBezTo>
                    <a:pt x="500" y="1"/>
                    <a:pt x="625" y="88"/>
                    <a:pt x="575" y="176"/>
                  </a:cubicBezTo>
                  <a:cubicBezTo>
                    <a:pt x="463" y="351"/>
                    <a:pt x="338" y="501"/>
                    <a:pt x="238" y="663"/>
                  </a:cubicBezTo>
                  <a:cubicBezTo>
                    <a:pt x="163" y="763"/>
                    <a:pt x="1" y="676"/>
                    <a:pt x="50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>
              <a:extLst>
                <a:ext uri="{FF2B5EF4-FFF2-40B4-BE49-F238E27FC236}">
                  <a16:creationId xmlns:a16="http://schemas.microsoft.com/office/drawing/2014/main" id="{93DA9D5F-A85B-0A6C-28C7-3E384F9AA0CE}"/>
                </a:ext>
              </a:extLst>
            </p:cNvPr>
            <p:cNvSpPr/>
            <p:nvPr/>
          </p:nvSpPr>
          <p:spPr>
            <a:xfrm>
              <a:off x="6665800" y="151330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5" y="225"/>
                  </a:moveTo>
                  <a:cubicBezTo>
                    <a:pt x="400" y="275"/>
                    <a:pt x="225" y="250"/>
                    <a:pt x="76" y="163"/>
                  </a:cubicBezTo>
                  <a:cubicBezTo>
                    <a:pt x="1" y="113"/>
                    <a:pt x="63" y="0"/>
                    <a:pt x="138" y="25"/>
                  </a:cubicBezTo>
                  <a:lnTo>
                    <a:pt x="513" y="38"/>
                  </a:lnTo>
                  <a:cubicBezTo>
                    <a:pt x="638" y="13"/>
                    <a:pt x="700" y="188"/>
                    <a:pt x="575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>
              <a:extLst>
                <a:ext uri="{FF2B5EF4-FFF2-40B4-BE49-F238E27FC236}">
                  <a16:creationId xmlns:a16="http://schemas.microsoft.com/office/drawing/2014/main" id="{B66B661E-65A7-5156-A3E9-D0CACC81CB4A}"/>
                </a:ext>
              </a:extLst>
            </p:cNvPr>
            <p:cNvSpPr/>
            <p:nvPr/>
          </p:nvSpPr>
          <p:spPr>
            <a:xfrm>
              <a:off x="664580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638" y="163"/>
                  </a:moveTo>
                  <a:cubicBezTo>
                    <a:pt x="1150" y="263"/>
                    <a:pt x="863" y="937"/>
                    <a:pt x="426" y="838"/>
                  </a:cubicBezTo>
                  <a:cubicBezTo>
                    <a:pt x="1" y="750"/>
                    <a:pt x="126" y="0"/>
                    <a:pt x="626" y="150"/>
                  </a:cubicBezTo>
                  <a:cubicBezTo>
                    <a:pt x="738" y="188"/>
                    <a:pt x="713" y="350"/>
                    <a:pt x="601" y="350"/>
                  </a:cubicBezTo>
                  <a:lnTo>
                    <a:pt x="601" y="325"/>
                  </a:lnTo>
                  <a:cubicBezTo>
                    <a:pt x="501" y="288"/>
                    <a:pt x="538" y="138"/>
                    <a:pt x="65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>
              <a:extLst>
                <a:ext uri="{FF2B5EF4-FFF2-40B4-BE49-F238E27FC236}">
                  <a16:creationId xmlns:a16="http://schemas.microsoft.com/office/drawing/2014/main" id="{0C86E815-C825-6C0B-91E8-B6ED2EF249D1}"/>
                </a:ext>
              </a:extLst>
            </p:cNvPr>
            <p:cNvSpPr/>
            <p:nvPr/>
          </p:nvSpPr>
          <p:spPr>
            <a:xfrm>
              <a:off x="6217175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3" y="4662"/>
                  </a:moveTo>
                  <a:cubicBezTo>
                    <a:pt x="5036" y="0"/>
                    <a:pt x="11447" y="7623"/>
                    <a:pt x="17083" y="6311"/>
                  </a:cubicBezTo>
                  <a:cubicBezTo>
                    <a:pt x="20070" y="5611"/>
                    <a:pt x="22044" y="3300"/>
                    <a:pt x="21932" y="238"/>
                  </a:cubicBezTo>
                  <a:cubicBezTo>
                    <a:pt x="21932" y="150"/>
                    <a:pt x="21795" y="150"/>
                    <a:pt x="21795" y="238"/>
                  </a:cubicBezTo>
                  <a:cubicBezTo>
                    <a:pt x="21532" y="6511"/>
                    <a:pt x="14521" y="6724"/>
                    <a:pt x="10160" y="4887"/>
                  </a:cubicBezTo>
                  <a:cubicBezTo>
                    <a:pt x="8448" y="4162"/>
                    <a:pt x="6723" y="3175"/>
                    <a:pt x="4824" y="2950"/>
                  </a:cubicBezTo>
                  <a:cubicBezTo>
                    <a:pt x="2924" y="2725"/>
                    <a:pt x="1425" y="3225"/>
                    <a:pt x="88" y="4537"/>
                  </a:cubicBezTo>
                  <a:cubicBezTo>
                    <a:pt x="0" y="4612"/>
                    <a:pt x="125" y="4737"/>
                    <a:pt x="213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>
              <a:extLst>
                <a:ext uri="{FF2B5EF4-FFF2-40B4-BE49-F238E27FC236}">
                  <a16:creationId xmlns:a16="http://schemas.microsoft.com/office/drawing/2014/main" id="{A0CDA831-608A-D726-BB52-4BAE82DD7F13}"/>
                </a:ext>
              </a:extLst>
            </p:cNvPr>
            <p:cNvSpPr/>
            <p:nvPr/>
          </p:nvSpPr>
          <p:spPr>
            <a:xfrm>
              <a:off x="6582375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7224" y="3174"/>
                  </a:moveTo>
                  <a:cubicBezTo>
                    <a:pt x="7087" y="1162"/>
                    <a:pt x="4637" y="0"/>
                    <a:pt x="2825" y="537"/>
                  </a:cubicBezTo>
                  <a:cubicBezTo>
                    <a:pt x="1326" y="987"/>
                    <a:pt x="1" y="3524"/>
                    <a:pt x="1388" y="4774"/>
                  </a:cubicBezTo>
                  <a:cubicBezTo>
                    <a:pt x="1463" y="4849"/>
                    <a:pt x="1575" y="4736"/>
                    <a:pt x="1513" y="4661"/>
                  </a:cubicBezTo>
                  <a:cubicBezTo>
                    <a:pt x="113" y="3137"/>
                    <a:pt x="1775" y="837"/>
                    <a:pt x="3400" y="637"/>
                  </a:cubicBezTo>
                  <a:cubicBezTo>
                    <a:pt x="4950" y="437"/>
                    <a:pt x="6912" y="1450"/>
                    <a:pt x="7037" y="3174"/>
                  </a:cubicBezTo>
                  <a:cubicBezTo>
                    <a:pt x="7037" y="3299"/>
                    <a:pt x="7237" y="3299"/>
                    <a:pt x="7224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>
              <a:extLst>
                <a:ext uri="{FF2B5EF4-FFF2-40B4-BE49-F238E27FC236}">
                  <a16:creationId xmlns:a16="http://schemas.microsoft.com/office/drawing/2014/main" id="{A155EE2F-B256-28C1-AA77-C1AC57DD96E5}"/>
                </a:ext>
              </a:extLst>
            </p:cNvPr>
            <p:cNvSpPr/>
            <p:nvPr/>
          </p:nvSpPr>
          <p:spPr>
            <a:xfrm>
              <a:off x="6636125" y="4276625"/>
              <a:ext cx="72825" cy="77200"/>
            </a:xfrm>
            <a:custGeom>
              <a:avLst/>
              <a:gdLst/>
              <a:ahLst/>
              <a:cxnLst/>
              <a:rect l="l" t="t" r="r" b="b"/>
              <a:pathLst>
                <a:path w="2913" h="3088" extrusionOk="0">
                  <a:moveTo>
                    <a:pt x="63" y="2600"/>
                  </a:moveTo>
                  <a:cubicBezTo>
                    <a:pt x="888" y="3087"/>
                    <a:pt x="2112" y="2738"/>
                    <a:pt x="2537" y="1850"/>
                  </a:cubicBezTo>
                  <a:cubicBezTo>
                    <a:pt x="2912" y="1026"/>
                    <a:pt x="2300" y="101"/>
                    <a:pt x="1437" y="13"/>
                  </a:cubicBezTo>
                  <a:cubicBezTo>
                    <a:pt x="1325" y="1"/>
                    <a:pt x="1300" y="188"/>
                    <a:pt x="1412" y="213"/>
                  </a:cubicBezTo>
                  <a:cubicBezTo>
                    <a:pt x="2225" y="351"/>
                    <a:pt x="2725" y="1176"/>
                    <a:pt x="2250" y="1925"/>
                  </a:cubicBezTo>
                  <a:cubicBezTo>
                    <a:pt x="1787" y="2613"/>
                    <a:pt x="888" y="2838"/>
                    <a:pt x="150" y="2463"/>
                  </a:cubicBezTo>
                  <a:cubicBezTo>
                    <a:pt x="63" y="2425"/>
                    <a:pt x="0" y="2538"/>
                    <a:pt x="75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>
              <a:extLst>
                <a:ext uri="{FF2B5EF4-FFF2-40B4-BE49-F238E27FC236}">
                  <a16:creationId xmlns:a16="http://schemas.microsoft.com/office/drawing/2014/main" id="{047B8654-4327-BC58-0FB2-B450C87CCAB9}"/>
                </a:ext>
              </a:extLst>
            </p:cNvPr>
            <p:cNvSpPr/>
            <p:nvPr/>
          </p:nvSpPr>
          <p:spPr>
            <a:xfrm>
              <a:off x="6662675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>
              <a:extLst>
                <a:ext uri="{FF2B5EF4-FFF2-40B4-BE49-F238E27FC236}">
                  <a16:creationId xmlns:a16="http://schemas.microsoft.com/office/drawing/2014/main" id="{C1EFB70E-9111-4D7B-4E76-9EC65A1A577C}"/>
                </a:ext>
              </a:extLst>
            </p:cNvPr>
            <p:cNvSpPr/>
            <p:nvPr/>
          </p:nvSpPr>
          <p:spPr>
            <a:xfrm>
              <a:off x="6648925" y="4357225"/>
              <a:ext cx="206550" cy="103750"/>
            </a:xfrm>
            <a:custGeom>
              <a:avLst/>
              <a:gdLst/>
              <a:ahLst/>
              <a:cxnLst/>
              <a:rect l="l" t="t" r="r" b="b"/>
              <a:pathLst>
                <a:path w="8262" h="4150" extrusionOk="0">
                  <a:moveTo>
                    <a:pt x="126" y="4137"/>
                  </a:moveTo>
                  <a:cubicBezTo>
                    <a:pt x="1250" y="3887"/>
                    <a:pt x="2325" y="3425"/>
                    <a:pt x="3275" y="2775"/>
                  </a:cubicBezTo>
                  <a:cubicBezTo>
                    <a:pt x="4724" y="1763"/>
                    <a:pt x="6199" y="1"/>
                    <a:pt x="8074" y="1276"/>
                  </a:cubicBezTo>
                  <a:cubicBezTo>
                    <a:pt x="8161" y="1326"/>
                    <a:pt x="8261" y="1201"/>
                    <a:pt x="8186" y="1138"/>
                  </a:cubicBezTo>
                  <a:cubicBezTo>
                    <a:pt x="7424" y="451"/>
                    <a:pt x="6474" y="451"/>
                    <a:pt x="5549" y="851"/>
                  </a:cubicBezTo>
                  <a:cubicBezTo>
                    <a:pt x="4887" y="1151"/>
                    <a:pt x="4350" y="1676"/>
                    <a:pt x="3787" y="2125"/>
                  </a:cubicBezTo>
                  <a:cubicBezTo>
                    <a:pt x="2700" y="3013"/>
                    <a:pt x="1450" y="3650"/>
                    <a:pt x="88" y="3987"/>
                  </a:cubicBezTo>
                  <a:cubicBezTo>
                    <a:pt x="1" y="4000"/>
                    <a:pt x="38" y="4150"/>
                    <a:pt x="138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>
              <a:extLst>
                <a:ext uri="{FF2B5EF4-FFF2-40B4-BE49-F238E27FC236}">
                  <a16:creationId xmlns:a16="http://schemas.microsoft.com/office/drawing/2014/main" id="{EBA3BEE8-2FEC-35C4-1480-D4D6ACE71940}"/>
                </a:ext>
              </a:extLst>
            </p:cNvPr>
            <p:cNvSpPr/>
            <p:nvPr/>
          </p:nvSpPr>
          <p:spPr>
            <a:xfrm>
              <a:off x="6506475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113" y="2888"/>
                  </a:moveTo>
                  <a:cubicBezTo>
                    <a:pt x="987" y="3087"/>
                    <a:pt x="1837" y="3200"/>
                    <a:pt x="2650" y="2713"/>
                  </a:cubicBezTo>
                  <a:cubicBezTo>
                    <a:pt x="3174" y="2388"/>
                    <a:pt x="3537" y="1875"/>
                    <a:pt x="3437" y="1225"/>
                  </a:cubicBezTo>
                  <a:cubicBezTo>
                    <a:pt x="3349" y="613"/>
                    <a:pt x="2849" y="138"/>
                    <a:pt x="2225" y="63"/>
                  </a:cubicBezTo>
                  <a:cubicBezTo>
                    <a:pt x="1750" y="13"/>
                    <a:pt x="1075" y="176"/>
                    <a:pt x="1025" y="726"/>
                  </a:cubicBezTo>
                  <a:cubicBezTo>
                    <a:pt x="1025" y="813"/>
                    <a:pt x="1150" y="813"/>
                    <a:pt x="1150" y="726"/>
                  </a:cubicBezTo>
                  <a:cubicBezTo>
                    <a:pt x="1225" y="1"/>
                    <a:pt x="2437" y="263"/>
                    <a:pt x="2762" y="488"/>
                  </a:cubicBezTo>
                  <a:cubicBezTo>
                    <a:pt x="3249" y="838"/>
                    <a:pt x="3387" y="1500"/>
                    <a:pt x="3099" y="2025"/>
                  </a:cubicBezTo>
                  <a:cubicBezTo>
                    <a:pt x="2475" y="3037"/>
                    <a:pt x="1125" y="2937"/>
                    <a:pt x="150" y="2713"/>
                  </a:cubicBezTo>
                  <a:cubicBezTo>
                    <a:pt x="38" y="2688"/>
                    <a:pt x="0" y="2863"/>
                    <a:pt x="113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>
              <a:extLst>
                <a:ext uri="{FF2B5EF4-FFF2-40B4-BE49-F238E27FC236}">
                  <a16:creationId xmlns:a16="http://schemas.microsoft.com/office/drawing/2014/main" id="{FCD2C1B3-0DF2-B265-CE26-C50A7B916F2A}"/>
                </a:ext>
              </a:extLst>
            </p:cNvPr>
            <p:cNvSpPr/>
            <p:nvPr/>
          </p:nvSpPr>
          <p:spPr>
            <a:xfrm>
              <a:off x="6450850" y="4386300"/>
              <a:ext cx="33150" cy="43450"/>
            </a:xfrm>
            <a:custGeom>
              <a:avLst/>
              <a:gdLst/>
              <a:ahLst/>
              <a:cxnLst/>
              <a:rect l="l" t="t" r="r" b="b"/>
              <a:pathLst>
                <a:path w="1326" h="1738" extrusionOk="0">
                  <a:moveTo>
                    <a:pt x="101" y="1550"/>
                  </a:moveTo>
                  <a:cubicBezTo>
                    <a:pt x="638" y="1737"/>
                    <a:pt x="1325" y="1412"/>
                    <a:pt x="1263" y="762"/>
                  </a:cubicBezTo>
                  <a:cubicBezTo>
                    <a:pt x="1213" y="338"/>
                    <a:pt x="513" y="0"/>
                    <a:pt x="251" y="425"/>
                  </a:cubicBezTo>
                  <a:cubicBezTo>
                    <a:pt x="176" y="538"/>
                    <a:pt x="351" y="637"/>
                    <a:pt x="426" y="525"/>
                  </a:cubicBezTo>
                  <a:cubicBezTo>
                    <a:pt x="538" y="463"/>
                    <a:pt x="676" y="438"/>
                    <a:pt x="801" y="488"/>
                  </a:cubicBezTo>
                  <a:cubicBezTo>
                    <a:pt x="1076" y="712"/>
                    <a:pt x="1125" y="937"/>
                    <a:pt x="951" y="1137"/>
                  </a:cubicBezTo>
                  <a:cubicBezTo>
                    <a:pt x="776" y="1450"/>
                    <a:pt x="451" y="1487"/>
                    <a:pt x="138" y="1400"/>
                  </a:cubicBezTo>
                  <a:cubicBezTo>
                    <a:pt x="38" y="1362"/>
                    <a:pt x="1" y="1525"/>
                    <a:pt x="101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>
              <a:extLst>
                <a:ext uri="{FF2B5EF4-FFF2-40B4-BE49-F238E27FC236}">
                  <a16:creationId xmlns:a16="http://schemas.microsoft.com/office/drawing/2014/main" id="{357E2CDC-D675-5710-BCA3-720B208E0057}"/>
                </a:ext>
              </a:extLst>
            </p:cNvPr>
            <p:cNvSpPr/>
            <p:nvPr/>
          </p:nvSpPr>
          <p:spPr>
            <a:xfrm>
              <a:off x="684262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326" y="351"/>
                  </a:moveTo>
                  <a:cubicBezTo>
                    <a:pt x="1" y="713"/>
                    <a:pt x="451" y="1275"/>
                    <a:pt x="863" y="950"/>
                  </a:cubicBezTo>
                  <a:cubicBezTo>
                    <a:pt x="1275" y="626"/>
                    <a:pt x="800" y="1"/>
                    <a:pt x="401" y="301"/>
                  </a:cubicBezTo>
                  <a:cubicBezTo>
                    <a:pt x="326" y="351"/>
                    <a:pt x="376" y="463"/>
                    <a:pt x="463" y="451"/>
                  </a:cubicBezTo>
                  <a:lnTo>
                    <a:pt x="463" y="451"/>
                  </a:lnTo>
                  <a:cubicBezTo>
                    <a:pt x="501" y="376"/>
                    <a:pt x="401" y="276"/>
                    <a:pt x="3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>
              <a:extLst>
                <a:ext uri="{FF2B5EF4-FFF2-40B4-BE49-F238E27FC236}">
                  <a16:creationId xmlns:a16="http://schemas.microsoft.com/office/drawing/2014/main" id="{8519BADA-512A-F94D-EECC-7FE2CDCB6546}"/>
                </a:ext>
              </a:extLst>
            </p:cNvPr>
            <p:cNvSpPr/>
            <p:nvPr/>
          </p:nvSpPr>
          <p:spPr>
            <a:xfrm>
              <a:off x="67207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4462"/>
                  </a:moveTo>
                  <a:cubicBezTo>
                    <a:pt x="1551" y="3363"/>
                    <a:pt x="2575" y="1850"/>
                    <a:pt x="3088" y="151"/>
                  </a:cubicBezTo>
                  <a:cubicBezTo>
                    <a:pt x="3113" y="63"/>
                    <a:pt x="2975" y="1"/>
                    <a:pt x="2925" y="88"/>
                  </a:cubicBezTo>
                  <a:cubicBezTo>
                    <a:pt x="2188" y="1700"/>
                    <a:pt x="1413" y="3188"/>
                    <a:pt x="63" y="4375"/>
                  </a:cubicBezTo>
                  <a:cubicBezTo>
                    <a:pt x="1" y="4437"/>
                    <a:pt x="88" y="4525"/>
                    <a:pt x="1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>
              <a:extLst>
                <a:ext uri="{FF2B5EF4-FFF2-40B4-BE49-F238E27FC236}">
                  <a16:creationId xmlns:a16="http://schemas.microsoft.com/office/drawing/2014/main" id="{0BAC8719-505A-BB5E-396B-2E872C2E5451}"/>
                </a:ext>
              </a:extLst>
            </p:cNvPr>
            <p:cNvSpPr/>
            <p:nvPr/>
          </p:nvSpPr>
          <p:spPr>
            <a:xfrm>
              <a:off x="6784200" y="4293200"/>
              <a:ext cx="30650" cy="32500"/>
            </a:xfrm>
            <a:custGeom>
              <a:avLst/>
              <a:gdLst/>
              <a:ahLst/>
              <a:cxnLst/>
              <a:rect l="l" t="t" r="r" b="b"/>
              <a:pathLst>
                <a:path w="1226" h="1300" extrusionOk="0">
                  <a:moveTo>
                    <a:pt x="501" y="800"/>
                  </a:moveTo>
                  <a:lnTo>
                    <a:pt x="501" y="737"/>
                  </a:lnTo>
                  <a:cubicBezTo>
                    <a:pt x="426" y="662"/>
                    <a:pt x="313" y="750"/>
                    <a:pt x="363" y="850"/>
                  </a:cubicBezTo>
                  <a:cubicBezTo>
                    <a:pt x="601" y="1300"/>
                    <a:pt x="1225" y="750"/>
                    <a:pt x="888" y="375"/>
                  </a:cubicBezTo>
                  <a:cubicBezTo>
                    <a:pt x="551" y="0"/>
                    <a:pt x="1" y="550"/>
                    <a:pt x="388" y="912"/>
                  </a:cubicBezTo>
                  <a:cubicBezTo>
                    <a:pt x="463" y="975"/>
                    <a:pt x="563" y="875"/>
                    <a:pt x="501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>
              <a:extLst>
                <a:ext uri="{FF2B5EF4-FFF2-40B4-BE49-F238E27FC236}">
                  <a16:creationId xmlns:a16="http://schemas.microsoft.com/office/drawing/2014/main" id="{B6EE5D53-53BD-1616-9F30-FFAB3DE76ABF}"/>
                </a:ext>
              </a:extLst>
            </p:cNvPr>
            <p:cNvSpPr/>
            <p:nvPr/>
          </p:nvSpPr>
          <p:spPr>
            <a:xfrm>
              <a:off x="67607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213" y="263"/>
                  </a:moveTo>
                  <a:cubicBezTo>
                    <a:pt x="225" y="188"/>
                    <a:pt x="200" y="113"/>
                    <a:pt x="150" y="63"/>
                  </a:cubicBezTo>
                  <a:cubicBezTo>
                    <a:pt x="113" y="0"/>
                    <a:pt x="1" y="13"/>
                    <a:pt x="1" y="100"/>
                  </a:cubicBezTo>
                  <a:cubicBezTo>
                    <a:pt x="1" y="150"/>
                    <a:pt x="13" y="213"/>
                    <a:pt x="13" y="263"/>
                  </a:cubicBezTo>
                  <a:cubicBezTo>
                    <a:pt x="26" y="375"/>
                    <a:pt x="188" y="375"/>
                    <a:pt x="2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>
              <a:extLst>
                <a:ext uri="{FF2B5EF4-FFF2-40B4-BE49-F238E27FC236}">
                  <a16:creationId xmlns:a16="http://schemas.microsoft.com/office/drawing/2014/main" id="{9375332C-2496-1638-AC2A-FAE2C141CE38}"/>
                </a:ext>
              </a:extLst>
            </p:cNvPr>
            <p:cNvSpPr/>
            <p:nvPr/>
          </p:nvSpPr>
          <p:spPr>
            <a:xfrm>
              <a:off x="6624250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313" y="88"/>
                  </a:moveTo>
                  <a:cubicBezTo>
                    <a:pt x="250" y="51"/>
                    <a:pt x="175" y="26"/>
                    <a:pt x="100" y="13"/>
                  </a:cubicBezTo>
                  <a:cubicBezTo>
                    <a:pt x="38" y="1"/>
                    <a:pt x="0" y="63"/>
                    <a:pt x="50" y="113"/>
                  </a:cubicBezTo>
                  <a:cubicBezTo>
                    <a:pt x="100" y="176"/>
                    <a:pt x="163" y="226"/>
                    <a:pt x="250" y="251"/>
                  </a:cubicBezTo>
                  <a:cubicBezTo>
                    <a:pt x="338" y="276"/>
                    <a:pt x="400" y="138"/>
                    <a:pt x="31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>
              <a:extLst>
                <a:ext uri="{FF2B5EF4-FFF2-40B4-BE49-F238E27FC236}">
                  <a16:creationId xmlns:a16="http://schemas.microsoft.com/office/drawing/2014/main" id="{6B2DADD2-A5AD-4AC2-C4BC-6565369B8E25}"/>
                </a:ext>
              </a:extLst>
            </p:cNvPr>
            <p:cNvSpPr/>
            <p:nvPr/>
          </p:nvSpPr>
          <p:spPr>
            <a:xfrm>
              <a:off x="66186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101" y="1100"/>
                  </a:moveTo>
                  <a:cubicBezTo>
                    <a:pt x="963" y="1112"/>
                    <a:pt x="1813" y="1025"/>
                    <a:pt x="2662" y="850"/>
                  </a:cubicBezTo>
                  <a:cubicBezTo>
                    <a:pt x="3812" y="625"/>
                    <a:pt x="4937" y="175"/>
                    <a:pt x="6111" y="500"/>
                  </a:cubicBezTo>
                  <a:cubicBezTo>
                    <a:pt x="6224" y="525"/>
                    <a:pt x="6274" y="362"/>
                    <a:pt x="6161" y="313"/>
                  </a:cubicBezTo>
                  <a:cubicBezTo>
                    <a:pt x="5362" y="0"/>
                    <a:pt x="4649" y="163"/>
                    <a:pt x="3837" y="337"/>
                  </a:cubicBezTo>
                  <a:cubicBezTo>
                    <a:pt x="2587" y="612"/>
                    <a:pt x="1375" y="862"/>
                    <a:pt x="101" y="925"/>
                  </a:cubicBezTo>
                  <a:cubicBezTo>
                    <a:pt x="1" y="937"/>
                    <a:pt x="1" y="1087"/>
                    <a:pt x="101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>
              <a:extLst>
                <a:ext uri="{FF2B5EF4-FFF2-40B4-BE49-F238E27FC236}">
                  <a16:creationId xmlns:a16="http://schemas.microsoft.com/office/drawing/2014/main" id="{A8D6EED7-B090-7451-7D6A-0C57B08913AE}"/>
                </a:ext>
              </a:extLst>
            </p:cNvPr>
            <p:cNvSpPr/>
            <p:nvPr/>
          </p:nvSpPr>
          <p:spPr>
            <a:xfrm>
              <a:off x="6763900" y="4437225"/>
              <a:ext cx="32825" cy="31250"/>
            </a:xfrm>
            <a:custGeom>
              <a:avLst/>
              <a:gdLst/>
              <a:ahLst/>
              <a:cxnLst/>
              <a:rect l="l" t="t" r="r" b="b"/>
              <a:pathLst>
                <a:path w="1313" h="1250" extrusionOk="0">
                  <a:moveTo>
                    <a:pt x="450" y="550"/>
                  </a:moveTo>
                  <a:lnTo>
                    <a:pt x="563" y="587"/>
                  </a:lnTo>
                  <a:cubicBezTo>
                    <a:pt x="613" y="512"/>
                    <a:pt x="550" y="413"/>
                    <a:pt x="463" y="425"/>
                  </a:cubicBezTo>
                  <a:cubicBezTo>
                    <a:pt x="1" y="587"/>
                    <a:pt x="463" y="1250"/>
                    <a:pt x="850" y="1012"/>
                  </a:cubicBezTo>
                  <a:cubicBezTo>
                    <a:pt x="1313" y="712"/>
                    <a:pt x="775" y="0"/>
                    <a:pt x="350" y="438"/>
                  </a:cubicBezTo>
                  <a:cubicBezTo>
                    <a:pt x="288" y="500"/>
                    <a:pt x="363" y="600"/>
                    <a:pt x="450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>
              <a:extLst>
                <a:ext uri="{FF2B5EF4-FFF2-40B4-BE49-F238E27FC236}">
                  <a16:creationId xmlns:a16="http://schemas.microsoft.com/office/drawing/2014/main" id="{C8649B98-DD86-E653-7C76-95EC44EB8A98}"/>
                </a:ext>
              </a:extLst>
            </p:cNvPr>
            <p:cNvSpPr/>
            <p:nvPr/>
          </p:nvSpPr>
          <p:spPr>
            <a:xfrm>
              <a:off x="6768275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100" y="263"/>
                  </a:moveTo>
                  <a:cubicBezTo>
                    <a:pt x="413" y="562"/>
                    <a:pt x="813" y="750"/>
                    <a:pt x="1225" y="800"/>
                  </a:cubicBezTo>
                  <a:cubicBezTo>
                    <a:pt x="1700" y="862"/>
                    <a:pt x="2400" y="900"/>
                    <a:pt x="2812" y="637"/>
                  </a:cubicBezTo>
                  <a:cubicBezTo>
                    <a:pt x="2912" y="575"/>
                    <a:pt x="2850" y="413"/>
                    <a:pt x="2725" y="438"/>
                  </a:cubicBezTo>
                  <a:cubicBezTo>
                    <a:pt x="1937" y="637"/>
                    <a:pt x="900" y="687"/>
                    <a:pt x="263" y="100"/>
                  </a:cubicBezTo>
                  <a:cubicBezTo>
                    <a:pt x="163" y="0"/>
                    <a:pt x="0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>
              <a:extLst>
                <a:ext uri="{FF2B5EF4-FFF2-40B4-BE49-F238E27FC236}">
                  <a16:creationId xmlns:a16="http://schemas.microsoft.com/office/drawing/2014/main" id="{EAB625A6-22E1-0D3A-5A78-B7E13EB03F1B}"/>
                </a:ext>
              </a:extLst>
            </p:cNvPr>
            <p:cNvSpPr/>
            <p:nvPr/>
          </p:nvSpPr>
          <p:spPr>
            <a:xfrm>
              <a:off x="6769525" y="43816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2762" y="738"/>
                  </a:moveTo>
                  <a:cubicBezTo>
                    <a:pt x="2250" y="51"/>
                    <a:pt x="813" y="1"/>
                    <a:pt x="113" y="376"/>
                  </a:cubicBezTo>
                  <a:cubicBezTo>
                    <a:pt x="0" y="426"/>
                    <a:pt x="88" y="563"/>
                    <a:pt x="188" y="551"/>
                  </a:cubicBezTo>
                  <a:cubicBezTo>
                    <a:pt x="900" y="438"/>
                    <a:pt x="2062" y="176"/>
                    <a:pt x="2612" y="850"/>
                  </a:cubicBezTo>
                  <a:cubicBezTo>
                    <a:pt x="2687" y="938"/>
                    <a:pt x="2825" y="825"/>
                    <a:pt x="27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>
              <a:extLst>
                <a:ext uri="{FF2B5EF4-FFF2-40B4-BE49-F238E27FC236}">
                  <a16:creationId xmlns:a16="http://schemas.microsoft.com/office/drawing/2014/main" id="{BEA4106E-CAC7-6642-F095-E5C259C0D52D}"/>
                </a:ext>
              </a:extLst>
            </p:cNvPr>
            <p:cNvSpPr/>
            <p:nvPr/>
          </p:nvSpPr>
          <p:spPr>
            <a:xfrm>
              <a:off x="666985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413" y="2087"/>
                  </a:moveTo>
                  <a:cubicBezTo>
                    <a:pt x="238" y="1450"/>
                    <a:pt x="326" y="775"/>
                    <a:pt x="663" y="213"/>
                  </a:cubicBezTo>
                  <a:cubicBezTo>
                    <a:pt x="713" y="101"/>
                    <a:pt x="551" y="1"/>
                    <a:pt x="476" y="101"/>
                  </a:cubicBezTo>
                  <a:cubicBezTo>
                    <a:pt x="88" y="713"/>
                    <a:pt x="1" y="1450"/>
                    <a:pt x="238" y="2137"/>
                  </a:cubicBezTo>
                  <a:cubicBezTo>
                    <a:pt x="276" y="2237"/>
                    <a:pt x="426" y="2200"/>
                    <a:pt x="413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>
              <a:extLst>
                <a:ext uri="{FF2B5EF4-FFF2-40B4-BE49-F238E27FC236}">
                  <a16:creationId xmlns:a16="http://schemas.microsoft.com/office/drawing/2014/main" id="{CC2A6EF2-C036-E870-C7EB-67E1F1A4A313}"/>
                </a:ext>
              </a:extLst>
            </p:cNvPr>
            <p:cNvSpPr/>
            <p:nvPr/>
          </p:nvSpPr>
          <p:spPr>
            <a:xfrm>
              <a:off x="6677050" y="4396600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188" y="188"/>
                  </a:moveTo>
                  <a:cubicBezTo>
                    <a:pt x="313" y="550"/>
                    <a:pt x="363" y="950"/>
                    <a:pt x="300" y="1338"/>
                  </a:cubicBezTo>
                  <a:cubicBezTo>
                    <a:pt x="250" y="1613"/>
                    <a:pt x="113" y="1788"/>
                    <a:pt x="13" y="2038"/>
                  </a:cubicBezTo>
                  <a:cubicBezTo>
                    <a:pt x="0" y="2075"/>
                    <a:pt x="25" y="2112"/>
                    <a:pt x="63" y="2125"/>
                  </a:cubicBezTo>
                  <a:cubicBezTo>
                    <a:pt x="363" y="2175"/>
                    <a:pt x="463" y="1850"/>
                    <a:pt x="538" y="1613"/>
                  </a:cubicBezTo>
                  <a:cubicBezTo>
                    <a:pt x="650" y="1113"/>
                    <a:pt x="600" y="600"/>
                    <a:pt x="400" y="126"/>
                  </a:cubicBezTo>
                  <a:cubicBezTo>
                    <a:pt x="350" y="1"/>
                    <a:pt x="150" y="51"/>
                    <a:pt x="18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>
              <a:extLst>
                <a:ext uri="{FF2B5EF4-FFF2-40B4-BE49-F238E27FC236}">
                  <a16:creationId xmlns:a16="http://schemas.microsoft.com/office/drawing/2014/main" id="{228C878E-95A8-2473-51FA-AECAC7371DD0}"/>
                </a:ext>
              </a:extLst>
            </p:cNvPr>
            <p:cNvSpPr/>
            <p:nvPr/>
          </p:nvSpPr>
          <p:spPr>
            <a:xfrm>
              <a:off x="6337750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126" y="926"/>
                  </a:moveTo>
                  <a:cubicBezTo>
                    <a:pt x="1138" y="1076"/>
                    <a:pt x="2500" y="926"/>
                    <a:pt x="3263" y="163"/>
                  </a:cubicBezTo>
                  <a:cubicBezTo>
                    <a:pt x="3313" y="113"/>
                    <a:pt x="3263" y="1"/>
                    <a:pt x="3175" y="26"/>
                  </a:cubicBezTo>
                  <a:cubicBezTo>
                    <a:pt x="2713" y="188"/>
                    <a:pt x="2300" y="476"/>
                    <a:pt x="1813" y="601"/>
                  </a:cubicBezTo>
                  <a:cubicBezTo>
                    <a:pt x="1276" y="738"/>
                    <a:pt x="713" y="776"/>
                    <a:pt x="151" y="713"/>
                  </a:cubicBezTo>
                  <a:cubicBezTo>
                    <a:pt x="38" y="701"/>
                    <a:pt x="1" y="913"/>
                    <a:pt x="126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>
              <a:extLst>
                <a:ext uri="{FF2B5EF4-FFF2-40B4-BE49-F238E27FC236}">
                  <a16:creationId xmlns:a16="http://schemas.microsoft.com/office/drawing/2014/main" id="{4C59D0AC-5733-0C16-8B6A-B69109BFB5DD}"/>
                </a:ext>
              </a:extLst>
            </p:cNvPr>
            <p:cNvSpPr/>
            <p:nvPr/>
          </p:nvSpPr>
          <p:spPr>
            <a:xfrm>
              <a:off x="6319650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887" y="238"/>
                  </a:moveTo>
                  <a:cubicBezTo>
                    <a:pt x="3262" y="126"/>
                    <a:pt x="2612" y="1"/>
                    <a:pt x="1975" y="101"/>
                  </a:cubicBezTo>
                  <a:cubicBezTo>
                    <a:pt x="1300" y="201"/>
                    <a:pt x="712" y="551"/>
                    <a:pt x="138" y="926"/>
                  </a:cubicBezTo>
                  <a:cubicBezTo>
                    <a:pt x="0" y="1013"/>
                    <a:pt x="138" y="1238"/>
                    <a:pt x="275" y="1151"/>
                  </a:cubicBezTo>
                  <a:cubicBezTo>
                    <a:pt x="737" y="838"/>
                    <a:pt x="1225" y="526"/>
                    <a:pt x="1787" y="388"/>
                  </a:cubicBezTo>
                  <a:cubicBezTo>
                    <a:pt x="2450" y="226"/>
                    <a:pt x="3162" y="338"/>
                    <a:pt x="3837" y="451"/>
                  </a:cubicBezTo>
                  <a:cubicBezTo>
                    <a:pt x="3962" y="463"/>
                    <a:pt x="4024" y="263"/>
                    <a:pt x="3887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>
              <a:extLst>
                <a:ext uri="{FF2B5EF4-FFF2-40B4-BE49-F238E27FC236}">
                  <a16:creationId xmlns:a16="http://schemas.microsoft.com/office/drawing/2014/main" id="{36412CFD-C75E-471D-0F9D-BEFD9595C1E0}"/>
                </a:ext>
              </a:extLst>
            </p:cNvPr>
            <p:cNvSpPr/>
            <p:nvPr/>
          </p:nvSpPr>
          <p:spPr>
            <a:xfrm>
              <a:off x="68223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4499" y="88"/>
                  </a:moveTo>
                  <a:cubicBezTo>
                    <a:pt x="3187" y="1426"/>
                    <a:pt x="2700" y="2938"/>
                    <a:pt x="2912" y="4837"/>
                  </a:cubicBezTo>
                  <a:cubicBezTo>
                    <a:pt x="3087" y="6237"/>
                    <a:pt x="3699" y="7487"/>
                    <a:pt x="4237" y="8761"/>
                  </a:cubicBezTo>
                  <a:cubicBezTo>
                    <a:pt x="6111" y="13235"/>
                    <a:pt x="7986" y="21470"/>
                    <a:pt x="213" y="21808"/>
                  </a:cubicBezTo>
                  <a:cubicBezTo>
                    <a:pt x="125" y="21808"/>
                    <a:pt x="125" y="21933"/>
                    <a:pt x="213" y="21945"/>
                  </a:cubicBezTo>
                  <a:cubicBezTo>
                    <a:pt x="3250" y="22045"/>
                    <a:pt x="5586" y="20071"/>
                    <a:pt x="6274" y="17084"/>
                  </a:cubicBezTo>
                  <a:cubicBezTo>
                    <a:pt x="7598" y="11435"/>
                    <a:pt x="0" y="5012"/>
                    <a:pt x="4637" y="213"/>
                  </a:cubicBezTo>
                  <a:cubicBezTo>
                    <a:pt x="4712" y="138"/>
                    <a:pt x="4587" y="1"/>
                    <a:pt x="4499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>
              <a:extLst>
                <a:ext uri="{FF2B5EF4-FFF2-40B4-BE49-F238E27FC236}">
                  <a16:creationId xmlns:a16="http://schemas.microsoft.com/office/drawing/2014/main" id="{0E9CB8BE-E83A-6941-1765-AEC345B18D2E}"/>
                </a:ext>
              </a:extLst>
            </p:cNvPr>
            <p:cNvSpPr/>
            <p:nvPr/>
          </p:nvSpPr>
          <p:spPr>
            <a:xfrm>
              <a:off x="6723275" y="4055125"/>
              <a:ext cx="121250" cy="180925"/>
            </a:xfrm>
            <a:custGeom>
              <a:avLst/>
              <a:gdLst/>
              <a:ahLst/>
              <a:cxnLst/>
              <a:rect l="l" t="t" r="r" b="b"/>
              <a:pathLst>
                <a:path w="4850" h="7237" extrusionOk="0">
                  <a:moveTo>
                    <a:pt x="3175" y="7036"/>
                  </a:moveTo>
                  <a:cubicBezTo>
                    <a:pt x="1438" y="6911"/>
                    <a:pt x="438" y="4949"/>
                    <a:pt x="626" y="3400"/>
                  </a:cubicBezTo>
                  <a:cubicBezTo>
                    <a:pt x="838" y="1775"/>
                    <a:pt x="3138" y="113"/>
                    <a:pt x="4650" y="1513"/>
                  </a:cubicBezTo>
                  <a:cubicBezTo>
                    <a:pt x="4737" y="1588"/>
                    <a:pt x="4850" y="1463"/>
                    <a:pt x="4775" y="1388"/>
                  </a:cubicBezTo>
                  <a:cubicBezTo>
                    <a:pt x="3525" y="1"/>
                    <a:pt x="988" y="1313"/>
                    <a:pt x="538" y="2825"/>
                  </a:cubicBezTo>
                  <a:cubicBezTo>
                    <a:pt x="1" y="4637"/>
                    <a:pt x="1163" y="7086"/>
                    <a:pt x="3175" y="7224"/>
                  </a:cubicBezTo>
                  <a:cubicBezTo>
                    <a:pt x="3300" y="7236"/>
                    <a:pt x="3300" y="7049"/>
                    <a:pt x="3175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>
              <a:extLst>
                <a:ext uri="{FF2B5EF4-FFF2-40B4-BE49-F238E27FC236}">
                  <a16:creationId xmlns:a16="http://schemas.microsoft.com/office/drawing/2014/main" id="{4D20702A-D40D-5DD6-BD0A-2708C6C1E0C6}"/>
                </a:ext>
              </a:extLst>
            </p:cNvPr>
            <p:cNvSpPr/>
            <p:nvPr/>
          </p:nvSpPr>
          <p:spPr>
            <a:xfrm>
              <a:off x="67892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2463" y="163"/>
                  </a:moveTo>
                  <a:cubicBezTo>
                    <a:pt x="2837" y="900"/>
                    <a:pt x="2600" y="1800"/>
                    <a:pt x="1925" y="2274"/>
                  </a:cubicBezTo>
                  <a:cubicBezTo>
                    <a:pt x="1175" y="2749"/>
                    <a:pt x="338" y="2237"/>
                    <a:pt x="201" y="1425"/>
                  </a:cubicBezTo>
                  <a:cubicBezTo>
                    <a:pt x="188" y="1312"/>
                    <a:pt x="1" y="1337"/>
                    <a:pt x="13" y="1450"/>
                  </a:cubicBezTo>
                  <a:cubicBezTo>
                    <a:pt x="88" y="2324"/>
                    <a:pt x="1013" y="2937"/>
                    <a:pt x="1838" y="2549"/>
                  </a:cubicBezTo>
                  <a:cubicBezTo>
                    <a:pt x="2738" y="2137"/>
                    <a:pt x="3087" y="900"/>
                    <a:pt x="2588" y="75"/>
                  </a:cubicBezTo>
                  <a:cubicBezTo>
                    <a:pt x="2538" y="0"/>
                    <a:pt x="2425" y="75"/>
                    <a:pt x="2463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>
              <a:extLst>
                <a:ext uri="{FF2B5EF4-FFF2-40B4-BE49-F238E27FC236}">
                  <a16:creationId xmlns:a16="http://schemas.microsoft.com/office/drawing/2014/main" id="{46CFB8E1-B943-5B6C-A2F2-198D867EB824}"/>
                </a:ext>
              </a:extLst>
            </p:cNvPr>
            <p:cNvSpPr/>
            <p:nvPr/>
          </p:nvSpPr>
          <p:spPr>
            <a:xfrm>
              <a:off x="6795150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13"/>
                    <a:pt x="1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>
              <a:extLst>
                <a:ext uri="{FF2B5EF4-FFF2-40B4-BE49-F238E27FC236}">
                  <a16:creationId xmlns:a16="http://schemas.microsoft.com/office/drawing/2014/main" id="{8294E439-1621-7322-3E16-334230B5FB9B}"/>
                </a:ext>
              </a:extLst>
            </p:cNvPr>
            <p:cNvSpPr/>
            <p:nvPr/>
          </p:nvSpPr>
          <p:spPr>
            <a:xfrm>
              <a:off x="6869500" y="41213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3987" y="101"/>
                  </a:moveTo>
                  <a:cubicBezTo>
                    <a:pt x="3712" y="1288"/>
                    <a:pt x="3175" y="2400"/>
                    <a:pt x="2450" y="3375"/>
                  </a:cubicBezTo>
                  <a:cubicBezTo>
                    <a:pt x="1925" y="4087"/>
                    <a:pt x="1225" y="4737"/>
                    <a:pt x="863" y="5562"/>
                  </a:cubicBezTo>
                  <a:cubicBezTo>
                    <a:pt x="450" y="6474"/>
                    <a:pt x="463" y="7436"/>
                    <a:pt x="1150" y="8199"/>
                  </a:cubicBezTo>
                  <a:cubicBezTo>
                    <a:pt x="1213" y="8261"/>
                    <a:pt x="1338" y="8174"/>
                    <a:pt x="1275" y="8086"/>
                  </a:cubicBezTo>
                  <a:cubicBezTo>
                    <a:pt x="0" y="6212"/>
                    <a:pt x="1762" y="4725"/>
                    <a:pt x="2775" y="3275"/>
                  </a:cubicBezTo>
                  <a:cubicBezTo>
                    <a:pt x="3437" y="2325"/>
                    <a:pt x="3899" y="1263"/>
                    <a:pt x="4137" y="138"/>
                  </a:cubicBezTo>
                  <a:cubicBezTo>
                    <a:pt x="4162" y="38"/>
                    <a:pt x="4012" y="1"/>
                    <a:pt x="3987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>
              <a:extLst>
                <a:ext uri="{FF2B5EF4-FFF2-40B4-BE49-F238E27FC236}">
                  <a16:creationId xmlns:a16="http://schemas.microsoft.com/office/drawing/2014/main" id="{25014A55-1C7D-A778-7CD9-CE36B46A2415}"/>
                </a:ext>
              </a:extLst>
            </p:cNvPr>
            <p:cNvSpPr/>
            <p:nvPr/>
          </p:nvSpPr>
          <p:spPr>
            <a:xfrm>
              <a:off x="6887000" y="3978900"/>
              <a:ext cx="81875" cy="88750"/>
            </a:xfrm>
            <a:custGeom>
              <a:avLst/>
              <a:gdLst/>
              <a:ahLst/>
              <a:cxnLst/>
              <a:rect l="l" t="t" r="r" b="b"/>
              <a:pathLst>
                <a:path w="3275" h="3550" extrusionOk="0">
                  <a:moveTo>
                    <a:pt x="2774" y="163"/>
                  </a:moveTo>
                  <a:cubicBezTo>
                    <a:pt x="2987" y="1138"/>
                    <a:pt x="3099" y="2500"/>
                    <a:pt x="2087" y="3112"/>
                  </a:cubicBezTo>
                  <a:cubicBezTo>
                    <a:pt x="1612" y="3375"/>
                    <a:pt x="1025" y="3287"/>
                    <a:pt x="638" y="2900"/>
                  </a:cubicBezTo>
                  <a:cubicBezTo>
                    <a:pt x="338" y="2575"/>
                    <a:pt x="0" y="1250"/>
                    <a:pt x="800" y="1163"/>
                  </a:cubicBezTo>
                  <a:cubicBezTo>
                    <a:pt x="875" y="1163"/>
                    <a:pt x="875" y="1025"/>
                    <a:pt x="800" y="1038"/>
                  </a:cubicBezTo>
                  <a:cubicBezTo>
                    <a:pt x="250" y="1088"/>
                    <a:pt x="75" y="1762"/>
                    <a:pt x="138" y="2237"/>
                  </a:cubicBezTo>
                  <a:cubicBezTo>
                    <a:pt x="200" y="2850"/>
                    <a:pt x="675" y="3350"/>
                    <a:pt x="1300" y="3450"/>
                  </a:cubicBezTo>
                  <a:cubicBezTo>
                    <a:pt x="1937" y="3550"/>
                    <a:pt x="2450" y="3187"/>
                    <a:pt x="2774" y="2650"/>
                  </a:cubicBezTo>
                  <a:cubicBezTo>
                    <a:pt x="3274" y="1850"/>
                    <a:pt x="3149" y="988"/>
                    <a:pt x="2949" y="113"/>
                  </a:cubicBezTo>
                  <a:cubicBezTo>
                    <a:pt x="2924" y="0"/>
                    <a:pt x="2762" y="50"/>
                    <a:pt x="2787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>
              <a:extLst>
                <a:ext uri="{FF2B5EF4-FFF2-40B4-BE49-F238E27FC236}">
                  <a16:creationId xmlns:a16="http://schemas.microsoft.com/office/drawing/2014/main" id="{5E76F009-CFA6-B1AA-33E1-CC2E80EC57E8}"/>
                </a:ext>
              </a:extLst>
            </p:cNvPr>
            <p:cNvSpPr/>
            <p:nvPr/>
          </p:nvSpPr>
          <p:spPr>
            <a:xfrm>
              <a:off x="6898550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1400" y="150"/>
                  </a:moveTo>
                  <a:cubicBezTo>
                    <a:pt x="1488" y="462"/>
                    <a:pt x="1450" y="787"/>
                    <a:pt x="1138" y="962"/>
                  </a:cubicBezTo>
                  <a:cubicBezTo>
                    <a:pt x="938" y="1137"/>
                    <a:pt x="713" y="1087"/>
                    <a:pt x="488" y="800"/>
                  </a:cubicBezTo>
                  <a:cubicBezTo>
                    <a:pt x="438" y="675"/>
                    <a:pt x="463" y="537"/>
                    <a:pt x="525" y="425"/>
                  </a:cubicBezTo>
                  <a:cubicBezTo>
                    <a:pt x="638" y="350"/>
                    <a:pt x="538" y="175"/>
                    <a:pt x="425" y="250"/>
                  </a:cubicBezTo>
                  <a:cubicBezTo>
                    <a:pt x="1" y="512"/>
                    <a:pt x="338" y="1212"/>
                    <a:pt x="763" y="1262"/>
                  </a:cubicBezTo>
                  <a:cubicBezTo>
                    <a:pt x="1425" y="1337"/>
                    <a:pt x="1750" y="637"/>
                    <a:pt x="1550" y="100"/>
                  </a:cubicBezTo>
                  <a:cubicBezTo>
                    <a:pt x="1513" y="0"/>
                    <a:pt x="1375" y="38"/>
                    <a:pt x="1388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>
              <a:extLst>
                <a:ext uri="{FF2B5EF4-FFF2-40B4-BE49-F238E27FC236}">
                  <a16:creationId xmlns:a16="http://schemas.microsoft.com/office/drawing/2014/main" id="{3774B90A-447B-759D-D16E-63CBEEB2D182}"/>
                </a:ext>
              </a:extLst>
            </p:cNvPr>
            <p:cNvSpPr/>
            <p:nvPr/>
          </p:nvSpPr>
          <p:spPr>
            <a:xfrm>
              <a:off x="6890425" y="4315375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451" y="463"/>
                  </a:moveTo>
                  <a:lnTo>
                    <a:pt x="451" y="463"/>
                  </a:lnTo>
                  <a:cubicBezTo>
                    <a:pt x="463" y="375"/>
                    <a:pt x="351" y="325"/>
                    <a:pt x="288" y="388"/>
                  </a:cubicBezTo>
                  <a:cubicBezTo>
                    <a:pt x="1" y="800"/>
                    <a:pt x="626" y="1275"/>
                    <a:pt x="950" y="863"/>
                  </a:cubicBezTo>
                  <a:cubicBezTo>
                    <a:pt x="1275" y="438"/>
                    <a:pt x="713" y="0"/>
                    <a:pt x="351" y="325"/>
                  </a:cubicBezTo>
                  <a:cubicBezTo>
                    <a:pt x="276" y="388"/>
                    <a:pt x="376" y="488"/>
                    <a:pt x="451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>
              <a:extLst>
                <a:ext uri="{FF2B5EF4-FFF2-40B4-BE49-F238E27FC236}">
                  <a16:creationId xmlns:a16="http://schemas.microsoft.com/office/drawing/2014/main" id="{07520C42-DF5C-C468-D2B2-F7F9AFD7D6E1}"/>
                </a:ext>
              </a:extLst>
            </p:cNvPr>
            <p:cNvSpPr/>
            <p:nvPr/>
          </p:nvSpPr>
          <p:spPr>
            <a:xfrm>
              <a:off x="6826375" y="4193850"/>
              <a:ext cx="112825" cy="77500"/>
            </a:xfrm>
            <a:custGeom>
              <a:avLst/>
              <a:gdLst/>
              <a:ahLst/>
              <a:cxnLst/>
              <a:rect l="l" t="t" r="r" b="b"/>
              <a:pathLst>
                <a:path w="4513" h="3100" extrusionOk="0">
                  <a:moveTo>
                    <a:pt x="4375" y="50"/>
                  </a:moveTo>
                  <a:cubicBezTo>
                    <a:pt x="3175" y="1412"/>
                    <a:pt x="1700" y="2175"/>
                    <a:pt x="88" y="2924"/>
                  </a:cubicBezTo>
                  <a:cubicBezTo>
                    <a:pt x="1" y="2962"/>
                    <a:pt x="63" y="3099"/>
                    <a:pt x="151" y="3074"/>
                  </a:cubicBezTo>
                  <a:cubicBezTo>
                    <a:pt x="1850" y="2562"/>
                    <a:pt x="3362" y="1550"/>
                    <a:pt x="4462" y="150"/>
                  </a:cubicBezTo>
                  <a:cubicBezTo>
                    <a:pt x="4512" y="88"/>
                    <a:pt x="4425" y="0"/>
                    <a:pt x="4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>
              <a:extLst>
                <a:ext uri="{FF2B5EF4-FFF2-40B4-BE49-F238E27FC236}">
                  <a16:creationId xmlns:a16="http://schemas.microsoft.com/office/drawing/2014/main" id="{55469027-7AD7-14C5-1D45-C1BBDA9C4536}"/>
                </a:ext>
              </a:extLst>
            </p:cNvPr>
            <p:cNvSpPr/>
            <p:nvPr/>
          </p:nvSpPr>
          <p:spPr>
            <a:xfrm>
              <a:off x="6805775" y="4256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388"/>
                  </a:moveTo>
                  <a:cubicBezTo>
                    <a:pt x="550" y="1"/>
                    <a:pt x="0" y="538"/>
                    <a:pt x="375" y="888"/>
                  </a:cubicBezTo>
                  <a:cubicBezTo>
                    <a:pt x="750" y="1238"/>
                    <a:pt x="1300" y="600"/>
                    <a:pt x="837" y="350"/>
                  </a:cubicBezTo>
                  <a:cubicBezTo>
                    <a:pt x="750" y="313"/>
                    <a:pt x="662" y="425"/>
                    <a:pt x="725" y="500"/>
                  </a:cubicBezTo>
                  <a:lnTo>
                    <a:pt x="800" y="500"/>
                  </a:lnTo>
                  <a:cubicBezTo>
                    <a:pt x="875" y="563"/>
                    <a:pt x="962" y="463"/>
                    <a:pt x="912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>
              <a:extLst>
                <a:ext uri="{FF2B5EF4-FFF2-40B4-BE49-F238E27FC236}">
                  <a16:creationId xmlns:a16="http://schemas.microsoft.com/office/drawing/2014/main" id="{F2822B31-D162-344A-D0E3-758E5608874B}"/>
                </a:ext>
              </a:extLst>
            </p:cNvPr>
            <p:cNvSpPr/>
            <p:nvPr/>
          </p:nvSpPr>
          <p:spPr>
            <a:xfrm>
              <a:off x="6811400" y="4233200"/>
              <a:ext cx="9700" cy="5975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262" y="26"/>
                  </a:moveTo>
                  <a:cubicBezTo>
                    <a:pt x="212" y="26"/>
                    <a:pt x="150" y="26"/>
                    <a:pt x="100" y="13"/>
                  </a:cubicBezTo>
                  <a:cubicBezTo>
                    <a:pt x="13" y="1"/>
                    <a:pt x="0" y="126"/>
                    <a:pt x="50" y="176"/>
                  </a:cubicBezTo>
                  <a:cubicBezTo>
                    <a:pt x="112" y="213"/>
                    <a:pt x="187" y="238"/>
                    <a:pt x="262" y="226"/>
                  </a:cubicBezTo>
                  <a:cubicBezTo>
                    <a:pt x="387" y="226"/>
                    <a:pt x="387" y="38"/>
                    <a:pt x="2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>
              <a:extLst>
                <a:ext uri="{FF2B5EF4-FFF2-40B4-BE49-F238E27FC236}">
                  <a16:creationId xmlns:a16="http://schemas.microsoft.com/office/drawing/2014/main" id="{FB4E3468-79F9-1FBF-963B-584AB8790E84}"/>
                </a:ext>
              </a:extLst>
            </p:cNvPr>
            <p:cNvSpPr/>
            <p:nvPr/>
          </p:nvSpPr>
          <p:spPr>
            <a:xfrm>
              <a:off x="684387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38" y="250"/>
                  </a:moveTo>
                  <a:cubicBezTo>
                    <a:pt x="226" y="163"/>
                    <a:pt x="176" y="88"/>
                    <a:pt x="101" y="38"/>
                  </a:cubicBezTo>
                  <a:cubicBezTo>
                    <a:pt x="63" y="0"/>
                    <a:pt x="1" y="38"/>
                    <a:pt x="13" y="100"/>
                  </a:cubicBezTo>
                  <a:cubicBezTo>
                    <a:pt x="26" y="175"/>
                    <a:pt x="51" y="250"/>
                    <a:pt x="88" y="313"/>
                  </a:cubicBezTo>
                  <a:cubicBezTo>
                    <a:pt x="138" y="400"/>
                    <a:pt x="276" y="338"/>
                    <a:pt x="251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>
              <a:extLst>
                <a:ext uri="{FF2B5EF4-FFF2-40B4-BE49-F238E27FC236}">
                  <a16:creationId xmlns:a16="http://schemas.microsoft.com/office/drawing/2014/main" id="{0514B745-E09F-07EB-6187-EC23F4F724C9}"/>
                </a:ext>
              </a:extLst>
            </p:cNvPr>
            <p:cNvSpPr/>
            <p:nvPr/>
          </p:nvSpPr>
          <p:spPr>
            <a:xfrm>
              <a:off x="6952925" y="4091375"/>
              <a:ext cx="27500" cy="156850"/>
            </a:xfrm>
            <a:custGeom>
              <a:avLst/>
              <a:gdLst/>
              <a:ahLst/>
              <a:cxnLst/>
              <a:rect l="l" t="t" r="r" b="b"/>
              <a:pathLst>
                <a:path w="1100" h="6274" extrusionOk="0">
                  <a:moveTo>
                    <a:pt x="925" y="100"/>
                  </a:moveTo>
                  <a:cubicBezTo>
                    <a:pt x="850" y="1375"/>
                    <a:pt x="612" y="2600"/>
                    <a:pt x="337" y="3837"/>
                  </a:cubicBezTo>
                  <a:cubicBezTo>
                    <a:pt x="150" y="4649"/>
                    <a:pt x="0" y="5361"/>
                    <a:pt x="312" y="6161"/>
                  </a:cubicBezTo>
                  <a:cubicBezTo>
                    <a:pt x="362" y="6274"/>
                    <a:pt x="525" y="6236"/>
                    <a:pt x="487" y="6111"/>
                  </a:cubicBezTo>
                  <a:cubicBezTo>
                    <a:pt x="175" y="4936"/>
                    <a:pt x="625" y="3812"/>
                    <a:pt x="850" y="2650"/>
                  </a:cubicBezTo>
                  <a:cubicBezTo>
                    <a:pt x="1025" y="1812"/>
                    <a:pt x="1100" y="963"/>
                    <a:pt x="1100" y="100"/>
                  </a:cubicBezTo>
                  <a:cubicBezTo>
                    <a:pt x="1087" y="0"/>
                    <a:pt x="937" y="0"/>
                    <a:pt x="925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>
              <a:extLst>
                <a:ext uri="{FF2B5EF4-FFF2-40B4-BE49-F238E27FC236}">
                  <a16:creationId xmlns:a16="http://schemas.microsoft.com/office/drawing/2014/main" id="{E4DCA92D-180E-F9FF-9F33-BA9659AD25CB}"/>
                </a:ext>
              </a:extLst>
            </p:cNvPr>
            <p:cNvSpPr/>
            <p:nvPr/>
          </p:nvSpPr>
          <p:spPr>
            <a:xfrm>
              <a:off x="6949475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438" y="351"/>
                  </a:moveTo>
                  <a:cubicBezTo>
                    <a:pt x="1" y="776"/>
                    <a:pt x="725" y="1325"/>
                    <a:pt x="1013" y="851"/>
                  </a:cubicBezTo>
                  <a:cubicBezTo>
                    <a:pt x="1250" y="476"/>
                    <a:pt x="588" y="1"/>
                    <a:pt x="438" y="476"/>
                  </a:cubicBezTo>
                  <a:cubicBezTo>
                    <a:pt x="413" y="563"/>
                    <a:pt x="525" y="626"/>
                    <a:pt x="588" y="563"/>
                  </a:cubicBezTo>
                  <a:lnTo>
                    <a:pt x="563" y="451"/>
                  </a:lnTo>
                  <a:cubicBezTo>
                    <a:pt x="613" y="363"/>
                    <a:pt x="500" y="276"/>
                    <a:pt x="4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>
              <a:extLst>
                <a:ext uri="{FF2B5EF4-FFF2-40B4-BE49-F238E27FC236}">
                  <a16:creationId xmlns:a16="http://schemas.microsoft.com/office/drawing/2014/main" id="{04549985-89EE-F20A-7B98-A58559502019}"/>
                </a:ext>
              </a:extLst>
            </p:cNvPr>
            <p:cNvSpPr/>
            <p:nvPr/>
          </p:nvSpPr>
          <p:spPr>
            <a:xfrm>
              <a:off x="6900425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113" y="263"/>
                  </a:moveTo>
                  <a:cubicBezTo>
                    <a:pt x="688" y="900"/>
                    <a:pt x="650" y="1937"/>
                    <a:pt x="450" y="2724"/>
                  </a:cubicBezTo>
                  <a:cubicBezTo>
                    <a:pt x="425" y="2837"/>
                    <a:pt x="588" y="2912"/>
                    <a:pt x="650" y="2812"/>
                  </a:cubicBezTo>
                  <a:cubicBezTo>
                    <a:pt x="900" y="2387"/>
                    <a:pt x="875" y="1687"/>
                    <a:pt x="800" y="1225"/>
                  </a:cubicBezTo>
                  <a:cubicBezTo>
                    <a:pt x="750" y="800"/>
                    <a:pt x="563" y="413"/>
                    <a:pt x="263" y="100"/>
                  </a:cubicBezTo>
                  <a:cubicBezTo>
                    <a:pt x="163" y="0"/>
                    <a:pt x="1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>
              <a:extLst>
                <a:ext uri="{FF2B5EF4-FFF2-40B4-BE49-F238E27FC236}">
                  <a16:creationId xmlns:a16="http://schemas.microsoft.com/office/drawing/2014/main" id="{80B9BD2A-7C4D-81FE-CC8A-6F604945E283}"/>
                </a:ext>
              </a:extLst>
            </p:cNvPr>
            <p:cNvSpPr/>
            <p:nvPr/>
          </p:nvSpPr>
          <p:spPr>
            <a:xfrm>
              <a:off x="68938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62" y="2612"/>
                  </a:moveTo>
                  <a:cubicBezTo>
                    <a:pt x="188" y="2063"/>
                    <a:pt x="450" y="888"/>
                    <a:pt x="550" y="176"/>
                  </a:cubicBezTo>
                  <a:cubicBezTo>
                    <a:pt x="562" y="76"/>
                    <a:pt x="425" y="1"/>
                    <a:pt x="375" y="101"/>
                  </a:cubicBezTo>
                  <a:cubicBezTo>
                    <a:pt x="0" y="800"/>
                    <a:pt x="63" y="2238"/>
                    <a:pt x="737" y="2750"/>
                  </a:cubicBezTo>
                  <a:cubicBezTo>
                    <a:pt x="825" y="2825"/>
                    <a:pt x="937" y="2675"/>
                    <a:pt x="850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>
              <a:extLst>
                <a:ext uri="{FF2B5EF4-FFF2-40B4-BE49-F238E27FC236}">
                  <a16:creationId xmlns:a16="http://schemas.microsoft.com/office/drawing/2014/main" id="{B1B69415-4E7E-0547-B6F7-789B1B9A63D5}"/>
                </a:ext>
              </a:extLst>
            </p:cNvPr>
            <p:cNvSpPr/>
            <p:nvPr/>
          </p:nvSpPr>
          <p:spPr>
            <a:xfrm>
              <a:off x="6908850" y="4142600"/>
              <a:ext cx="56575" cy="17850"/>
            </a:xfrm>
            <a:custGeom>
              <a:avLst/>
              <a:gdLst/>
              <a:ahLst/>
              <a:cxnLst/>
              <a:rect l="l" t="t" r="r" b="b"/>
              <a:pathLst>
                <a:path w="2263" h="714" extrusionOk="0">
                  <a:moveTo>
                    <a:pt x="2150" y="238"/>
                  </a:moveTo>
                  <a:cubicBezTo>
                    <a:pt x="1463" y="1"/>
                    <a:pt x="726" y="88"/>
                    <a:pt x="113" y="476"/>
                  </a:cubicBezTo>
                  <a:cubicBezTo>
                    <a:pt x="1" y="551"/>
                    <a:pt x="101" y="713"/>
                    <a:pt x="226" y="663"/>
                  </a:cubicBezTo>
                  <a:cubicBezTo>
                    <a:pt x="788" y="326"/>
                    <a:pt x="1463" y="238"/>
                    <a:pt x="2100" y="413"/>
                  </a:cubicBezTo>
                  <a:cubicBezTo>
                    <a:pt x="2213" y="438"/>
                    <a:pt x="2263" y="263"/>
                    <a:pt x="2150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>
              <a:extLst>
                <a:ext uri="{FF2B5EF4-FFF2-40B4-BE49-F238E27FC236}">
                  <a16:creationId xmlns:a16="http://schemas.microsoft.com/office/drawing/2014/main" id="{B18F115F-603E-9395-74BD-A0E5F9DCC6F5}"/>
                </a:ext>
              </a:extLst>
            </p:cNvPr>
            <p:cNvSpPr/>
            <p:nvPr/>
          </p:nvSpPr>
          <p:spPr>
            <a:xfrm>
              <a:off x="69091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25" y="400"/>
                  </a:moveTo>
                  <a:cubicBezTo>
                    <a:pt x="475" y="538"/>
                    <a:pt x="2250" y="850"/>
                    <a:pt x="2125" y="63"/>
                  </a:cubicBezTo>
                  <a:cubicBezTo>
                    <a:pt x="2112" y="25"/>
                    <a:pt x="2075" y="0"/>
                    <a:pt x="2037" y="13"/>
                  </a:cubicBezTo>
                  <a:cubicBezTo>
                    <a:pt x="1788" y="113"/>
                    <a:pt x="1613" y="250"/>
                    <a:pt x="1338" y="300"/>
                  </a:cubicBezTo>
                  <a:cubicBezTo>
                    <a:pt x="950" y="363"/>
                    <a:pt x="550" y="313"/>
                    <a:pt x="188" y="188"/>
                  </a:cubicBezTo>
                  <a:cubicBezTo>
                    <a:pt x="50" y="138"/>
                    <a:pt x="0" y="338"/>
                    <a:pt x="125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>
              <a:extLst>
                <a:ext uri="{FF2B5EF4-FFF2-40B4-BE49-F238E27FC236}">
                  <a16:creationId xmlns:a16="http://schemas.microsoft.com/office/drawing/2014/main" id="{5F0C586A-D561-CB17-946A-5AFD6E94CC6E}"/>
                </a:ext>
              </a:extLst>
            </p:cNvPr>
            <p:cNvSpPr/>
            <p:nvPr/>
          </p:nvSpPr>
          <p:spPr>
            <a:xfrm>
              <a:off x="6877300" y="3810500"/>
              <a:ext cx="26600" cy="82825"/>
            </a:xfrm>
            <a:custGeom>
              <a:avLst/>
              <a:gdLst/>
              <a:ahLst/>
              <a:cxnLst/>
              <a:rect l="l" t="t" r="r" b="b"/>
              <a:pathLst>
                <a:path w="1064" h="3313" extrusionOk="0">
                  <a:moveTo>
                    <a:pt x="713" y="151"/>
                  </a:moveTo>
                  <a:cubicBezTo>
                    <a:pt x="776" y="713"/>
                    <a:pt x="738" y="1275"/>
                    <a:pt x="601" y="1813"/>
                  </a:cubicBezTo>
                  <a:cubicBezTo>
                    <a:pt x="463" y="2300"/>
                    <a:pt x="188" y="2713"/>
                    <a:pt x="26" y="3175"/>
                  </a:cubicBezTo>
                  <a:cubicBezTo>
                    <a:pt x="1" y="3262"/>
                    <a:pt x="101" y="3312"/>
                    <a:pt x="163" y="3262"/>
                  </a:cubicBezTo>
                  <a:cubicBezTo>
                    <a:pt x="938" y="2500"/>
                    <a:pt x="1063" y="1138"/>
                    <a:pt x="926" y="126"/>
                  </a:cubicBezTo>
                  <a:cubicBezTo>
                    <a:pt x="913" y="1"/>
                    <a:pt x="701" y="26"/>
                    <a:pt x="71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>
              <a:extLst>
                <a:ext uri="{FF2B5EF4-FFF2-40B4-BE49-F238E27FC236}">
                  <a16:creationId xmlns:a16="http://schemas.microsoft.com/office/drawing/2014/main" id="{BEB859CE-A2C8-C0DF-C35F-EA00AD156567}"/>
                </a:ext>
              </a:extLst>
            </p:cNvPr>
            <p:cNvSpPr/>
            <p:nvPr/>
          </p:nvSpPr>
          <p:spPr>
            <a:xfrm>
              <a:off x="6868550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438" y="3824"/>
                  </a:moveTo>
                  <a:cubicBezTo>
                    <a:pt x="338" y="3150"/>
                    <a:pt x="226" y="2450"/>
                    <a:pt x="388" y="1775"/>
                  </a:cubicBezTo>
                  <a:cubicBezTo>
                    <a:pt x="513" y="1225"/>
                    <a:pt x="838" y="738"/>
                    <a:pt x="1138" y="263"/>
                  </a:cubicBezTo>
                  <a:cubicBezTo>
                    <a:pt x="1238" y="125"/>
                    <a:pt x="1013" y="0"/>
                    <a:pt x="913" y="138"/>
                  </a:cubicBezTo>
                  <a:cubicBezTo>
                    <a:pt x="551" y="700"/>
                    <a:pt x="201" y="1288"/>
                    <a:pt x="88" y="1975"/>
                  </a:cubicBezTo>
                  <a:cubicBezTo>
                    <a:pt x="1" y="2612"/>
                    <a:pt x="126" y="3262"/>
                    <a:pt x="238" y="3887"/>
                  </a:cubicBezTo>
                  <a:cubicBezTo>
                    <a:pt x="263" y="4024"/>
                    <a:pt x="463" y="3962"/>
                    <a:pt x="43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>
              <a:extLst>
                <a:ext uri="{FF2B5EF4-FFF2-40B4-BE49-F238E27FC236}">
                  <a16:creationId xmlns:a16="http://schemas.microsoft.com/office/drawing/2014/main" id="{F4EB03EC-45EB-D56A-0F59-BB31B9227163}"/>
                </a:ext>
              </a:extLst>
            </p:cNvPr>
            <p:cNvSpPr/>
            <p:nvPr/>
          </p:nvSpPr>
          <p:spPr>
            <a:xfrm>
              <a:off x="6712050" y="4197600"/>
              <a:ext cx="8450" cy="8150"/>
            </a:xfrm>
            <a:custGeom>
              <a:avLst/>
              <a:gdLst/>
              <a:ahLst/>
              <a:cxnLst/>
              <a:rect l="l" t="t" r="r" b="b"/>
              <a:pathLst>
                <a:path w="338" h="326" extrusionOk="0">
                  <a:moveTo>
                    <a:pt x="88" y="313"/>
                  </a:moveTo>
                  <a:cubicBezTo>
                    <a:pt x="175" y="325"/>
                    <a:pt x="262" y="288"/>
                    <a:pt x="312" y="213"/>
                  </a:cubicBezTo>
                  <a:cubicBezTo>
                    <a:pt x="325" y="200"/>
                    <a:pt x="337" y="163"/>
                    <a:pt x="325" y="138"/>
                  </a:cubicBezTo>
                  <a:lnTo>
                    <a:pt x="300" y="50"/>
                  </a:lnTo>
                  <a:cubicBezTo>
                    <a:pt x="287" y="13"/>
                    <a:pt x="225" y="0"/>
                    <a:pt x="212" y="38"/>
                  </a:cubicBezTo>
                  <a:lnTo>
                    <a:pt x="75" y="175"/>
                  </a:lnTo>
                  <a:cubicBezTo>
                    <a:pt x="0" y="200"/>
                    <a:pt x="13" y="325"/>
                    <a:pt x="8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>
              <a:extLst>
                <a:ext uri="{FF2B5EF4-FFF2-40B4-BE49-F238E27FC236}">
                  <a16:creationId xmlns:a16="http://schemas.microsoft.com/office/drawing/2014/main" id="{1B7D23E0-85F4-A8AB-4292-9AC26E1509A2}"/>
                </a:ext>
              </a:extLst>
            </p:cNvPr>
            <p:cNvSpPr/>
            <p:nvPr/>
          </p:nvSpPr>
          <p:spPr>
            <a:xfrm>
              <a:off x="6655500" y="4190725"/>
              <a:ext cx="58750" cy="15025"/>
            </a:xfrm>
            <a:custGeom>
              <a:avLst/>
              <a:gdLst/>
              <a:ahLst/>
              <a:cxnLst/>
              <a:rect l="l" t="t" r="r" b="b"/>
              <a:pathLst>
                <a:path w="2350" h="601" extrusionOk="0">
                  <a:moveTo>
                    <a:pt x="2300" y="475"/>
                  </a:moveTo>
                  <a:cubicBezTo>
                    <a:pt x="1625" y="138"/>
                    <a:pt x="825" y="0"/>
                    <a:pt x="88" y="225"/>
                  </a:cubicBezTo>
                  <a:cubicBezTo>
                    <a:pt x="0" y="250"/>
                    <a:pt x="0" y="413"/>
                    <a:pt x="113" y="400"/>
                  </a:cubicBezTo>
                  <a:cubicBezTo>
                    <a:pt x="862" y="313"/>
                    <a:pt x="1537" y="313"/>
                    <a:pt x="2250" y="588"/>
                  </a:cubicBezTo>
                  <a:cubicBezTo>
                    <a:pt x="2312" y="600"/>
                    <a:pt x="2350" y="500"/>
                    <a:pt x="230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>
              <a:extLst>
                <a:ext uri="{FF2B5EF4-FFF2-40B4-BE49-F238E27FC236}">
                  <a16:creationId xmlns:a16="http://schemas.microsoft.com/office/drawing/2014/main" id="{7ADEAE14-F388-76C3-9F9E-412CFBE8B2F4}"/>
                </a:ext>
              </a:extLst>
            </p:cNvPr>
            <p:cNvSpPr/>
            <p:nvPr/>
          </p:nvSpPr>
          <p:spPr>
            <a:xfrm>
              <a:off x="6655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201" y="613"/>
                  </a:moveTo>
                  <a:cubicBezTo>
                    <a:pt x="413" y="351"/>
                    <a:pt x="650" y="276"/>
                    <a:pt x="938" y="163"/>
                  </a:cubicBezTo>
                  <a:cubicBezTo>
                    <a:pt x="1013" y="126"/>
                    <a:pt x="1013" y="1"/>
                    <a:pt x="925" y="1"/>
                  </a:cubicBezTo>
                  <a:cubicBezTo>
                    <a:pt x="575" y="26"/>
                    <a:pt x="251" y="201"/>
                    <a:pt x="63" y="501"/>
                  </a:cubicBezTo>
                  <a:cubicBezTo>
                    <a:pt x="1" y="576"/>
                    <a:pt x="138" y="676"/>
                    <a:pt x="201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>
              <a:extLst>
                <a:ext uri="{FF2B5EF4-FFF2-40B4-BE49-F238E27FC236}">
                  <a16:creationId xmlns:a16="http://schemas.microsoft.com/office/drawing/2014/main" id="{9D49AA89-D26B-4D3A-4654-94B79773B323}"/>
                </a:ext>
              </a:extLst>
            </p:cNvPr>
            <p:cNvSpPr/>
            <p:nvPr/>
          </p:nvSpPr>
          <p:spPr>
            <a:xfrm>
              <a:off x="6694550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1012" y="2075"/>
                  </a:moveTo>
                  <a:cubicBezTo>
                    <a:pt x="838" y="1775"/>
                    <a:pt x="700" y="1462"/>
                    <a:pt x="575" y="1125"/>
                  </a:cubicBezTo>
                  <a:cubicBezTo>
                    <a:pt x="463" y="775"/>
                    <a:pt x="525" y="475"/>
                    <a:pt x="575" y="125"/>
                  </a:cubicBezTo>
                  <a:cubicBezTo>
                    <a:pt x="588" y="25"/>
                    <a:pt x="450" y="0"/>
                    <a:pt x="413" y="75"/>
                  </a:cubicBezTo>
                  <a:cubicBezTo>
                    <a:pt x="0" y="775"/>
                    <a:pt x="463" y="1612"/>
                    <a:pt x="925" y="2162"/>
                  </a:cubicBezTo>
                  <a:cubicBezTo>
                    <a:pt x="975" y="2212"/>
                    <a:pt x="1062" y="2137"/>
                    <a:pt x="1025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>
              <a:extLst>
                <a:ext uri="{FF2B5EF4-FFF2-40B4-BE49-F238E27FC236}">
                  <a16:creationId xmlns:a16="http://schemas.microsoft.com/office/drawing/2014/main" id="{E6D956E3-B760-7338-2A38-4FFD210D6590}"/>
                </a:ext>
              </a:extLst>
            </p:cNvPr>
            <p:cNvSpPr/>
            <p:nvPr/>
          </p:nvSpPr>
          <p:spPr>
            <a:xfrm>
              <a:off x="66936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76" y="138"/>
                  </a:moveTo>
                  <a:cubicBezTo>
                    <a:pt x="113" y="450"/>
                    <a:pt x="1" y="875"/>
                    <a:pt x="51" y="1287"/>
                  </a:cubicBezTo>
                  <a:cubicBezTo>
                    <a:pt x="63" y="1387"/>
                    <a:pt x="201" y="1350"/>
                    <a:pt x="226" y="1262"/>
                  </a:cubicBezTo>
                  <a:cubicBezTo>
                    <a:pt x="238" y="875"/>
                    <a:pt x="301" y="575"/>
                    <a:pt x="576" y="288"/>
                  </a:cubicBezTo>
                  <a:cubicBezTo>
                    <a:pt x="676" y="150"/>
                    <a:pt x="476" y="0"/>
                    <a:pt x="376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>
              <a:extLst>
                <a:ext uri="{FF2B5EF4-FFF2-40B4-BE49-F238E27FC236}">
                  <a16:creationId xmlns:a16="http://schemas.microsoft.com/office/drawing/2014/main" id="{64858397-374A-8B4A-85FF-117F429CA28A}"/>
                </a:ext>
              </a:extLst>
            </p:cNvPr>
            <p:cNvSpPr/>
            <p:nvPr/>
          </p:nvSpPr>
          <p:spPr>
            <a:xfrm>
              <a:off x="6676725" y="4169150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788" y="238"/>
                  </a:moveTo>
                  <a:cubicBezTo>
                    <a:pt x="576" y="176"/>
                    <a:pt x="363" y="76"/>
                    <a:pt x="138" y="26"/>
                  </a:cubicBezTo>
                  <a:cubicBezTo>
                    <a:pt x="51" y="1"/>
                    <a:pt x="1" y="113"/>
                    <a:pt x="88" y="163"/>
                  </a:cubicBezTo>
                  <a:cubicBezTo>
                    <a:pt x="288" y="288"/>
                    <a:pt x="513" y="376"/>
                    <a:pt x="738" y="426"/>
                  </a:cubicBezTo>
                  <a:cubicBezTo>
                    <a:pt x="863" y="451"/>
                    <a:pt x="913" y="276"/>
                    <a:pt x="78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>
              <a:extLst>
                <a:ext uri="{FF2B5EF4-FFF2-40B4-BE49-F238E27FC236}">
                  <a16:creationId xmlns:a16="http://schemas.microsoft.com/office/drawing/2014/main" id="{498546C2-E62D-FC7A-3187-16D12E34EEC9}"/>
                </a:ext>
              </a:extLst>
            </p:cNvPr>
            <p:cNvSpPr/>
            <p:nvPr/>
          </p:nvSpPr>
          <p:spPr>
            <a:xfrm>
              <a:off x="6675800" y="4169150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63" y="226"/>
                  </a:moveTo>
                  <a:cubicBezTo>
                    <a:pt x="150" y="413"/>
                    <a:pt x="275" y="588"/>
                    <a:pt x="438" y="726"/>
                  </a:cubicBezTo>
                  <a:cubicBezTo>
                    <a:pt x="513" y="788"/>
                    <a:pt x="650" y="701"/>
                    <a:pt x="588" y="613"/>
                  </a:cubicBezTo>
                  <a:cubicBezTo>
                    <a:pt x="488" y="438"/>
                    <a:pt x="363" y="288"/>
                    <a:pt x="250" y="126"/>
                  </a:cubicBezTo>
                  <a:cubicBezTo>
                    <a:pt x="175" y="1"/>
                    <a:pt x="0" y="101"/>
                    <a:pt x="75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>
              <a:extLst>
                <a:ext uri="{FF2B5EF4-FFF2-40B4-BE49-F238E27FC236}">
                  <a16:creationId xmlns:a16="http://schemas.microsoft.com/office/drawing/2014/main" id="{3494B19F-F11A-F0D8-1246-AF03781A30C1}"/>
                </a:ext>
              </a:extLst>
            </p:cNvPr>
            <p:cNvSpPr/>
            <p:nvPr/>
          </p:nvSpPr>
          <p:spPr>
            <a:xfrm>
              <a:off x="6672975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6" y="51"/>
                  </a:moveTo>
                  <a:cubicBezTo>
                    <a:pt x="413" y="1"/>
                    <a:pt x="226" y="26"/>
                    <a:pt x="88" y="113"/>
                  </a:cubicBezTo>
                  <a:cubicBezTo>
                    <a:pt x="1" y="163"/>
                    <a:pt x="63" y="276"/>
                    <a:pt x="138" y="251"/>
                  </a:cubicBezTo>
                  <a:lnTo>
                    <a:pt x="526" y="238"/>
                  </a:lnTo>
                  <a:cubicBezTo>
                    <a:pt x="638" y="263"/>
                    <a:pt x="701" y="88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>
              <a:extLst>
                <a:ext uri="{FF2B5EF4-FFF2-40B4-BE49-F238E27FC236}">
                  <a16:creationId xmlns:a16="http://schemas.microsoft.com/office/drawing/2014/main" id="{009652C6-C471-004D-E601-103E7005A0B9}"/>
                </a:ext>
              </a:extLst>
            </p:cNvPr>
            <p:cNvSpPr/>
            <p:nvPr/>
          </p:nvSpPr>
          <p:spPr>
            <a:xfrm>
              <a:off x="665300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638" y="788"/>
                  </a:moveTo>
                  <a:cubicBezTo>
                    <a:pt x="1150" y="675"/>
                    <a:pt x="862" y="1"/>
                    <a:pt x="425" y="101"/>
                  </a:cubicBezTo>
                  <a:cubicBezTo>
                    <a:pt x="0" y="201"/>
                    <a:pt x="113" y="938"/>
                    <a:pt x="625" y="788"/>
                  </a:cubicBezTo>
                  <a:cubicBezTo>
                    <a:pt x="737" y="750"/>
                    <a:pt x="712" y="588"/>
                    <a:pt x="600" y="600"/>
                  </a:cubicBezTo>
                  <a:lnTo>
                    <a:pt x="600" y="613"/>
                  </a:lnTo>
                  <a:cubicBezTo>
                    <a:pt x="488" y="650"/>
                    <a:pt x="538" y="813"/>
                    <a:pt x="65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>
              <a:extLst>
                <a:ext uri="{FF2B5EF4-FFF2-40B4-BE49-F238E27FC236}">
                  <a16:creationId xmlns:a16="http://schemas.microsoft.com/office/drawing/2014/main" id="{8CA3A58E-2151-6172-A42E-F0A2E4334F7A}"/>
                </a:ext>
              </a:extLst>
            </p:cNvPr>
            <p:cNvSpPr/>
            <p:nvPr/>
          </p:nvSpPr>
          <p:spPr>
            <a:xfrm>
              <a:off x="846700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832" y="4662"/>
                  </a:moveTo>
                  <a:cubicBezTo>
                    <a:pt x="17009" y="0"/>
                    <a:pt x="10598" y="7623"/>
                    <a:pt x="4962" y="6311"/>
                  </a:cubicBezTo>
                  <a:cubicBezTo>
                    <a:pt x="1963" y="5611"/>
                    <a:pt x="1" y="3300"/>
                    <a:pt x="101" y="238"/>
                  </a:cubicBezTo>
                  <a:cubicBezTo>
                    <a:pt x="101" y="150"/>
                    <a:pt x="251" y="150"/>
                    <a:pt x="251" y="238"/>
                  </a:cubicBezTo>
                  <a:cubicBezTo>
                    <a:pt x="513" y="6511"/>
                    <a:pt x="7511" y="6724"/>
                    <a:pt x="11885" y="4887"/>
                  </a:cubicBezTo>
                  <a:cubicBezTo>
                    <a:pt x="13597" y="4162"/>
                    <a:pt x="15322" y="3175"/>
                    <a:pt x="17209" y="2950"/>
                  </a:cubicBezTo>
                  <a:cubicBezTo>
                    <a:pt x="19108" y="2725"/>
                    <a:pt x="20620" y="3225"/>
                    <a:pt x="21970" y="4524"/>
                  </a:cubicBezTo>
                  <a:cubicBezTo>
                    <a:pt x="22045" y="4612"/>
                    <a:pt x="21920" y="4737"/>
                    <a:pt x="21832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>
              <a:extLst>
                <a:ext uri="{FF2B5EF4-FFF2-40B4-BE49-F238E27FC236}">
                  <a16:creationId xmlns:a16="http://schemas.microsoft.com/office/drawing/2014/main" id="{5035FFBE-81C8-C552-1A01-E1E465CB8720}"/>
                </a:ext>
              </a:extLst>
            </p:cNvPr>
            <p:cNvSpPr/>
            <p:nvPr/>
          </p:nvSpPr>
          <p:spPr>
            <a:xfrm>
              <a:off x="851700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13" y="3174"/>
                  </a:moveTo>
                  <a:cubicBezTo>
                    <a:pt x="151" y="1162"/>
                    <a:pt x="2612" y="0"/>
                    <a:pt x="4412" y="537"/>
                  </a:cubicBezTo>
                  <a:cubicBezTo>
                    <a:pt x="5924" y="987"/>
                    <a:pt x="7236" y="3524"/>
                    <a:pt x="5849" y="4774"/>
                  </a:cubicBezTo>
                  <a:cubicBezTo>
                    <a:pt x="5774" y="4849"/>
                    <a:pt x="5662" y="4736"/>
                    <a:pt x="5724" y="4661"/>
                  </a:cubicBezTo>
                  <a:cubicBezTo>
                    <a:pt x="7124" y="3137"/>
                    <a:pt x="5462" y="837"/>
                    <a:pt x="3837" y="637"/>
                  </a:cubicBezTo>
                  <a:cubicBezTo>
                    <a:pt x="2287" y="437"/>
                    <a:pt x="325" y="1450"/>
                    <a:pt x="201" y="3174"/>
                  </a:cubicBezTo>
                  <a:cubicBezTo>
                    <a:pt x="201" y="3299"/>
                    <a:pt x="1" y="3299"/>
                    <a:pt x="13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>
              <a:extLst>
                <a:ext uri="{FF2B5EF4-FFF2-40B4-BE49-F238E27FC236}">
                  <a16:creationId xmlns:a16="http://schemas.microsoft.com/office/drawing/2014/main" id="{59FBB4F0-F60D-EC77-FE1F-E6787ADFE5C7}"/>
                </a:ext>
              </a:extLst>
            </p:cNvPr>
            <p:cNvSpPr/>
            <p:nvPr/>
          </p:nvSpPr>
          <p:spPr>
            <a:xfrm>
              <a:off x="905750" y="42766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62" y="2600"/>
                  </a:moveTo>
                  <a:cubicBezTo>
                    <a:pt x="2025" y="3087"/>
                    <a:pt x="800" y="2738"/>
                    <a:pt x="388" y="1850"/>
                  </a:cubicBezTo>
                  <a:cubicBezTo>
                    <a:pt x="0" y="1026"/>
                    <a:pt x="613" y="101"/>
                    <a:pt x="1488" y="13"/>
                  </a:cubicBezTo>
                  <a:cubicBezTo>
                    <a:pt x="1588" y="1"/>
                    <a:pt x="1625" y="188"/>
                    <a:pt x="1513" y="213"/>
                  </a:cubicBezTo>
                  <a:cubicBezTo>
                    <a:pt x="700" y="351"/>
                    <a:pt x="200" y="1176"/>
                    <a:pt x="663" y="1925"/>
                  </a:cubicBezTo>
                  <a:cubicBezTo>
                    <a:pt x="1138" y="2613"/>
                    <a:pt x="2037" y="2838"/>
                    <a:pt x="2775" y="2463"/>
                  </a:cubicBezTo>
                  <a:cubicBezTo>
                    <a:pt x="2850" y="2425"/>
                    <a:pt x="2925" y="2538"/>
                    <a:pt x="2850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>
              <a:extLst>
                <a:ext uri="{FF2B5EF4-FFF2-40B4-BE49-F238E27FC236}">
                  <a16:creationId xmlns:a16="http://schemas.microsoft.com/office/drawing/2014/main" id="{6CB4A4F7-3025-A444-75FF-A523E7482ED6}"/>
                </a:ext>
              </a:extLst>
            </p:cNvPr>
            <p:cNvSpPr/>
            <p:nvPr/>
          </p:nvSpPr>
          <p:spPr>
            <a:xfrm>
              <a:off x="952300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>
              <a:extLst>
                <a:ext uri="{FF2B5EF4-FFF2-40B4-BE49-F238E27FC236}">
                  <a16:creationId xmlns:a16="http://schemas.microsoft.com/office/drawing/2014/main" id="{754714A1-137E-1B3F-99E1-7416BFB2AD31}"/>
                </a:ext>
              </a:extLst>
            </p:cNvPr>
            <p:cNvSpPr/>
            <p:nvPr/>
          </p:nvSpPr>
          <p:spPr>
            <a:xfrm>
              <a:off x="759550" y="4357225"/>
              <a:ext cx="206825" cy="103750"/>
            </a:xfrm>
            <a:custGeom>
              <a:avLst/>
              <a:gdLst/>
              <a:ahLst/>
              <a:cxnLst/>
              <a:rect l="l" t="t" r="r" b="b"/>
              <a:pathLst>
                <a:path w="8273" h="4150" extrusionOk="0">
                  <a:moveTo>
                    <a:pt x="8135" y="4137"/>
                  </a:moveTo>
                  <a:cubicBezTo>
                    <a:pt x="6998" y="3887"/>
                    <a:pt x="5936" y="3425"/>
                    <a:pt x="4986" y="2775"/>
                  </a:cubicBezTo>
                  <a:cubicBezTo>
                    <a:pt x="3537" y="1763"/>
                    <a:pt x="2062" y="1"/>
                    <a:pt x="175" y="1276"/>
                  </a:cubicBezTo>
                  <a:cubicBezTo>
                    <a:pt x="100" y="1326"/>
                    <a:pt x="0" y="1201"/>
                    <a:pt x="75" y="1138"/>
                  </a:cubicBezTo>
                  <a:cubicBezTo>
                    <a:pt x="837" y="451"/>
                    <a:pt x="1787" y="451"/>
                    <a:pt x="2699" y="851"/>
                  </a:cubicBezTo>
                  <a:cubicBezTo>
                    <a:pt x="3374" y="1151"/>
                    <a:pt x="3912" y="1676"/>
                    <a:pt x="4474" y="2125"/>
                  </a:cubicBezTo>
                  <a:cubicBezTo>
                    <a:pt x="5549" y="3013"/>
                    <a:pt x="6811" y="3650"/>
                    <a:pt x="8173" y="3975"/>
                  </a:cubicBezTo>
                  <a:cubicBezTo>
                    <a:pt x="8273" y="4000"/>
                    <a:pt x="8235" y="4150"/>
                    <a:pt x="8135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>
              <a:extLst>
                <a:ext uri="{FF2B5EF4-FFF2-40B4-BE49-F238E27FC236}">
                  <a16:creationId xmlns:a16="http://schemas.microsoft.com/office/drawing/2014/main" id="{39706F22-7070-7EEF-1729-3800874277AC}"/>
                </a:ext>
              </a:extLst>
            </p:cNvPr>
            <p:cNvSpPr/>
            <p:nvPr/>
          </p:nvSpPr>
          <p:spPr>
            <a:xfrm>
              <a:off x="1020100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3424" y="2888"/>
                  </a:moveTo>
                  <a:cubicBezTo>
                    <a:pt x="2550" y="3087"/>
                    <a:pt x="1700" y="3200"/>
                    <a:pt x="888" y="2713"/>
                  </a:cubicBezTo>
                  <a:cubicBezTo>
                    <a:pt x="363" y="2388"/>
                    <a:pt x="0" y="1875"/>
                    <a:pt x="100" y="1225"/>
                  </a:cubicBezTo>
                  <a:cubicBezTo>
                    <a:pt x="188" y="613"/>
                    <a:pt x="688" y="138"/>
                    <a:pt x="1312" y="63"/>
                  </a:cubicBezTo>
                  <a:cubicBezTo>
                    <a:pt x="1787" y="13"/>
                    <a:pt x="2462" y="176"/>
                    <a:pt x="2512" y="726"/>
                  </a:cubicBezTo>
                  <a:cubicBezTo>
                    <a:pt x="2525" y="813"/>
                    <a:pt x="2387" y="813"/>
                    <a:pt x="2375" y="726"/>
                  </a:cubicBezTo>
                  <a:cubicBezTo>
                    <a:pt x="2312" y="1"/>
                    <a:pt x="1100" y="263"/>
                    <a:pt x="775" y="488"/>
                  </a:cubicBezTo>
                  <a:cubicBezTo>
                    <a:pt x="288" y="838"/>
                    <a:pt x="138" y="1500"/>
                    <a:pt x="438" y="2025"/>
                  </a:cubicBezTo>
                  <a:cubicBezTo>
                    <a:pt x="1050" y="3037"/>
                    <a:pt x="2400" y="2937"/>
                    <a:pt x="3374" y="2713"/>
                  </a:cubicBezTo>
                  <a:cubicBezTo>
                    <a:pt x="3487" y="2688"/>
                    <a:pt x="3537" y="2863"/>
                    <a:pt x="3424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>
              <a:extLst>
                <a:ext uri="{FF2B5EF4-FFF2-40B4-BE49-F238E27FC236}">
                  <a16:creationId xmlns:a16="http://schemas.microsoft.com/office/drawing/2014/main" id="{FA17F5F9-7A3A-E7A0-BC37-7EF9BDF83F2D}"/>
                </a:ext>
              </a:extLst>
            </p:cNvPr>
            <p:cNvSpPr/>
            <p:nvPr/>
          </p:nvSpPr>
          <p:spPr>
            <a:xfrm>
              <a:off x="1130700" y="4386300"/>
              <a:ext cx="33450" cy="43450"/>
            </a:xfrm>
            <a:custGeom>
              <a:avLst/>
              <a:gdLst/>
              <a:ahLst/>
              <a:cxnLst/>
              <a:rect l="l" t="t" r="r" b="b"/>
              <a:pathLst>
                <a:path w="1338" h="1738" extrusionOk="0">
                  <a:moveTo>
                    <a:pt x="1237" y="1550"/>
                  </a:moveTo>
                  <a:cubicBezTo>
                    <a:pt x="700" y="1737"/>
                    <a:pt x="0" y="1412"/>
                    <a:pt x="75" y="762"/>
                  </a:cubicBezTo>
                  <a:cubicBezTo>
                    <a:pt x="125" y="338"/>
                    <a:pt x="825" y="0"/>
                    <a:pt x="1087" y="425"/>
                  </a:cubicBezTo>
                  <a:cubicBezTo>
                    <a:pt x="1162" y="538"/>
                    <a:pt x="987" y="637"/>
                    <a:pt x="912" y="525"/>
                  </a:cubicBezTo>
                  <a:cubicBezTo>
                    <a:pt x="800" y="463"/>
                    <a:pt x="662" y="438"/>
                    <a:pt x="537" y="488"/>
                  </a:cubicBezTo>
                  <a:cubicBezTo>
                    <a:pt x="263" y="712"/>
                    <a:pt x="213" y="937"/>
                    <a:pt x="388" y="1137"/>
                  </a:cubicBezTo>
                  <a:cubicBezTo>
                    <a:pt x="550" y="1450"/>
                    <a:pt x="887" y="1487"/>
                    <a:pt x="1200" y="1400"/>
                  </a:cubicBezTo>
                  <a:cubicBezTo>
                    <a:pt x="1300" y="1362"/>
                    <a:pt x="1337" y="1525"/>
                    <a:pt x="1237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>
              <a:extLst>
                <a:ext uri="{FF2B5EF4-FFF2-40B4-BE49-F238E27FC236}">
                  <a16:creationId xmlns:a16="http://schemas.microsoft.com/office/drawing/2014/main" id="{0372F4FB-450B-8A38-4FFC-A7517B3BEBC2}"/>
                </a:ext>
              </a:extLst>
            </p:cNvPr>
            <p:cNvSpPr/>
            <p:nvPr/>
          </p:nvSpPr>
          <p:spPr>
            <a:xfrm>
              <a:off x="74047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38" y="351"/>
                  </a:moveTo>
                  <a:cubicBezTo>
                    <a:pt x="1275" y="713"/>
                    <a:pt x="813" y="1275"/>
                    <a:pt x="413" y="950"/>
                  </a:cubicBezTo>
                  <a:cubicBezTo>
                    <a:pt x="1" y="626"/>
                    <a:pt x="476" y="1"/>
                    <a:pt x="888" y="301"/>
                  </a:cubicBezTo>
                  <a:cubicBezTo>
                    <a:pt x="950" y="351"/>
                    <a:pt x="900" y="463"/>
                    <a:pt x="813" y="451"/>
                  </a:cubicBezTo>
                  <a:lnTo>
                    <a:pt x="813" y="451"/>
                  </a:lnTo>
                  <a:cubicBezTo>
                    <a:pt x="776" y="376"/>
                    <a:pt x="875" y="276"/>
                    <a:pt x="950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>
              <a:extLst>
                <a:ext uri="{FF2B5EF4-FFF2-40B4-BE49-F238E27FC236}">
                  <a16:creationId xmlns:a16="http://schemas.microsoft.com/office/drawing/2014/main" id="{1D952A71-E1A9-A2B8-A946-7FD95A5F70F3}"/>
                </a:ext>
              </a:extLst>
            </p:cNvPr>
            <p:cNvSpPr/>
            <p:nvPr/>
          </p:nvSpPr>
          <p:spPr>
            <a:xfrm>
              <a:off x="8160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2963" y="4462"/>
                  </a:moveTo>
                  <a:cubicBezTo>
                    <a:pt x="1563" y="3363"/>
                    <a:pt x="538" y="1850"/>
                    <a:pt x="26" y="151"/>
                  </a:cubicBezTo>
                  <a:cubicBezTo>
                    <a:pt x="1" y="63"/>
                    <a:pt x="138" y="1"/>
                    <a:pt x="188" y="88"/>
                  </a:cubicBezTo>
                  <a:cubicBezTo>
                    <a:pt x="926" y="1700"/>
                    <a:pt x="1700" y="3188"/>
                    <a:pt x="3050" y="4375"/>
                  </a:cubicBezTo>
                  <a:cubicBezTo>
                    <a:pt x="3113" y="4437"/>
                    <a:pt x="3025" y="4525"/>
                    <a:pt x="29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>
              <a:extLst>
                <a:ext uri="{FF2B5EF4-FFF2-40B4-BE49-F238E27FC236}">
                  <a16:creationId xmlns:a16="http://schemas.microsoft.com/office/drawing/2014/main" id="{7778F740-2432-4F53-CF06-C399B90BF22C}"/>
                </a:ext>
              </a:extLst>
            </p:cNvPr>
            <p:cNvSpPr/>
            <p:nvPr/>
          </p:nvSpPr>
          <p:spPr>
            <a:xfrm>
              <a:off x="799850" y="4293200"/>
              <a:ext cx="30950" cy="32500"/>
            </a:xfrm>
            <a:custGeom>
              <a:avLst/>
              <a:gdLst/>
              <a:ahLst/>
              <a:cxnLst/>
              <a:rect l="l" t="t" r="r" b="b"/>
              <a:pathLst>
                <a:path w="1238" h="1300" extrusionOk="0">
                  <a:moveTo>
                    <a:pt x="737" y="800"/>
                  </a:moveTo>
                  <a:lnTo>
                    <a:pt x="737" y="737"/>
                  </a:lnTo>
                  <a:cubicBezTo>
                    <a:pt x="812" y="662"/>
                    <a:pt x="925" y="750"/>
                    <a:pt x="875" y="850"/>
                  </a:cubicBezTo>
                  <a:cubicBezTo>
                    <a:pt x="637" y="1300"/>
                    <a:pt x="0" y="750"/>
                    <a:pt x="350" y="375"/>
                  </a:cubicBezTo>
                  <a:cubicBezTo>
                    <a:pt x="687" y="0"/>
                    <a:pt x="1237" y="550"/>
                    <a:pt x="850" y="912"/>
                  </a:cubicBezTo>
                  <a:cubicBezTo>
                    <a:pt x="762" y="975"/>
                    <a:pt x="675" y="875"/>
                    <a:pt x="725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>
              <a:extLst>
                <a:ext uri="{FF2B5EF4-FFF2-40B4-BE49-F238E27FC236}">
                  <a16:creationId xmlns:a16="http://schemas.microsoft.com/office/drawing/2014/main" id="{D0CA23DF-316E-BEF7-CEE0-E696B8348E8B}"/>
                </a:ext>
              </a:extLst>
            </p:cNvPr>
            <p:cNvSpPr/>
            <p:nvPr/>
          </p:nvSpPr>
          <p:spPr>
            <a:xfrm>
              <a:off x="8485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13" y="263"/>
                  </a:moveTo>
                  <a:cubicBezTo>
                    <a:pt x="1" y="188"/>
                    <a:pt x="26" y="113"/>
                    <a:pt x="76" y="63"/>
                  </a:cubicBezTo>
                  <a:cubicBezTo>
                    <a:pt x="113" y="0"/>
                    <a:pt x="226" y="13"/>
                    <a:pt x="226" y="100"/>
                  </a:cubicBezTo>
                  <a:cubicBezTo>
                    <a:pt x="213" y="150"/>
                    <a:pt x="213" y="213"/>
                    <a:pt x="213" y="263"/>
                  </a:cubicBezTo>
                  <a:cubicBezTo>
                    <a:pt x="201" y="375"/>
                    <a:pt x="38" y="375"/>
                    <a:pt x="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>
              <a:extLst>
                <a:ext uri="{FF2B5EF4-FFF2-40B4-BE49-F238E27FC236}">
                  <a16:creationId xmlns:a16="http://schemas.microsoft.com/office/drawing/2014/main" id="{F56ACCD8-D555-91AF-8314-69CC94B255EB}"/>
                </a:ext>
              </a:extLst>
            </p:cNvPr>
            <p:cNvSpPr/>
            <p:nvPr/>
          </p:nvSpPr>
          <p:spPr>
            <a:xfrm>
              <a:off x="980725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88" y="88"/>
                  </a:moveTo>
                  <a:cubicBezTo>
                    <a:pt x="151" y="51"/>
                    <a:pt x="226" y="26"/>
                    <a:pt x="301" y="13"/>
                  </a:cubicBezTo>
                  <a:cubicBezTo>
                    <a:pt x="351" y="1"/>
                    <a:pt x="401" y="63"/>
                    <a:pt x="351" y="113"/>
                  </a:cubicBezTo>
                  <a:cubicBezTo>
                    <a:pt x="301" y="176"/>
                    <a:pt x="226" y="226"/>
                    <a:pt x="151" y="251"/>
                  </a:cubicBezTo>
                  <a:cubicBezTo>
                    <a:pt x="63" y="276"/>
                    <a:pt x="1" y="138"/>
                    <a:pt x="8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>
              <a:extLst>
                <a:ext uri="{FF2B5EF4-FFF2-40B4-BE49-F238E27FC236}">
                  <a16:creationId xmlns:a16="http://schemas.microsoft.com/office/drawing/2014/main" id="{329C609B-A3E0-50F1-2318-AC6503607082}"/>
                </a:ext>
              </a:extLst>
            </p:cNvPr>
            <p:cNvSpPr/>
            <p:nvPr/>
          </p:nvSpPr>
          <p:spPr>
            <a:xfrm>
              <a:off x="8395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6174" y="1100"/>
                  </a:moveTo>
                  <a:cubicBezTo>
                    <a:pt x="5311" y="1112"/>
                    <a:pt x="4449" y="1025"/>
                    <a:pt x="3612" y="850"/>
                  </a:cubicBezTo>
                  <a:cubicBezTo>
                    <a:pt x="2462" y="625"/>
                    <a:pt x="1337" y="175"/>
                    <a:pt x="163" y="500"/>
                  </a:cubicBezTo>
                  <a:cubicBezTo>
                    <a:pt x="38" y="525"/>
                    <a:pt x="0" y="362"/>
                    <a:pt x="113" y="313"/>
                  </a:cubicBezTo>
                  <a:cubicBezTo>
                    <a:pt x="900" y="0"/>
                    <a:pt x="1625" y="163"/>
                    <a:pt x="2437" y="337"/>
                  </a:cubicBezTo>
                  <a:cubicBezTo>
                    <a:pt x="3674" y="612"/>
                    <a:pt x="4899" y="862"/>
                    <a:pt x="6174" y="925"/>
                  </a:cubicBezTo>
                  <a:cubicBezTo>
                    <a:pt x="6274" y="937"/>
                    <a:pt x="6274" y="1087"/>
                    <a:pt x="6174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>
              <a:extLst>
                <a:ext uri="{FF2B5EF4-FFF2-40B4-BE49-F238E27FC236}">
                  <a16:creationId xmlns:a16="http://schemas.microsoft.com/office/drawing/2014/main" id="{1A851286-921A-5242-DD90-437B4FE6F444}"/>
                </a:ext>
              </a:extLst>
            </p:cNvPr>
            <p:cNvSpPr/>
            <p:nvPr/>
          </p:nvSpPr>
          <p:spPr>
            <a:xfrm>
              <a:off x="817950" y="4437225"/>
              <a:ext cx="33150" cy="31250"/>
            </a:xfrm>
            <a:custGeom>
              <a:avLst/>
              <a:gdLst/>
              <a:ahLst/>
              <a:cxnLst/>
              <a:rect l="l" t="t" r="r" b="b"/>
              <a:pathLst>
                <a:path w="1326" h="1250" extrusionOk="0">
                  <a:moveTo>
                    <a:pt x="876" y="550"/>
                  </a:moveTo>
                  <a:lnTo>
                    <a:pt x="763" y="587"/>
                  </a:lnTo>
                  <a:cubicBezTo>
                    <a:pt x="713" y="512"/>
                    <a:pt x="763" y="413"/>
                    <a:pt x="851" y="425"/>
                  </a:cubicBezTo>
                  <a:cubicBezTo>
                    <a:pt x="1326" y="587"/>
                    <a:pt x="851" y="1250"/>
                    <a:pt x="476" y="1012"/>
                  </a:cubicBezTo>
                  <a:cubicBezTo>
                    <a:pt x="1" y="712"/>
                    <a:pt x="551" y="0"/>
                    <a:pt x="976" y="438"/>
                  </a:cubicBezTo>
                  <a:cubicBezTo>
                    <a:pt x="1038" y="500"/>
                    <a:pt x="963" y="600"/>
                    <a:pt x="876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>
              <a:extLst>
                <a:ext uri="{FF2B5EF4-FFF2-40B4-BE49-F238E27FC236}">
                  <a16:creationId xmlns:a16="http://schemas.microsoft.com/office/drawing/2014/main" id="{228129D2-DB7A-6B8E-9FDB-21F522245484}"/>
                </a:ext>
              </a:extLst>
            </p:cNvPr>
            <p:cNvSpPr/>
            <p:nvPr/>
          </p:nvSpPr>
          <p:spPr>
            <a:xfrm>
              <a:off x="773900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2813" y="263"/>
                  </a:moveTo>
                  <a:cubicBezTo>
                    <a:pt x="2500" y="562"/>
                    <a:pt x="2113" y="750"/>
                    <a:pt x="1688" y="800"/>
                  </a:cubicBezTo>
                  <a:cubicBezTo>
                    <a:pt x="1226" y="862"/>
                    <a:pt x="526" y="900"/>
                    <a:pt x="113" y="637"/>
                  </a:cubicBezTo>
                  <a:cubicBezTo>
                    <a:pt x="1" y="575"/>
                    <a:pt x="63" y="413"/>
                    <a:pt x="188" y="438"/>
                  </a:cubicBezTo>
                  <a:cubicBezTo>
                    <a:pt x="976" y="637"/>
                    <a:pt x="2013" y="687"/>
                    <a:pt x="2650" y="100"/>
                  </a:cubicBezTo>
                  <a:cubicBezTo>
                    <a:pt x="2763" y="0"/>
                    <a:pt x="2913" y="163"/>
                    <a:pt x="2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>
              <a:extLst>
                <a:ext uri="{FF2B5EF4-FFF2-40B4-BE49-F238E27FC236}">
                  <a16:creationId xmlns:a16="http://schemas.microsoft.com/office/drawing/2014/main" id="{F205EA13-FB4D-287C-0BFE-0C1C05D6E245}"/>
                </a:ext>
              </a:extLst>
            </p:cNvPr>
            <p:cNvSpPr/>
            <p:nvPr/>
          </p:nvSpPr>
          <p:spPr>
            <a:xfrm>
              <a:off x="774525" y="4381600"/>
              <a:ext cx="70650" cy="23450"/>
            </a:xfrm>
            <a:custGeom>
              <a:avLst/>
              <a:gdLst/>
              <a:ahLst/>
              <a:cxnLst/>
              <a:rect l="l" t="t" r="r" b="b"/>
              <a:pathLst>
                <a:path w="2826" h="938" extrusionOk="0">
                  <a:moveTo>
                    <a:pt x="63" y="738"/>
                  </a:moveTo>
                  <a:cubicBezTo>
                    <a:pt x="588" y="51"/>
                    <a:pt x="2013" y="1"/>
                    <a:pt x="2725" y="376"/>
                  </a:cubicBezTo>
                  <a:cubicBezTo>
                    <a:pt x="2825" y="426"/>
                    <a:pt x="2750" y="563"/>
                    <a:pt x="2650" y="551"/>
                  </a:cubicBezTo>
                  <a:cubicBezTo>
                    <a:pt x="1938" y="438"/>
                    <a:pt x="776" y="176"/>
                    <a:pt x="213" y="850"/>
                  </a:cubicBezTo>
                  <a:cubicBezTo>
                    <a:pt x="151" y="938"/>
                    <a:pt x="1" y="825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>
              <a:extLst>
                <a:ext uri="{FF2B5EF4-FFF2-40B4-BE49-F238E27FC236}">
                  <a16:creationId xmlns:a16="http://schemas.microsoft.com/office/drawing/2014/main" id="{0A59E11E-3336-483C-14B7-B526DE9FCB4B}"/>
                </a:ext>
              </a:extLst>
            </p:cNvPr>
            <p:cNvSpPr/>
            <p:nvPr/>
          </p:nvSpPr>
          <p:spPr>
            <a:xfrm>
              <a:off x="92730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301" y="2087"/>
                  </a:moveTo>
                  <a:cubicBezTo>
                    <a:pt x="476" y="1450"/>
                    <a:pt x="376" y="775"/>
                    <a:pt x="51" y="213"/>
                  </a:cubicBezTo>
                  <a:cubicBezTo>
                    <a:pt x="1" y="101"/>
                    <a:pt x="163" y="1"/>
                    <a:pt x="238" y="101"/>
                  </a:cubicBezTo>
                  <a:cubicBezTo>
                    <a:pt x="626" y="713"/>
                    <a:pt x="713" y="1450"/>
                    <a:pt x="476" y="2137"/>
                  </a:cubicBezTo>
                  <a:cubicBezTo>
                    <a:pt x="438" y="2237"/>
                    <a:pt x="288" y="2200"/>
                    <a:pt x="301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>
              <a:extLst>
                <a:ext uri="{FF2B5EF4-FFF2-40B4-BE49-F238E27FC236}">
                  <a16:creationId xmlns:a16="http://schemas.microsoft.com/office/drawing/2014/main" id="{AE136EB1-4E55-D5AF-4A1D-3C07092BEA68}"/>
                </a:ext>
              </a:extLst>
            </p:cNvPr>
            <p:cNvSpPr/>
            <p:nvPr/>
          </p:nvSpPr>
          <p:spPr>
            <a:xfrm>
              <a:off x="922000" y="4396600"/>
              <a:ext cx="15950" cy="54375"/>
            </a:xfrm>
            <a:custGeom>
              <a:avLst/>
              <a:gdLst/>
              <a:ahLst/>
              <a:cxnLst/>
              <a:rect l="l" t="t" r="r" b="b"/>
              <a:pathLst>
                <a:path w="638" h="2175" extrusionOk="0">
                  <a:moveTo>
                    <a:pt x="450" y="188"/>
                  </a:moveTo>
                  <a:cubicBezTo>
                    <a:pt x="313" y="550"/>
                    <a:pt x="275" y="950"/>
                    <a:pt x="338" y="1338"/>
                  </a:cubicBezTo>
                  <a:cubicBezTo>
                    <a:pt x="375" y="1613"/>
                    <a:pt x="525" y="1788"/>
                    <a:pt x="625" y="2038"/>
                  </a:cubicBezTo>
                  <a:cubicBezTo>
                    <a:pt x="638" y="2075"/>
                    <a:pt x="613" y="2112"/>
                    <a:pt x="563" y="2125"/>
                  </a:cubicBezTo>
                  <a:cubicBezTo>
                    <a:pt x="275" y="2175"/>
                    <a:pt x="163" y="1850"/>
                    <a:pt x="113" y="1613"/>
                  </a:cubicBezTo>
                  <a:cubicBezTo>
                    <a:pt x="0" y="1113"/>
                    <a:pt x="38" y="600"/>
                    <a:pt x="238" y="126"/>
                  </a:cubicBezTo>
                  <a:cubicBezTo>
                    <a:pt x="288" y="1"/>
                    <a:pt x="500" y="51"/>
                    <a:pt x="45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>
              <a:extLst>
                <a:ext uri="{FF2B5EF4-FFF2-40B4-BE49-F238E27FC236}">
                  <a16:creationId xmlns:a16="http://schemas.microsoft.com/office/drawing/2014/main" id="{AF571D50-D296-0F70-185E-5439E7CAF3C0}"/>
                </a:ext>
              </a:extLst>
            </p:cNvPr>
            <p:cNvSpPr/>
            <p:nvPr/>
          </p:nvSpPr>
          <p:spPr>
            <a:xfrm>
              <a:off x="1194425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3187" y="926"/>
                  </a:moveTo>
                  <a:cubicBezTo>
                    <a:pt x="2175" y="1076"/>
                    <a:pt x="800" y="926"/>
                    <a:pt x="50" y="163"/>
                  </a:cubicBezTo>
                  <a:cubicBezTo>
                    <a:pt x="0" y="113"/>
                    <a:pt x="50" y="1"/>
                    <a:pt x="125" y="26"/>
                  </a:cubicBezTo>
                  <a:cubicBezTo>
                    <a:pt x="600" y="188"/>
                    <a:pt x="1013" y="476"/>
                    <a:pt x="1500" y="601"/>
                  </a:cubicBezTo>
                  <a:cubicBezTo>
                    <a:pt x="2037" y="738"/>
                    <a:pt x="2600" y="776"/>
                    <a:pt x="3150" y="713"/>
                  </a:cubicBezTo>
                  <a:cubicBezTo>
                    <a:pt x="3275" y="701"/>
                    <a:pt x="3312" y="913"/>
                    <a:pt x="3187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>
              <a:extLst>
                <a:ext uri="{FF2B5EF4-FFF2-40B4-BE49-F238E27FC236}">
                  <a16:creationId xmlns:a16="http://schemas.microsoft.com/office/drawing/2014/main" id="{E56C8889-0011-0FFA-A342-D62F40544C2E}"/>
                </a:ext>
              </a:extLst>
            </p:cNvPr>
            <p:cNvSpPr/>
            <p:nvPr/>
          </p:nvSpPr>
          <p:spPr>
            <a:xfrm>
              <a:off x="1194425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138" y="238"/>
                  </a:moveTo>
                  <a:cubicBezTo>
                    <a:pt x="763" y="126"/>
                    <a:pt x="1413" y="1"/>
                    <a:pt x="2050" y="101"/>
                  </a:cubicBezTo>
                  <a:cubicBezTo>
                    <a:pt x="2737" y="201"/>
                    <a:pt x="3312" y="551"/>
                    <a:pt x="3887" y="926"/>
                  </a:cubicBezTo>
                  <a:cubicBezTo>
                    <a:pt x="4024" y="1013"/>
                    <a:pt x="3899" y="1238"/>
                    <a:pt x="3749" y="1151"/>
                  </a:cubicBezTo>
                  <a:cubicBezTo>
                    <a:pt x="3287" y="838"/>
                    <a:pt x="2800" y="526"/>
                    <a:pt x="2237" y="388"/>
                  </a:cubicBezTo>
                  <a:cubicBezTo>
                    <a:pt x="1575" y="226"/>
                    <a:pt x="863" y="338"/>
                    <a:pt x="200" y="451"/>
                  </a:cubicBezTo>
                  <a:cubicBezTo>
                    <a:pt x="63" y="463"/>
                    <a:pt x="0" y="263"/>
                    <a:pt x="13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>
              <a:extLst>
                <a:ext uri="{FF2B5EF4-FFF2-40B4-BE49-F238E27FC236}">
                  <a16:creationId xmlns:a16="http://schemas.microsoft.com/office/drawing/2014/main" id="{D9015490-EC43-AC54-D1D7-A9054299BAE2}"/>
                </a:ext>
              </a:extLst>
            </p:cNvPr>
            <p:cNvSpPr/>
            <p:nvPr/>
          </p:nvSpPr>
          <p:spPr>
            <a:xfrm>
              <a:off x="5930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3487" y="88"/>
                  </a:moveTo>
                  <a:cubicBezTo>
                    <a:pt x="4799" y="1426"/>
                    <a:pt x="5286" y="2938"/>
                    <a:pt x="5074" y="4837"/>
                  </a:cubicBezTo>
                  <a:cubicBezTo>
                    <a:pt x="4899" y="6237"/>
                    <a:pt x="4287" y="7487"/>
                    <a:pt x="3749" y="8761"/>
                  </a:cubicBezTo>
                  <a:cubicBezTo>
                    <a:pt x="1875" y="13235"/>
                    <a:pt x="0" y="21470"/>
                    <a:pt x="7773" y="21808"/>
                  </a:cubicBezTo>
                  <a:cubicBezTo>
                    <a:pt x="7861" y="21808"/>
                    <a:pt x="7861" y="21933"/>
                    <a:pt x="7773" y="21945"/>
                  </a:cubicBezTo>
                  <a:cubicBezTo>
                    <a:pt x="4737" y="22045"/>
                    <a:pt x="2400" y="20071"/>
                    <a:pt x="1700" y="17084"/>
                  </a:cubicBezTo>
                  <a:cubicBezTo>
                    <a:pt x="388" y="11435"/>
                    <a:pt x="7986" y="5012"/>
                    <a:pt x="3349" y="213"/>
                  </a:cubicBezTo>
                  <a:cubicBezTo>
                    <a:pt x="3274" y="138"/>
                    <a:pt x="3399" y="1"/>
                    <a:pt x="34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>
              <a:extLst>
                <a:ext uri="{FF2B5EF4-FFF2-40B4-BE49-F238E27FC236}">
                  <a16:creationId xmlns:a16="http://schemas.microsoft.com/office/drawing/2014/main" id="{12016FA9-8026-9DA4-D8A2-E1953F019D61}"/>
                </a:ext>
              </a:extLst>
            </p:cNvPr>
            <p:cNvSpPr/>
            <p:nvPr/>
          </p:nvSpPr>
          <p:spPr>
            <a:xfrm>
              <a:off x="770150" y="4055125"/>
              <a:ext cx="121575" cy="180925"/>
            </a:xfrm>
            <a:custGeom>
              <a:avLst/>
              <a:gdLst/>
              <a:ahLst/>
              <a:cxnLst/>
              <a:rect l="l" t="t" r="r" b="b"/>
              <a:pathLst>
                <a:path w="4863" h="7237" extrusionOk="0">
                  <a:moveTo>
                    <a:pt x="1688" y="7036"/>
                  </a:moveTo>
                  <a:cubicBezTo>
                    <a:pt x="3413" y="6911"/>
                    <a:pt x="4425" y="4949"/>
                    <a:pt x="4225" y="3400"/>
                  </a:cubicBezTo>
                  <a:cubicBezTo>
                    <a:pt x="4025" y="1775"/>
                    <a:pt x="1725" y="113"/>
                    <a:pt x="201" y="1513"/>
                  </a:cubicBezTo>
                  <a:cubicBezTo>
                    <a:pt x="126" y="1588"/>
                    <a:pt x="1" y="1463"/>
                    <a:pt x="88" y="1388"/>
                  </a:cubicBezTo>
                  <a:cubicBezTo>
                    <a:pt x="1338" y="1"/>
                    <a:pt x="3875" y="1313"/>
                    <a:pt x="4325" y="2825"/>
                  </a:cubicBezTo>
                  <a:cubicBezTo>
                    <a:pt x="4862" y="4637"/>
                    <a:pt x="3700" y="7086"/>
                    <a:pt x="1688" y="7224"/>
                  </a:cubicBezTo>
                  <a:cubicBezTo>
                    <a:pt x="1563" y="7236"/>
                    <a:pt x="1563" y="7049"/>
                    <a:pt x="1688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>
              <a:extLst>
                <a:ext uri="{FF2B5EF4-FFF2-40B4-BE49-F238E27FC236}">
                  <a16:creationId xmlns:a16="http://schemas.microsoft.com/office/drawing/2014/main" id="{0A62D4C7-FA4A-45C7-33E3-81F30FED6633}"/>
                </a:ext>
              </a:extLst>
            </p:cNvPr>
            <p:cNvSpPr/>
            <p:nvPr/>
          </p:nvSpPr>
          <p:spPr>
            <a:xfrm>
              <a:off x="7486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625" y="163"/>
                  </a:moveTo>
                  <a:cubicBezTo>
                    <a:pt x="251" y="900"/>
                    <a:pt x="476" y="1800"/>
                    <a:pt x="1163" y="2274"/>
                  </a:cubicBezTo>
                  <a:cubicBezTo>
                    <a:pt x="1913" y="2749"/>
                    <a:pt x="2750" y="2237"/>
                    <a:pt x="2887" y="1425"/>
                  </a:cubicBezTo>
                  <a:cubicBezTo>
                    <a:pt x="2900" y="1325"/>
                    <a:pt x="3087" y="1337"/>
                    <a:pt x="3075" y="1450"/>
                  </a:cubicBezTo>
                  <a:cubicBezTo>
                    <a:pt x="3000" y="2324"/>
                    <a:pt x="2075" y="2937"/>
                    <a:pt x="1250" y="2549"/>
                  </a:cubicBezTo>
                  <a:cubicBezTo>
                    <a:pt x="351" y="2137"/>
                    <a:pt x="1" y="912"/>
                    <a:pt x="501" y="75"/>
                  </a:cubicBezTo>
                  <a:cubicBezTo>
                    <a:pt x="550" y="0"/>
                    <a:pt x="663" y="75"/>
                    <a:pt x="6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>
              <a:extLst>
                <a:ext uri="{FF2B5EF4-FFF2-40B4-BE49-F238E27FC236}">
                  <a16:creationId xmlns:a16="http://schemas.microsoft.com/office/drawing/2014/main" id="{526ECFA8-554C-98FE-57D8-580D5936B651}"/>
                </a:ext>
              </a:extLst>
            </p:cNvPr>
            <p:cNvSpPr/>
            <p:nvPr/>
          </p:nvSpPr>
          <p:spPr>
            <a:xfrm>
              <a:off x="819525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13"/>
                    <a:pt x="0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>
              <a:extLst>
                <a:ext uri="{FF2B5EF4-FFF2-40B4-BE49-F238E27FC236}">
                  <a16:creationId xmlns:a16="http://schemas.microsoft.com/office/drawing/2014/main" id="{681C4FEC-2405-7702-DED7-158167C2570F}"/>
                </a:ext>
              </a:extLst>
            </p:cNvPr>
            <p:cNvSpPr/>
            <p:nvPr/>
          </p:nvSpPr>
          <p:spPr>
            <a:xfrm>
              <a:off x="641450" y="4121350"/>
              <a:ext cx="103750" cy="206550"/>
            </a:xfrm>
            <a:custGeom>
              <a:avLst/>
              <a:gdLst/>
              <a:ahLst/>
              <a:cxnLst/>
              <a:rect l="l" t="t" r="r" b="b"/>
              <a:pathLst>
                <a:path w="4150" h="8262" extrusionOk="0">
                  <a:moveTo>
                    <a:pt x="163" y="101"/>
                  </a:moveTo>
                  <a:cubicBezTo>
                    <a:pt x="450" y="1288"/>
                    <a:pt x="975" y="2400"/>
                    <a:pt x="1712" y="3375"/>
                  </a:cubicBezTo>
                  <a:cubicBezTo>
                    <a:pt x="2237" y="4087"/>
                    <a:pt x="2937" y="4737"/>
                    <a:pt x="3299" y="5562"/>
                  </a:cubicBezTo>
                  <a:cubicBezTo>
                    <a:pt x="3699" y="6474"/>
                    <a:pt x="3699" y="7436"/>
                    <a:pt x="3012" y="8199"/>
                  </a:cubicBezTo>
                  <a:cubicBezTo>
                    <a:pt x="2949" y="8261"/>
                    <a:pt x="2825" y="8174"/>
                    <a:pt x="2875" y="8086"/>
                  </a:cubicBezTo>
                  <a:cubicBezTo>
                    <a:pt x="4149" y="6212"/>
                    <a:pt x="2387" y="4725"/>
                    <a:pt x="1375" y="3275"/>
                  </a:cubicBezTo>
                  <a:cubicBezTo>
                    <a:pt x="725" y="2325"/>
                    <a:pt x="263" y="1263"/>
                    <a:pt x="13" y="138"/>
                  </a:cubicBezTo>
                  <a:cubicBezTo>
                    <a:pt x="0" y="38"/>
                    <a:pt x="138" y="1"/>
                    <a:pt x="1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>
              <a:extLst>
                <a:ext uri="{FF2B5EF4-FFF2-40B4-BE49-F238E27FC236}">
                  <a16:creationId xmlns:a16="http://schemas.microsoft.com/office/drawing/2014/main" id="{AB2570F7-48B4-D999-58EE-F1842E3B1B4F}"/>
                </a:ext>
              </a:extLst>
            </p:cNvPr>
            <p:cNvSpPr/>
            <p:nvPr/>
          </p:nvSpPr>
          <p:spPr>
            <a:xfrm>
              <a:off x="646450" y="3978900"/>
              <a:ext cx="81250" cy="88750"/>
            </a:xfrm>
            <a:custGeom>
              <a:avLst/>
              <a:gdLst/>
              <a:ahLst/>
              <a:cxnLst/>
              <a:rect l="l" t="t" r="r" b="b"/>
              <a:pathLst>
                <a:path w="3250" h="3550" extrusionOk="0">
                  <a:moveTo>
                    <a:pt x="488" y="163"/>
                  </a:moveTo>
                  <a:cubicBezTo>
                    <a:pt x="263" y="1138"/>
                    <a:pt x="163" y="2500"/>
                    <a:pt x="1175" y="3112"/>
                  </a:cubicBezTo>
                  <a:cubicBezTo>
                    <a:pt x="1650" y="3375"/>
                    <a:pt x="2237" y="3287"/>
                    <a:pt x="2625" y="2900"/>
                  </a:cubicBezTo>
                  <a:cubicBezTo>
                    <a:pt x="2924" y="2575"/>
                    <a:pt x="3249" y="1250"/>
                    <a:pt x="2475" y="1163"/>
                  </a:cubicBezTo>
                  <a:cubicBezTo>
                    <a:pt x="2387" y="1163"/>
                    <a:pt x="2387" y="1025"/>
                    <a:pt x="2475" y="1038"/>
                  </a:cubicBezTo>
                  <a:cubicBezTo>
                    <a:pt x="3012" y="1088"/>
                    <a:pt x="3187" y="1762"/>
                    <a:pt x="3137" y="2237"/>
                  </a:cubicBezTo>
                  <a:cubicBezTo>
                    <a:pt x="3062" y="2850"/>
                    <a:pt x="2587" y="3350"/>
                    <a:pt x="1975" y="3450"/>
                  </a:cubicBezTo>
                  <a:cubicBezTo>
                    <a:pt x="1325" y="3550"/>
                    <a:pt x="813" y="3187"/>
                    <a:pt x="488" y="2650"/>
                  </a:cubicBezTo>
                  <a:cubicBezTo>
                    <a:pt x="0" y="1850"/>
                    <a:pt x="113" y="988"/>
                    <a:pt x="313" y="113"/>
                  </a:cubicBezTo>
                  <a:cubicBezTo>
                    <a:pt x="338" y="0"/>
                    <a:pt x="513" y="50"/>
                    <a:pt x="488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>
              <a:extLst>
                <a:ext uri="{FF2B5EF4-FFF2-40B4-BE49-F238E27FC236}">
                  <a16:creationId xmlns:a16="http://schemas.microsoft.com/office/drawing/2014/main" id="{DC9C6CAB-CE77-040D-6C72-63DA1DD40DAD}"/>
                </a:ext>
              </a:extLst>
            </p:cNvPr>
            <p:cNvSpPr/>
            <p:nvPr/>
          </p:nvSpPr>
          <p:spPr>
            <a:xfrm>
              <a:off x="672675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351" y="150"/>
                  </a:moveTo>
                  <a:cubicBezTo>
                    <a:pt x="263" y="462"/>
                    <a:pt x="301" y="787"/>
                    <a:pt x="613" y="962"/>
                  </a:cubicBezTo>
                  <a:cubicBezTo>
                    <a:pt x="813" y="1137"/>
                    <a:pt x="1026" y="1087"/>
                    <a:pt x="1263" y="800"/>
                  </a:cubicBezTo>
                  <a:cubicBezTo>
                    <a:pt x="1301" y="675"/>
                    <a:pt x="1288" y="537"/>
                    <a:pt x="1213" y="425"/>
                  </a:cubicBezTo>
                  <a:cubicBezTo>
                    <a:pt x="1101" y="350"/>
                    <a:pt x="1201" y="175"/>
                    <a:pt x="1326" y="250"/>
                  </a:cubicBezTo>
                  <a:cubicBezTo>
                    <a:pt x="1750" y="512"/>
                    <a:pt x="1413" y="1212"/>
                    <a:pt x="976" y="1262"/>
                  </a:cubicBezTo>
                  <a:cubicBezTo>
                    <a:pt x="326" y="1337"/>
                    <a:pt x="1" y="637"/>
                    <a:pt x="201" y="100"/>
                  </a:cubicBezTo>
                  <a:cubicBezTo>
                    <a:pt x="226" y="0"/>
                    <a:pt x="376" y="38"/>
                    <a:pt x="351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>
              <a:extLst>
                <a:ext uri="{FF2B5EF4-FFF2-40B4-BE49-F238E27FC236}">
                  <a16:creationId xmlns:a16="http://schemas.microsoft.com/office/drawing/2014/main" id="{7AE723F2-8091-5C32-B12A-B10AD44B9E27}"/>
                </a:ext>
              </a:extLst>
            </p:cNvPr>
            <p:cNvSpPr/>
            <p:nvPr/>
          </p:nvSpPr>
          <p:spPr>
            <a:xfrm>
              <a:off x="692375" y="4315375"/>
              <a:ext cx="32200" cy="31900"/>
            </a:xfrm>
            <a:custGeom>
              <a:avLst/>
              <a:gdLst/>
              <a:ahLst/>
              <a:cxnLst/>
              <a:rect l="l" t="t" r="r" b="b"/>
              <a:pathLst>
                <a:path w="1288" h="1276" extrusionOk="0">
                  <a:moveTo>
                    <a:pt x="838" y="463"/>
                  </a:moveTo>
                  <a:lnTo>
                    <a:pt x="838" y="463"/>
                  </a:lnTo>
                  <a:cubicBezTo>
                    <a:pt x="825" y="375"/>
                    <a:pt x="937" y="325"/>
                    <a:pt x="987" y="388"/>
                  </a:cubicBezTo>
                  <a:cubicBezTo>
                    <a:pt x="1287" y="800"/>
                    <a:pt x="663" y="1275"/>
                    <a:pt x="338" y="863"/>
                  </a:cubicBezTo>
                  <a:cubicBezTo>
                    <a:pt x="0" y="438"/>
                    <a:pt x="575" y="0"/>
                    <a:pt x="937" y="325"/>
                  </a:cubicBezTo>
                  <a:cubicBezTo>
                    <a:pt x="1012" y="388"/>
                    <a:pt x="912" y="488"/>
                    <a:pt x="8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>
              <a:extLst>
                <a:ext uri="{FF2B5EF4-FFF2-40B4-BE49-F238E27FC236}">
                  <a16:creationId xmlns:a16="http://schemas.microsoft.com/office/drawing/2014/main" id="{FAF29088-1896-79B1-1FB1-8F00F34A6DC4}"/>
                </a:ext>
              </a:extLst>
            </p:cNvPr>
            <p:cNvSpPr/>
            <p:nvPr/>
          </p:nvSpPr>
          <p:spPr>
            <a:xfrm>
              <a:off x="675500" y="419385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0" y="50"/>
                  </a:moveTo>
                  <a:cubicBezTo>
                    <a:pt x="1338" y="1412"/>
                    <a:pt x="2825" y="2175"/>
                    <a:pt x="4437" y="2924"/>
                  </a:cubicBezTo>
                  <a:cubicBezTo>
                    <a:pt x="4524" y="2962"/>
                    <a:pt x="4462" y="3099"/>
                    <a:pt x="4374" y="3074"/>
                  </a:cubicBezTo>
                  <a:cubicBezTo>
                    <a:pt x="2675" y="2562"/>
                    <a:pt x="1163" y="1550"/>
                    <a:pt x="63" y="150"/>
                  </a:cubicBezTo>
                  <a:cubicBezTo>
                    <a:pt x="0" y="88"/>
                    <a:pt x="100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>
              <a:extLst>
                <a:ext uri="{FF2B5EF4-FFF2-40B4-BE49-F238E27FC236}">
                  <a16:creationId xmlns:a16="http://schemas.microsoft.com/office/drawing/2014/main" id="{BAC3A07F-5405-CD0B-D635-6CEBD9EED2CF}"/>
                </a:ext>
              </a:extLst>
            </p:cNvPr>
            <p:cNvSpPr/>
            <p:nvPr/>
          </p:nvSpPr>
          <p:spPr>
            <a:xfrm>
              <a:off x="776725" y="4256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388"/>
                  </a:moveTo>
                  <a:cubicBezTo>
                    <a:pt x="750" y="1"/>
                    <a:pt x="1300" y="538"/>
                    <a:pt x="925" y="888"/>
                  </a:cubicBezTo>
                  <a:cubicBezTo>
                    <a:pt x="550" y="1238"/>
                    <a:pt x="0" y="600"/>
                    <a:pt x="450" y="350"/>
                  </a:cubicBezTo>
                  <a:cubicBezTo>
                    <a:pt x="550" y="313"/>
                    <a:pt x="638" y="425"/>
                    <a:pt x="563" y="500"/>
                  </a:cubicBezTo>
                  <a:lnTo>
                    <a:pt x="500" y="500"/>
                  </a:lnTo>
                  <a:cubicBezTo>
                    <a:pt x="425" y="563"/>
                    <a:pt x="325" y="463"/>
                    <a:pt x="388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>
              <a:extLst>
                <a:ext uri="{FF2B5EF4-FFF2-40B4-BE49-F238E27FC236}">
                  <a16:creationId xmlns:a16="http://schemas.microsoft.com/office/drawing/2014/main" id="{FB68078E-1779-36E4-03F8-00B9E29A1471}"/>
                </a:ext>
              </a:extLst>
            </p:cNvPr>
            <p:cNvSpPr/>
            <p:nvPr/>
          </p:nvSpPr>
          <p:spPr>
            <a:xfrm>
              <a:off x="793900" y="4233200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126" y="26"/>
                  </a:moveTo>
                  <a:cubicBezTo>
                    <a:pt x="176" y="26"/>
                    <a:pt x="238" y="13"/>
                    <a:pt x="288" y="13"/>
                  </a:cubicBezTo>
                  <a:cubicBezTo>
                    <a:pt x="376" y="1"/>
                    <a:pt x="388" y="113"/>
                    <a:pt x="338" y="163"/>
                  </a:cubicBezTo>
                  <a:cubicBezTo>
                    <a:pt x="276" y="213"/>
                    <a:pt x="201" y="238"/>
                    <a:pt x="126" y="226"/>
                  </a:cubicBezTo>
                  <a:cubicBezTo>
                    <a:pt x="1" y="226"/>
                    <a:pt x="1" y="26"/>
                    <a:pt x="126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>
              <a:extLst>
                <a:ext uri="{FF2B5EF4-FFF2-40B4-BE49-F238E27FC236}">
                  <a16:creationId xmlns:a16="http://schemas.microsoft.com/office/drawing/2014/main" id="{6576B6E5-48D6-F241-C2B9-CBF0BBA5FC65}"/>
                </a:ext>
              </a:extLst>
            </p:cNvPr>
            <p:cNvSpPr/>
            <p:nvPr/>
          </p:nvSpPr>
          <p:spPr>
            <a:xfrm>
              <a:off x="76422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5" y="250"/>
                  </a:moveTo>
                  <a:cubicBezTo>
                    <a:pt x="50" y="163"/>
                    <a:pt x="100" y="88"/>
                    <a:pt x="163" y="38"/>
                  </a:cubicBezTo>
                  <a:cubicBezTo>
                    <a:pt x="213" y="0"/>
                    <a:pt x="275" y="38"/>
                    <a:pt x="263" y="100"/>
                  </a:cubicBezTo>
                  <a:cubicBezTo>
                    <a:pt x="250" y="175"/>
                    <a:pt x="225" y="250"/>
                    <a:pt x="188" y="313"/>
                  </a:cubicBezTo>
                  <a:cubicBezTo>
                    <a:pt x="138" y="400"/>
                    <a:pt x="0" y="338"/>
                    <a:pt x="25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>
              <a:extLst>
                <a:ext uri="{FF2B5EF4-FFF2-40B4-BE49-F238E27FC236}">
                  <a16:creationId xmlns:a16="http://schemas.microsoft.com/office/drawing/2014/main" id="{3A4DDF3F-5F75-2DCA-36EF-0331ED7EBBB9}"/>
                </a:ext>
              </a:extLst>
            </p:cNvPr>
            <p:cNvSpPr/>
            <p:nvPr/>
          </p:nvSpPr>
          <p:spPr>
            <a:xfrm>
              <a:off x="634250" y="4091375"/>
              <a:ext cx="27850" cy="156850"/>
            </a:xfrm>
            <a:custGeom>
              <a:avLst/>
              <a:gdLst/>
              <a:ahLst/>
              <a:cxnLst/>
              <a:rect l="l" t="t" r="r" b="b"/>
              <a:pathLst>
                <a:path w="1114" h="6274" extrusionOk="0">
                  <a:moveTo>
                    <a:pt x="188" y="100"/>
                  </a:moveTo>
                  <a:cubicBezTo>
                    <a:pt x="251" y="1375"/>
                    <a:pt x="501" y="2600"/>
                    <a:pt x="776" y="3837"/>
                  </a:cubicBezTo>
                  <a:cubicBezTo>
                    <a:pt x="963" y="4649"/>
                    <a:pt x="1113" y="5361"/>
                    <a:pt x="801" y="6161"/>
                  </a:cubicBezTo>
                  <a:cubicBezTo>
                    <a:pt x="751" y="6274"/>
                    <a:pt x="588" y="6236"/>
                    <a:pt x="613" y="6111"/>
                  </a:cubicBezTo>
                  <a:cubicBezTo>
                    <a:pt x="926" y="4936"/>
                    <a:pt x="488" y="3812"/>
                    <a:pt x="263" y="2650"/>
                  </a:cubicBezTo>
                  <a:cubicBezTo>
                    <a:pt x="88" y="1812"/>
                    <a:pt x="1" y="963"/>
                    <a:pt x="13" y="100"/>
                  </a:cubicBezTo>
                  <a:cubicBezTo>
                    <a:pt x="26" y="0"/>
                    <a:pt x="176" y="0"/>
                    <a:pt x="18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>
              <a:extLst>
                <a:ext uri="{FF2B5EF4-FFF2-40B4-BE49-F238E27FC236}">
                  <a16:creationId xmlns:a16="http://schemas.microsoft.com/office/drawing/2014/main" id="{2E74642E-A48F-98E8-EA7A-B1F42C197DE3}"/>
                </a:ext>
              </a:extLst>
            </p:cNvPr>
            <p:cNvSpPr/>
            <p:nvPr/>
          </p:nvSpPr>
          <p:spPr>
            <a:xfrm>
              <a:off x="634250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813" y="351"/>
                  </a:moveTo>
                  <a:cubicBezTo>
                    <a:pt x="1251" y="776"/>
                    <a:pt x="526" y="1325"/>
                    <a:pt x="238" y="851"/>
                  </a:cubicBezTo>
                  <a:cubicBezTo>
                    <a:pt x="1" y="476"/>
                    <a:pt x="663" y="1"/>
                    <a:pt x="813" y="476"/>
                  </a:cubicBezTo>
                  <a:cubicBezTo>
                    <a:pt x="826" y="563"/>
                    <a:pt x="726" y="626"/>
                    <a:pt x="663" y="563"/>
                  </a:cubicBezTo>
                  <a:lnTo>
                    <a:pt x="688" y="451"/>
                  </a:lnTo>
                  <a:cubicBezTo>
                    <a:pt x="638" y="363"/>
                    <a:pt x="751" y="276"/>
                    <a:pt x="813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>
              <a:extLst>
                <a:ext uri="{FF2B5EF4-FFF2-40B4-BE49-F238E27FC236}">
                  <a16:creationId xmlns:a16="http://schemas.microsoft.com/office/drawing/2014/main" id="{93A9D35D-7BD4-DF37-9B50-4B77C8181085}"/>
                </a:ext>
              </a:extLst>
            </p:cNvPr>
            <p:cNvSpPr/>
            <p:nvPr/>
          </p:nvSpPr>
          <p:spPr>
            <a:xfrm>
              <a:off x="691750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0" y="263"/>
                  </a:moveTo>
                  <a:cubicBezTo>
                    <a:pt x="213" y="900"/>
                    <a:pt x="263" y="1937"/>
                    <a:pt x="463" y="2724"/>
                  </a:cubicBezTo>
                  <a:cubicBezTo>
                    <a:pt x="488" y="2837"/>
                    <a:pt x="325" y="2912"/>
                    <a:pt x="263" y="2812"/>
                  </a:cubicBezTo>
                  <a:cubicBezTo>
                    <a:pt x="0" y="2387"/>
                    <a:pt x="38" y="1687"/>
                    <a:pt x="100" y="1225"/>
                  </a:cubicBezTo>
                  <a:cubicBezTo>
                    <a:pt x="150" y="800"/>
                    <a:pt x="350" y="413"/>
                    <a:pt x="638" y="100"/>
                  </a:cubicBezTo>
                  <a:cubicBezTo>
                    <a:pt x="750" y="0"/>
                    <a:pt x="900" y="163"/>
                    <a:pt x="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>
              <a:extLst>
                <a:ext uri="{FF2B5EF4-FFF2-40B4-BE49-F238E27FC236}">
                  <a16:creationId xmlns:a16="http://schemas.microsoft.com/office/drawing/2014/main" id="{F0B8319D-6ACC-A009-A23D-3FFCB70253A0}"/>
                </a:ext>
              </a:extLst>
            </p:cNvPr>
            <p:cNvSpPr/>
            <p:nvPr/>
          </p:nvSpPr>
          <p:spPr>
            <a:xfrm>
              <a:off x="6976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76" y="2612"/>
                  </a:moveTo>
                  <a:cubicBezTo>
                    <a:pt x="763" y="2063"/>
                    <a:pt x="501" y="888"/>
                    <a:pt x="388" y="176"/>
                  </a:cubicBezTo>
                  <a:cubicBezTo>
                    <a:pt x="376" y="76"/>
                    <a:pt x="501" y="1"/>
                    <a:pt x="563" y="101"/>
                  </a:cubicBezTo>
                  <a:cubicBezTo>
                    <a:pt x="938" y="800"/>
                    <a:pt x="875" y="2238"/>
                    <a:pt x="188" y="2750"/>
                  </a:cubicBezTo>
                  <a:cubicBezTo>
                    <a:pt x="113" y="2825"/>
                    <a:pt x="1" y="2675"/>
                    <a:pt x="76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>
              <a:extLst>
                <a:ext uri="{FF2B5EF4-FFF2-40B4-BE49-F238E27FC236}">
                  <a16:creationId xmlns:a16="http://schemas.microsoft.com/office/drawing/2014/main" id="{511ECD20-D7A8-6A4D-BE75-867CF9983213}"/>
                </a:ext>
              </a:extLst>
            </p:cNvPr>
            <p:cNvSpPr/>
            <p:nvPr/>
          </p:nvSpPr>
          <p:spPr>
            <a:xfrm>
              <a:off x="649250" y="4142600"/>
              <a:ext cx="56900" cy="18150"/>
            </a:xfrm>
            <a:custGeom>
              <a:avLst/>
              <a:gdLst/>
              <a:ahLst/>
              <a:cxnLst/>
              <a:rect l="l" t="t" r="r" b="b"/>
              <a:pathLst>
                <a:path w="2276" h="726" extrusionOk="0">
                  <a:moveTo>
                    <a:pt x="126" y="238"/>
                  </a:moveTo>
                  <a:cubicBezTo>
                    <a:pt x="800" y="1"/>
                    <a:pt x="1550" y="88"/>
                    <a:pt x="2163" y="476"/>
                  </a:cubicBezTo>
                  <a:cubicBezTo>
                    <a:pt x="2275" y="538"/>
                    <a:pt x="2175" y="726"/>
                    <a:pt x="2050" y="663"/>
                  </a:cubicBezTo>
                  <a:cubicBezTo>
                    <a:pt x="1475" y="326"/>
                    <a:pt x="800" y="238"/>
                    <a:pt x="176" y="413"/>
                  </a:cubicBezTo>
                  <a:cubicBezTo>
                    <a:pt x="51" y="438"/>
                    <a:pt x="1" y="263"/>
                    <a:pt x="126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>
              <a:extLst>
                <a:ext uri="{FF2B5EF4-FFF2-40B4-BE49-F238E27FC236}">
                  <a16:creationId xmlns:a16="http://schemas.microsoft.com/office/drawing/2014/main" id="{CA1E7505-DF2E-6F6D-F482-C0DF368EE58C}"/>
                </a:ext>
              </a:extLst>
            </p:cNvPr>
            <p:cNvSpPr/>
            <p:nvPr/>
          </p:nvSpPr>
          <p:spPr>
            <a:xfrm>
              <a:off x="6495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2112" y="400"/>
                  </a:moveTo>
                  <a:cubicBezTo>
                    <a:pt x="1762" y="538"/>
                    <a:pt x="0" y="850"/>
                    <a:pt x="125" y="63"/>
                  </a:cubicBezTo>
                  <a:cubicBezTo>
                    <a:pt x="125" y="25"/>
                    <a:pt x="175" y="0"/>
                    <a:pt x="213" y="13"/>
                  </a:cubicBezTo>
                  <a:cubicBezTo>
                    <a:pt x="463" y="113"/>
                    <a:pt x="638" y="250"/>
                    <a:pt x="912" y="300"/>
                  </a:cubicBezTo>
                  <a:cubicBezTo>
                    <a:pt x="1300" y="363"/>
                    <a:pt x="1687" y="313"/>
                    <a:pt x="2062" y="188"/>
                  </a:cubicBezTo>
                  <a:cubicBezTo>
                    <a:pt x="2200" y="138"/>
                    <a:pt x="2250" y="338"/>
                    <a:pt x="2112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>
              <a:extLst>
                <a:ext uri="{FF2B5EF4-FFF2-40B4-BE49-F238E27FC236}">
                  <a16:creationId xmlns:a16="http://schemas.microsoft.com/office/drawing/2014/main" id="{19651CED-0DC3-47E8-B7D0-1696710AE3C5}"/>
                </a:ext>
              </a:extLst>
            </p:cNvPr>
            <p:cNvSpPr/>
            <p:nvPr/>
          </p:nvSpPr>
          <p:spPr>
            <a:xfrm>
              <a:off x="710800" y="3810500"/>
              <a:ext cx="26575" cy="82825"/>
            </a:xfrm>
            <a:custGeom>
              <a:avLst/>
              <a:gdLst/>
              <a:ahLst/>
              <a:cxnLst/>
              <a:rect l="l" t="t" r="r" b="b"/>
              <a:pathLst>
                <a:path w="1063" h="3313" extrusionOk="0">
                  <a:moveTo>
                    <a:pt x="363" y="151"/>
                  </a:moveTo>
                  <a:cubicBezTo>
                    <a:pt x="300" y="713"/>
                    <a:pt x="338" y="1275"/>
                    <a:pt x="475" y="1813"/>
                  </a:cubicBezTo>
                  <a:cubicBezTo>
                    <a:pt x="600" y="2300"/>
                    <a:pt x="888" y="2713"/>
                    <a:pt x="1050" y="3175"/>
                  </a:cubicBezTo>
                  <a:cubicBezTo>
                    <a:pt x="1063" y="3262"/>
                    <a:pt x="975" y="3312"/>
                    <a:pt x="913" y="3262"/>
                  </a:cubicBezTo>
                  <a:cubicBezTo>
                    <a:pt x="138" y="2500"/>
                    <a:pt x="1" y="1138"/>
                    <a:pt x="150" y="126"/>
                  </a:cubicBezTo>
                  <a:cubicBezTo>
                    <a:pt x="163" y="1"/>
                    <a:pt x="375" y="26"/>
                    <a:pt x="36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>
              <a:extLst>
                <a:ext uri="{FF2B5EF4-FFF2-40B4-BE49-F238E27FC236}">
                  <a16:creationId xmlns:a16="http://schemas.microsoft.com/office/drawing/2014/main" id="{DA6ECB9E-DC97-F7C2-C1FE-138B61739047}"/>
                </a:ext>
              </a:extLst>
            </p:cNvPr>
            <p:cNvSpPr/>
            <p:nvPr/>
          </p:nvSpPr>
          <p:spPr>
            <a:xfrm>
              <a:off x="715475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788" y="3824"/>
                  </a:moveTo>
                  <a:cubicBezTo>
                    <a:pt x="901" y="3150"/>
                    <a:pt x="1013" y="2450"/>
                    <a:pt x="851" y="1775"/>
                  </a:cubicBezTo>
                  <a:cubicBezTo>
                    <a:pt x="713" y="1225"/>
                    <a:pt x="401" y="738"/>
                    <a:pt x="88" y="263"/>
                  </a:cubicBezTo>
                  <a:cubicBezTo>
                    <a:pt x="1" y="125"/>
                    <a:pt x="226" y="0"/>
                    <a:pt x="313" y="138"/>
                  </a:cubicBezTo>
                  <a:cubicBezTo>
                    <a:pt x="688" y="700"/>
                    <a:pt x="1038" y="1288"/>
                    <a:pt x="1138" y="1975"/>
                  </a:cubicBezTo>
                  <a:cubicBezTo>
                    <a:pt x="1238" y="2612"/>
                    <a:pt x="1113" y="3262"/>
                    <a:pt x="1001" y="3887"/>
                  </a:cubicBezTo>
                  <a:cubicBezTo>
                    <a:pt x="976" y="4024"/>
                    <a:pt x="776" y="3962"/>
                    <a:pt x="78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>
              <a:extLst>
                <a:ext uri="{FF2B5EF4-FFF2-40B4-BE49-F238E27FC236}">
                  <a16:creationId xmlns:a16="http://schemas.microsoft.com/office/drawing/2014/main" id="{9124233F-2F4B-5541-3BC0-B46AC07A9A91}"/>
                </a:ext>
              </a:extLst>
            </p:cNvPr>
            <p:cNvSpPr/>
            <p:nvPr/>
          </p:nvSpPr>
          <p:spPr>
            <a:xfrm>
              <a:off x="894500" y="4197600"/>
              <a:ext cx="8475" cy="8150"/>
            </a:xfrm>
            <a:custGeom>
              <a:avLst/>
              <a:gdLst/>
              <a:ahLst/>
              <a:cxnLst/>
              <a:rect l="l" t="t" r="r" b="b"/>
              <a:pathLst>
                <a:path w="339" h="326" extrusionOk="0">
                  <a:moveTo>
                    <a:pt x="238" y="313"/>
                  </a:moveTo>
                  <a:cubicBezTo>
                    <a:pt x="151" y="325"/>
                    <a:pt x="76" y="288"/>
                    <a:pt x="26" y="213"/>
                  </a:cubicBezTo>
                  <a:cubicBezTo>
                    <a:pt x="1" y="200"/>
                    <a:pt x="1" y="163"/>
                    <a:pt x="1" y="138"/>
                  </a:cubicBezTo>
                  <a:lnTo>
                    <a:pt x="38" y="50"/>
                  </a:lnTo>
                  <a:cubicBezTo>
                    <a:pt x="38" y="13"/>
                    <a:pt x="101" y="0"/>
                    <a:pt x="126" y="38"/>
                  </a:cubicBezTo>
                  <a:lnTo>
                    <a:pt x="263" y="175"/>
                  </a:lnTo>
                  <a:cubicBezTo>
                    <a:pt x="338" y="200"/>
                    <a:pt x="326" y="325"/>
                    <a:pt x="23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>
              <a:extLst>
                <a:ext uri="{FF2B5EF4-FFF2-40B4-BE49-F238E27FC236}">
                  <a16:creationId xmlns:a16="http://schemas.microsoft.com/office/drawing/2014/main" id="{4C755FDB-C96D-6D8F-53A8-99D2A3F2A3A7}"/>
                </a:ext>
              </a:extLst>
            </p:cNvPr>
            <p:cNvSpPr/>
            <p:nvPr/>
          </p:nvSpPr>
          <p:spPr>
            <a:xfrm>
              <a:off x="900450" y="4190725"/>
              <a:ext cx="59050" cy="15025"/>
            </a:xfrm>
            <a:custGeom>
              <a:avLst/>
              <a:gdLst/>
              <a:ahLst/>
              <a:cxnLst/>
              <a:rect l="l" t="t" r="r" b="b"/>
              <a:pathLst>
                <a:path w="2362" h="601" extrusionOk="0">
                  <a:moveTo>
                    <a:pt x="63" y="475"/>
                  </a:moveTo>
                  <a:cubicBezTo>
                    <a:pt x="737" y="138"/>
                    <a:pt x="1537" y="0"/>
                    <a:pt x="2274" y="225"/>
                  </a:cubicBezTo>
                  <a:cubicBezTo>
                    <a:pt x="2362" y="250"/>
                    <a:pt x="2349" y="413"/>
                    <a:pt x="2249" y="400"/>
                  </a:cubicBezTo>
                  <a:cubicBezTo>
                    <a:pt x="1500" y="313"/>
                    <a:pt x="825" y="313"/>
                    <a:pt x="113" y="588"/>
                  </a:cubicBezTo>
                  <a:cubicBezTo>
                    <a:pt x="50" y="600"/>
                    <a:pt x="0" y="500"/>
                    <a:pt x="63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>
              <a:extLst>
                <a:ext uri="{FF2B5EF4-FFF2-40B4-BE49-F238E27FC236}">
                  <a16:creationId xmlns:a16="http://schemas.microsoft.com/office/drawing/2014/main" id="{59524E69-A053-E50A-402F-7329726C1CA0}"/>
                </a:ext>
              </a:extLst>
            </p:cNvPr>
            <p:cNvSpPr/>
            <p:nvPr/>
          </p:nvSpPr>
          <p:spPr>
            <a:xfrm>
              <a:off x="934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825" y="613"/>
                  </a:moveTo>
                  <a:cubicBezTo>
                    <a:pt x="613" y="351"/>
                    <a:pt x="376" y="276"/>
                    <a:pt x="76" y="163"/>
                  </a:cubicBezTo>
                  <a:cubicBezTo>
                    <a:pt x="1" y="126"/>
                    <a:pt x="13" y="1"/>
                    <a:pt x="101" y="1"/>
                  </a:cubicBezTo>
                  <a:cubicBezTo>
                    <a:pt x="451" y="26"/>
                    <a:pt x="763" y="201"/>
                    <a:pt x="963" y="501"/>
                  </a:cubicBezTo>
                  <a:cubicBezTo>
                    <a:pt x="1013" y="576"/>
                    <a:pt x="888" y="676"/>
                    <a:pt x="825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>
              <a:extLst>
                <a:ext uri="{FF2B5EF4-FFF2-40B4-BE49-F238E27FC236}">
                  <a16:creationId xmlns:a16="http://schemas.microsoft.com/office/drawing/2014/main" id="{F3974922-EACF-A15F-AF91-E5CC3D48471B}"/>
                </a:ext>
              </a:extLst>
            </p:cNvPr>
            <p:cNvSpPr/>
            <p:nvPr/>
          </p:nvSpPr>
          <p:spPr>
            <a:xfrm>
              <a:off x="893875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38" y="2075"/>
                  </a:moveTo>
                  <a:cubicBezTo>
                    <a:pt x="213" y="1775"/>
                    <a:pt x="363" y="1462"/>
                    <a:pt x="488" y="1125"/>
                  </a:cubicBezTo>
                  <a:cubicBezTo>
                    <a:pt x="600" y="775"/>
                    <a:pt x="538" y="475"/>
                    <a:pt x="488" y="125"/>
                  </a:cubicBezTo>
                  <a:cubicBezTo>
                    <a:pt x="475" y="25"/>
                    <a:pt x="613" y="0"/>
                    <a:pt x="638" y="75"/>
                  </a:cubicBezTo>
                  <a:cubicBezTo>
                    <a:pt x="1063" y="775"/>
                    <a:pt x="600" y="1612"/>
                    <a:pt x="126" y="2162"/>
                  </a:cubicBezTo>
                  <a:cubicBezTo>
                    <a:pt x="76" y="2212"/>
                    <a:pt x="1" y="2137"/>
                    <a:pt x="26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>
              <a:extLst>
                <a:ext uri="{FF2B5EF4-FFF2-40B4-BE49-F238E27FC236}">
                  <a16:creationId xmlns:a16="http://schemas.microsoft.com/office/drawing/2014/main" id="{9F75D741-D98F-7679-A2F7-ED403C770FCB}"/>
                </a:ext>
              </a:extLst>
            </p:cNvPr>
            <p:cNvSpPr/>
            <p:nvPr/>
          </p:nvSpPr>
          <p:spPr>
            <a:xfrm>
              <a:off x="9045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00" y="138"/>
                  </a:moveTo>
                  <a:cubicBezTo>
                    <a:pt x="563" y="450"/>
                    <a:pt x="675" y="875"/>
                    <a:pt x="625" y="1287"/>
                  </a:cubicBezTo>
                  <a:cubicBezTo>
                    <a:pt x="600" y="1387"/>
                    <a:pt x="463" y="1350"/>
                    <a:pt x="450" y="1262"/>
                  </a:cubicBezTo>
                  <a:cubicBezTo>
                    <a:pt x="425" y="875"/>
                    <a:pt x="375" y="575"/>
                    <a:pt x="100" y="288"/>
                  </a:cubicBezTo>
                  <a:cubicBezTo>
                    <a:pt x="1" y="150"/>
                    <a:pt x="188" y="0"/>
                    <a:pt x="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>
              <a:extLst>
                <a:ext uri="{FF2B5EF4-FFF2-40B4-BE49-F238E27FC236}">
                  <a16:creationId xmlns:a16="http://schemas.microsoft.com/office/drawing/2014/main" id="{85BF417F-97BF-CF96-EEEE-6EDB82E513C4}"/>
                </a:ext>
              </a:extLst>
            </p:cNvPr>
            <p:cNvSpPr/>
            <p:nvPr/>
          </p:nvSpPr>
          <p:spPr>
            <a:xfrm>
              <a:off x="915425" y="4169150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113" y="238"/>
                  </a:moveTo>
                  <a:cubicBezTo>
                    <a:pt x="338" y="176"/>
                    <a:pt x="538" y="76"/>
                    <a:pt x="763" y="26"/>
                  </a:cubicBezTo>
                  <a:cubicBezTo>
                    <a:pt x="851" y="1"/>
                    <a:pt x="901" y="113"/>
                    <a:pt x="826" y="163"/>
                  </a:cubicBezTo>
                  <a:cubicBezTo>
                    <a:pt x="626" y="288"/>
                    <a:pt x="401" y="376"/>
                    <a:pt x="163" y="426"/>
                  </a:cubicBezTo>
                  <a:cubicBezTo>
                    <a:pt x="51" y="451"/>
                    <a:pt x="1" y="276"/>
                    <a:pt x="113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>
              <a:extLst>
                <a:ext uri="{FF2B5EF4-FFF2-40B4-BE49-F238E27FC236}">
                  <a16:creationId xmlns:a16="http://schemas.microsoft.com/office/drawing/2014/main" id="{50913E68-AAFE-2733-4155-3CC8C79C8105}"/>
                </a:ext>
              </a:extLst>
            </p:cNvPr>
            <p:cNvSpPr/>
            <p:nvPr/>
          </p:nvSpPr>
          <p:spPr>
            <a:xfrm>
              <a:off x="922925" y="4169150"/>
              <a:ext cx="15975" cy="19725"/>
            </a:xfrm>
            <a:custGeom>
              <a:avLst/>
              <a:gdLst/>
              <a:ahLst/>
              <a:cxnLst/>
              <a:rect l="l" t="t" r="r" b="b"/>
              <a:pathLst>
                <a:path w="639" h="789" extrusionOk="0">
                  <a:moveTo>
                    <a:pt x="588" y="226"/>
                  </a:moveTo>
                  <a:cubicBezTo>
                    <a:pt x="488" y="413"/>
                    <a:pt x="363" y="588"/>
                    <a:pt x="213" y="726"/>
                  </a:cubicBezTo>
                  <a:cubicBezTo>
                    <a:pt x="138" y="788"/>
                    <a:pt x="1" y="701"/>
                    <a:pt x="51" y="613"/>
                  </a:cubicBezTo>
                  <a:cubicBezTo>
                    <a:pt x="163" y="438"/>
                    <a:pt x="288" y="288"/>
                    <a:pt x="401" y="126"/>
                  </a:cubicBezTo>
                  <a:cubicBezTo>
                    <a:pt x="463" y="1"/>
                    <a:pt x="638" y="101"/>
                    <a:pt x="576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>
              <a:extLst>
                <a:ext uri="{FF2B5EF4-FFF2-40B4-BE49-F238E27FC236}">
                  <a16:creationId xmlns:a16="http://schemas.microsoft.com/office/drawing/2014/main" id="{1ED00167-125E-A0EA-D935-3ED1C241E64B}"/>
                </a:ext>
              </a:extLst>
            </p:cNvPr>
            <p:cNvSpPr/>
            <p:nvPr/>
          </p:nvSpPr>
          <p:spPr>
            <a:xfrm>
              <a:off x="924500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125" y="51"/>
                  </a:moveTo>
                  <a:cubicBezTo>
                    <a:pt x="288" y="1"/>
                    <a:pt x="463" y="26"/>
                    <a:pt x="613" y="113"/>
                  </a:cubicBezTo>
                  <a:cubicBezTo>
                    <a:pt x="700" y="163"/>
                    <a:pt x="638" y="276"/>
                    <a:pt x="550" y="251"/>
                  </a:cubicBezTo>
                  <a:lnTo>
                    <a:pt x="175" y="238"/>
                  </a:lnTo>
                  <a:cubicBezTo>
                    <a:pt x="50" y="263"/>
                    <a:pt x="0" y="88"/>
                    <a:pt x="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>
              <a:extLst>
                <a:ext uri="{FF2B5EF4-FFF2-40B4-BE49-F238E27FC236}">
                  <a16:creationId xmlns:a16="http://schemas.microsoft.com/office/drawing/2014/main" id="{73BAE0C8-0F49-653E-195D-9AD714D650A8}"/>
                </a:ext>
              </a:extLst>
            </p:cNvPr>
            <p:cNvSpPr/>
            <p:nvPr/>
          </p:nvSpPr>
          <p:spPr>
            <a:xfrm>
              <a:off x="93325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513" y="788"/>
                  </a:moveTo>
                  <a:cubicBezTo>
                    <a:pt x="0" y="675"/>
                    <a:pt x="288" y="1"/>
                    <a:pt x="713" y="101"/>
                  </a:cubicBezTo>
                  <a:cubicBezTo>
                    <a:pt x="1150" y="201"/>
                    <a:pt x="1025" y="938"/>
                    <a:pt x="525" y="788"/>
                  </a:cubicBezTo>
                  <a:cubicBezTo>
                    <a:pt x="413" y="750"/>
                    <a:pt x="425" y="588"/>
                    <a:pt x="550" y="600"/>
                  </a:cubicBezTo>
                  <a:lnTo>
                    <a:pt x="550" y="613"/>
                  </a:lnTo>
                  <a:cubicBezTo>
                    <a:pt x="663" y="650"/>
                    <a:pt x="613" y="813"/>
                    <a:pt x="50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>
              <a:extLst>
                <a:ext uri="{FF2B5EF4-FFF2-40B4-BE49-F238E27FC236}">
                  <a16:creationId xmlns:a16="http://schemas.microsoft.com/office/drawing/2014/main" id="{18E8863B-781B-E517-3847-FDAD4365DB91}"/>
                </a:ext>
              </a:extLst>
            </p:cNvPr>
            <p:cNvSpPr/>
            <p:nvPr/>
          </p:nvSpPr>
          <p:spPr>
            <a:xfrm>
              <a:off x="37012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1812" y="288"/>
                  </a:moveTo>
                  <a:cubicBezTo>
                    <a:pt x="3374" y="101"/>
                    <a:pt x="4461" y="1900"/>
                    <a:pt x="3337" y="3125"/>
                  </a:cubicBezTo>
                  <a:cubicBezTo>
                    <a:pt x="2450" y="4062"/>
                    <a:pt x="987" y="3612"/>
                    <a:pt x="88" y="2962"/>
                  </a:cubicBezTo>
                  <a:cubicBezTo>
                    <a:pt x="50" y="2937"/>
                    <a:pt x="0" y="3000"/>
                    <a:pt x="38" y="3025"/>
                  </a:cubicBezTo>
                  <a:cubicBezTo>
                    <a:pt x="1050" y="3962"/>
                    <a:pt x="2987" y="4175"/>
                    <a:pt x="3712" y="2787"/>
                  </a:cubicBezTo>
                  <a:cubicBezTo>
                    <a:pt x="4424" y="1438"/>
                    <a:pt x="3249" y="1"/>
                    <a:pt x="1812" y="176"/>
                  </a:cubicBezTo>
                  <a:cubicBezTo>
                    <a:pt x="1737" y="188"/>
                    <a:pt x="1737" y="288"/>
                    <a:pt x="1812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8">
              <a:extLst>
                <a:ext uri="{FF2B5EF4-FFF2-40B4-BE49-F238E27FC236}">
                  <a16:creationId xmlns:a16="http://schemas.microsoft.com/office/drawing/2014/main" id="{45708F36-0238-D827-0F82-3320AE2B7FFC}"/>
                </a:ext>
              </a:extLst>
            </p:cNvPr>
            <p:cNvSpPr/>
            <p:nvPr/>
          </p:nvSpPr>
          <p:spPr>
            <a:xfrm>
              <a:off x="3442900" y="1237425"/>
              <a:ext cx="263700" cy="147175"/>
            </a:xfrm>
            <a:custGeom>
              <a:avLst/>
              <a:gdLst/>
              <a:ahLst/>
              <a:cxnLst/>
              <a:rect l="l" t="t" r="r" b="b"/>
              <a:pathLst>
                <a:path w="10548" h="5887" extrusionOk="0">
                  <a:moveTo>
                    <a:pt x="10523" y="5812"/>
                  </a:moveTo>
                  <a:cubicBezTo>
                    <a:pt x="9198" y="3937"/>
                    <a:pt x="7998" y="1513"/>
                    <a:pt x="5686" y="738"/>
                  </a:cubicBezTo>
                  <a:cubicBezTo>
                    <a:pt x="3949" y="151"/>
                    <a:pt x="1475" y="1"/>
                    <a:pt x="25" y="1263"/>
                  </a:cubicBezTo>
                  <a:cubicBezTo>
                    <a:pt x="0" y="1288"/>
                    <a:pt x="38" y="1338"/>
                    <a:pt x="75" y="1313"/>
                  </a:cubicBezTo>
                  <a:cubicBezTo>
                    <a:pt x="1700" y="113"/>
                    <a:pt x="4462" y="288"/>
                    <a:pt x="6224" y="1138"/>
                  </a:cubicBezTo>
                  <a:cubicBezTo>
                    <a:pt x="8136" y="2063"/>
                    <a:pt x="9248" y="4175"/>
                    <a:pt x="10448" y="5849"/>
                  </a:cubicBezTo>
                  <a:cubicBezTo>
                    <a:pt x="10485" y="5887"/>
                    <a:pt x="10548" y="5849"/>
                    <a:pt x="10523" y="5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8">
              <a:extLst>
                <a:ext uri="{FF2B5EF4-FFF2-40B4-BE49-F238E27FC236}">
                  <a16:creationId xmlns:a16="http://schemas.microsoft.com/office/drawing/2014/main" id="{13E4E396-A56E-6508-57B8-C6CA5DE456E6}"/>
                </a:ext>
              </a:extLst>
            </p:cNvPr>
            <p:cNvSpPr/>
            <p:nvPr/>
          </p:nvSpPr>
          <p:spPr>
            <a:xfrm>
              <a:off x="3410100" y="1277100"/>
              <a:ext cx="100300" cy="85325"/>
            </a:xfrm>
            <a:custGeom>
              <a:avLst/>
              <a:gdLst/>
              <a:ahLst/>
              <a:cxnLst/>
              <a:rect l="l" t="t" r="r" b="b"/>
              <a:pathLst>
                <a:path w="4012" h="3413" extrusionOk="0">
                  <a:moveTo>
                    <a:pt x="1087" y="51"/>
                  </a:moveTo>
                  <a:cubicBezTo>
                    <a:pt x="575" y="913"/>
                    <a:pt x="388" y="2100"/>
                    <a:pt x="1225" y="2838"/>
                  </a:cubicBezTo>
                  <a:cubicBezTo>
                    <a:pt x="1700" y="3263"/>
                    <a:pt x="2837" y="3412"/>
                    <a:pt x="3387" y="2988"/>
                  </a:cubicBezTo>
                  <a:cubicBezTo>
                    <a:pt x="4012" y="2513"/>
                    <a:pt x="3924" y="1363"/>
                    <a:pt x="3187" y="1026"/>
                  </a:cubicBezTo>
                  <a:cubicBezTo>
                    <a:pt x="2749" y="826"/>
                    <a:pt x="2237" y="851"/>
                    <a:pt x="1812" y="1101"/>
                  </a:cubicBezTo>
                  <a:cubicBezTo>
                    <a:pt x="1175" y="1463"/>
                    <a:pt x="775" y="2425"/>
                    <a:pt x="25" y="2538"/>
                  </a:cubicBezTo>
                  <a:cubicBezTo>
                    <a:pt x="0" y="2538"/>
                    <a:pt x="0" y="2588"/>
                    <a:pt x="25" y="2588"/>
                  </a:cubicBezTo>
                  <a:cubicBezTo>
                    <a:pt x="438" y="2575"/>
                    <a:pt x="675" y="2300"/>
                    <a:pt x="950" y="2013"/>
                  </a:cubicBezTo>
                  <a:cubicBezTo>
                    <a:pt x="1225" y="1725"/>
                    <a:pt x="1512" y="1351"/>
                    <a:pt x="1862" y="1201"/>
                  </a:cubicBezTo>
                  <a:cubicBezTo>
                    <a:pt x="2724" y="838"/>
                    <a:pt x="3724" y="1088"/>
                    <a:pt x="3587" y="2200"/>
                  </a:cubicBezTo>
                  <a:cubicBezTo>
                    <a:pt x="3662" y="2550"/>
                    <a:pt x="3524" y="2775"/>
                    <a:pt x="3174" y="2850"/>
                  </a:cubicBezTo>
                  <a:cubicBezTo>
                    <a:pt x="3087" y="2975"/>
                    <a:pt x="2949" y="3063"/>
                    <a:pt x="2799" y="3063"/>
                  </a:cubicBezTo>
                  <a:cubicBezTo>
                    <a:pt x="2737" y="3063"/>
                    <a:pt x="2675" y="3063"/>
                    <a:pt x="2612" y="3063"/>
                  </a:cubicBezTo>
                  <a:cubicBezTo>
                    <a:pt x="2362" y="3100"/>
                    <a:pt x="2100" y="3088"/>
                    <a:pt x="1850" y="3038"/>
                  </a:cubicBezTo>
                  <a:cubicBezTo>
                    <a:pt x="488" y="2688"/>
                    <a:pt x="613" y="1038"/>
                    <a:pt x="1150" y="88"/>
                  </a:cubicBezTo>
                  <a:cubicBezTo>
                    <a:pt x="1175" y="38"/>
                    <a:pt x="1112" y="1"/>
                    <a:pt x="1087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>
              <a:extLst>
                <a:ext uri="{FF2B5EF4-FFF2-40B4-BE49-F238E27FC236}">
                  <a16:creationId xmlns:a16="http://schemas.microsoft.com/office/drawing/2014/main" id="{FF9BC728-71A7-FBEB-C41C-C9AB17766486}"/>
                </a:ext>
              </a:extLst>
            </p:cNvPr>
            <p:cNvSpPr/>
            <p:nvPr/>
          </p:nvSpPr>
          <p:spPr>
            <a:xfrm>
              <a:off x="3347925" y="1331775"/>
              <a:ext cx="55325" cy="13775"/>
            </a:xfrm>
            <a:custGeom>
              <a:avLst/>
              <a:gdLst/>
              <a:ahLst/>
              <a:cxnLst/>
              <a:rect l="l" t="t" r="r" b="b"/>
              <a:pathLst>
                <a:path w="2213" h="551" extrusionOk="0">
                  <a:moveTo>
                    <a:pt x="2162" y="401"/>
                  </a:moveTo>
                  <a:cubicBezTo>
                    <a:pt x="1387" y="476"/>
                    <a:pt x="775" y="251"/>
                    <a:pt x="50" y="13"/>
                  </a:cubicBezTo>
                  <a:cubicBezTo>
                    <a:pt x="13" y="1"/>
                    <a:pt x="0" y="63"/>
                    <a:pt x="25" y="76"/>
                  </a:cubicBezTo>
                  <a:cubicBezTo>
                    <a:pt x="625" y="501"/>
                    <a:pt x="1475" y="551"/>
                    <a:pt x="2162" y="476"/>
                  </a:cubicBezTo>
                  <a:cubicBezTo>
                    <a:pt x="2212" y="476"/>
                    <a:pt x="2212" y="401"/>
                    <a:pt x="2162" y="4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8">
              <a:extLst>
                <a:ext uri="{FF2B5EF4-FFF2-40B4-BE49-F238E27FC236}">
                  <a16:creationId xmlns:a16="http://schemas.microsoft.com/office/drawing/2014/main" id="{9DE959EC-1E42-C68F-7DF6-2AB92C3341ED}"/>
                </a:ext>
              </a:extLst>
            </p:cNvPr>
            <p:cNvSpPr/>
            <p:nvPr/>
          </p:nvSpPr>
          <p:spPr>
            <a:xfrm>
              <a:off x="3593475" y="1301475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2200" y="76"/>
                  </a:moveTo>
                  <a:cubicBezTo>
                    <a:pt x="2725" y="738"/>
                    <a:pt x="3187" y="1563"/>
                    <a:pt x="2938" y="2450"/>
                  </a:cubicBezTo>
                  <a:cubicBezTo>
                    <a:pt x="2813" y="2912"/>
                    <a:pt x="2488" y="3287"/>
                    <a:pt x="2050" y="3500"/>
                  </a:cubicBezTo>
                  <a:cubicBezTo>
                    <a:pt x="1775" y="3662"/>
                    <a:pt x="1463" y="3737"/>
                    <a:pt x="1138" y="3737"/>
                  </a:cubicBezTo>
                  <a:cubicBezTo>
                    <a:pt x="413" y="3725"/>
                    <a:pt x="263" y="3300"/>
                    <a:pt x="688" y="2475"/>
                  </a:cubicBezTo>
                  <a:cubicBezTo>
                    <a:pt x="726" y="2512"/>
                    <a:pt x="788" y="2475"/>
                    <a:pt x="763" y="2425"/>
                  </a:cubicBezTo>
                  <a:cubicBezTo>
                    <a:pt x="476" y="2063"/>
                    <a:pt x="138" y="2475"/>
                    <a:pt x="88" y="2812"/>
                  </a:cubicBezTo>
                  <a:cubicBezTo>
                    <a:pt x="1" y="3487"/>
                    <a:pt x="676" y="3862"/>
                    <a:pt x="1263" y="3837"/>
                  </a:cubicBezTo>
                  <a:cubicBezTo>
                    <a:pt x="2063" y="3812"/>
                    <a:pt x="2838" y="3250"/>
                    <a:pt x="3050" y="2475"/>
                  </a:cubicBezTo>
                  <a:cubicBezTo>
                    <a:pt x="3300" y="1563"/>
                    <a:pt x="2825" y="700"/>
                    <a:pt x="2238" y="26"/>
                  </a:cubicBezTo>
                  <a:cubicBezTo>
                    <a:pt x="2213" y="1"/>
                    <a:pt x="2175" y="38"/>
                    <a:pt x="2200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8">
              <a:extLst>
                <a:ext uri="{FF2B5EF4-FFF2-40B4-BE49-F238E27FC236}">
                  <a16:creationId xmlns:a16="http://schemas.microsoft.com/office/drawing/2014/main" id="{F2A5F039-A9E3-8B2C-AB83-E8CCC63DC87E}"/>
                </a:ext>
              </a:extLst>
            </p:cNvPr>
            <p:cNvSpPr/>
            <p:nvPr/>
          </p:nvSpPr>
          <p:spPr>
            <a:xfrm>
              <a:off x="3666275" y="1329600"/>
              <a:ext cx="22825" cy="110925"/>
            </a:xfrm>
            <a:custGeom>
              <a:avLst/>
              <a:gdLst/>
              <a:ahLst/>
              <a:cxnLst/>
              <a:rect l="l" t="t" r="r" b="b"/>
              <a:pathLst>
                <a:path w="913" h="4437" extrusionOk="0">
                  <a:moveTo>
                    <a:pt x="38" y="113"/>
                  </a:moveTo>
                  <a:cubicBezTo>
                    <a:pt x="888" y="1113"/>
                    <a:pt x="913" y="3249"/>
                    <a:pt x="338" y="4374"/>
                  </a:cubicBezTo>
                  <a:cubicBezTo>
                    <a:pt x="325" y="4412"/>
                    <a:pt x="363" y="4437"/>
                    <a:pt x="388" y="4399"/>
                  </a:cubicBezTo>
                  <a:cubicBezTo>
                    <a:pt x="913" y="3712"/>
                    <a:pt x="825" y="2725"/>
                    <a:pt x="738" y="1925"/>
                  </a:cubicBezTo>
                  <a:cubicBezTo>
                    <a:pt x="663" y="1250"/>
                    <a:pt x="550" y="563"/>
                    <a:pt x="100" y="50"/>
                  </a:cubicBezTo>
                  <a:cubicBezTo>
                    <a:pt x="63" y="0"/>
                    <a:pt x="1" y="63"/>
                    <a:pt x="3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8">
              <a:extLst>
                <a:ext uri="{FF2B5EF4-FFF2-40B4-BE49-F238E27FC236}">
                  <a16:creationId xmlns:a16="http://schemas.microsoft.com/office/drawing/2014/main" id="{69F6B521-FA27-DECD-D637-B27F44AEB1B2}"/>
                </a:ext>
              </a:extLst>
            </p:cNvPr>
            <p:cNvSpPr/>
            <p:nvPr/>
          </p:nvSpPr>
          <p:spPr>
            <a:xfrm>
              <a:off x="3666600" y="1439875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38"/>
                  </a:moveTo>
                  <a:cubicBezTo>
                    <a:pt x="262" y="1"/>
                    <a:pt x="162" y="13"/>
                    <a:pt x="87" y="88"/>
                  </a:cubicBezTo>
                  <a:cubicBezTo>
                    <a:pt x="25" y="151"/>
                    <a:pt x="0" y="238"/>
                    <a:pt x="25" y="326"/>
                  </a:cubicBezTo>
                  <a:cubicBezTo>
                    <a:pt x="25" y="363"/>
                    <a:pt x="38" y="388"/>
                    <a:pt x="50" y="413"/>
                  </a:cubicBezTo>
                  <a:cubicBezTo>
                    <a:pt x="87" y="438"/>
                    <a:pt x="125" y="451"/>
                    <a:pt x="162" y="463"/>
                  </a:cubicBezTo>
                  <a:cubicBezTo>
                    <a:pt x="287" y="488"/>
                    <a:pt x="412" y="413"/>
                    <a:pt x="462" y="288"/>
                  </a:cubicBezTo>
                  <a:cubicBezTo>
                    <a:pt x="487" y="163"/>
                    <a:pt x="375" y="38"/>
                    <a:pt x="250" y="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8">
              <a:extLst>
                <a:ext uri="{FF2B5EF4-FFF2-40B4-BE49-F238E27FC236}">
                  <a16:creationId xmlns:a16="http://schemas.microsoft.com/office/drawing/2014/main" id="{D79A4305-DE7C-8EA2-6CF9-27D3F204BC4E}"/>
                </a:ext>
              </a:extLst>
            </p:cNvPr>
            <p:cNvSpPr/>
            <p:nvPr/>
          </p:nvSpPr>
          <p:spPr>
            <a:xfrm>
              <a:off x="3665025" y="1437700"/>
              <a:ext cx="17825" cy="16275"/>
            </a:xfrm>
            <a:custGeom>
              <a:avLst/>
              <a:gdLst/>
              <a:ahLst/>
              <a:cxnLst/>
              <a:rect l="l" t="t" r="r" b="b"/>
              <a:pathLst>
                <a:path w="713" h="651" extrusionOk="0">
                  <a:moveTo>
                    <a:pt x="438" y="63"/>
                  </a:moveTo>
                  <a:cubicBezTo>
                    <a:pt x="263" y="0"/>
                    <a:pt x="88" y="100"/>
                    <a:pt x="38" y="263"/>
                  </a:cubicBezTo>
                  <a:cubicBezTo>
                    <a:pt x="1" y="425"/>
                    <a:pt x="51" y="575"/>
                    <a:pt x="225" y="600"/>
                  </a:cubicBezTo>
                  <a:cubicBezTo>
                    <a:pt x="625" y="650"/>
                    <a:pt x="713" y="88"/>
                    <a:pt x="313" y="88"/>
                  </a:cubicBezTo>
                  <a:cubicBezTo>
                    <a:pt x="263" y="88"/>
                    <a:pt x="250" y="163"/>
                    <a:pt x="300" y="175"/>
                  </a:cubicBezTo>
                  <a:cubicBezTo>
                    <a:pt x="413" y="500"/>
                    <a:pt x="400" y="575"/>
                    <a:pt x="250" y="388"/>
                  </a:cubicBezTo>
                  <a:cubicBezTo>
                    <a:pt x="76" y="288"/>
                    <a:pt x="125" y="213"/>
                    <a:pt x="400" y="188"/>
                  </a:cubicBezTo>
                  <a:cubicBezTo>
                    <a:pt x="475" y="213"/>
                    <a:pt x="513" y="88"/>
                    <a:pt x="4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8">
              <a:extLst>
                <a:ext uri="{FF2B5EF4-FFF2-40B4-BE49-F238E27FC236}">
                  <a16:creationId xmlns:a16="http://schemas.microsoft.com/office/drawing/2014/main" id="{722EA743-AFC0-B75F-4987-7E6D0B7AA1D7}"/>
                </a:ext>
              </a:extLst>
            </p:cNvPr>
            <p:cNvSpPr/>
            <p:nvPr/>
          </p:nvSpPr>
          <p:spPr>
            <a:xfrm>
              <a:off x="343790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25" y="100"/>
                  </a:lnTo>
                  <a:cubicBezTo>
                    <a:pt x="38" y="125"/>
                    <a:pt x="75" y="125"/>
                    <a:pt x="88" y="100"/>
                  </a:cubicBezTo>
                  <a:lnTo>
                    <a:pt x="88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8">
              <a:extLst>
                <a:ext uri="{FF2B5EF4-FFF2-40B4-BE49-F238E27FC236}">
                  <a16:creationId xmlns:a16="http://schemas.microsoft.com/office/drawing/2014/main" id="{21F38446-1ED1-B3F2-22E7-2A36C380D085}"/>
                </a:ext>
              </a:extLst>
            </p:cNvPr>
            <p:cNvSpPr/>
            <p:nvPr/>
          </p:nvSpPr>
          <p:spPr>
            <a:xfrm>
              <a:off x="3308550" y="1315225"/>
              <a:ext cx="42200" cy="17825"/>
            </a:xfrm>
            <a:custGeom>
              <a:avLst/>
              <a:gdLst/>
              <a:ahLst/>
              <a:cxnLst/>
              <a:rect l="l" t="t" r="r" b="b"/>
              <a:pathLst>
                <a:path w="1688" h="713" extrusionOk="0">
                  <a:moveTo>
                    <a:pt x="1650" y="613"/>
                  </a:moveTo>
                  <a:cubicBezTo>
                    <a:pt x="1463" y="88"/>
                    <a:pt x="501" y="0"/>
                    <a:pt x="51" y="150"/>
                  </a:cubicBezTo>
                  <a:cubicBezTo>
                    <a:pt x="1" y="163"/>
                    <a:pt x="1" y="250"/>
                    <a:pt x="63" y="250"/>
                  </a:cubicBezTo>
                  <a:cubicBezTo>
                    <a:pt x="301" y="200"/>
                    <a:pt x="551" y="200"/>
                    <a:pt x="801" y="238"/>
                  </a:cubicBezTo>
                  <a:cubicBezTo>
                    <a:pt x="1038" y="275"/>
                    <a:pt x="1450" y="388"/>
                    <a:pt x="1550" y="650"/>
                  </a:cubicBezTo>
                  <a:cubicBezTo>
                    <a:pt x="1575" y="713"/>
                    <a:pt x="1688" y="688"/>
                    <a:pt x="16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8">
              <a:extLst>
                <a:ext uri="{FF2B5EF4-FFF2-40B4-BE49-F238E27FC236}">
                  <a16:creationId xmlns:a16="http://schemas.microsoft.com/office/drawing/2014/main" id="{25E3CA52-D0AD-83C1-EA74-80FB7CD35638}"/>
                </a:ext>
              </a:extLst>
            </p:cNvPr>
            <p:cNvSpPr/>
            <p:nvPr/>
          </p:nvSpPr>
          <p:spPr>
            <a:xfrm>
              <a:off x="3308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38" y="113"/>
                  </a:moveTo>
                  <a:cubicBezTo>
                    <a:pt x="400" y="475"/>
                    <a:pt x="1112" y="788"/>
                    <a:pt x="1625" y="650"/>
                  </a:cubicBezTo>
                  <a:cubicBezTo>
                    <a:pt x="1687" y="625"/>
                    <a:pt x="1662" y="550"/>
                    <a:pt x="1600" y="550"/>
                  </a:cubicBezTo>
                  <a:cubicBezTo>
                    <a:pt x="1050" y="600"/>
                    <a:pt x="513" y="425"/>
                    <a:pt x="113" y="50"/>
                  </a:cubicBezTo>
                  <a:cubicBezTo>
                    <a:pt x="63" y="0"/>
                    <a:pt x="0" y="75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8">
              <a:extLst>
                <a:ext uri="{FF2B5EF4-FFF2-40B4-BE49-F238E27FC236}">
                  <a16:creationId xmlns:a16="http://schemas.microsoft.com/office/drawing/2014/main" id="{C6D05F43-81F0-C20E-7B1C-A7D43332EAB0}"/>
                </a:ext>
              </a:extLst>
            </p:cNvPr>
            <p:cNvSpPr/>
            <p:nvPr/>
          </p:nvSpPr>
          <p:spPr>
            <a:xfrm>
              <a:off x="3377600" y="1341475"/>
              <a:ext cx="33150" cy="30000"/>
            </a:xfrm>
            <a:custGeom>
              <a:avLst/>
              <a:gdLst/>
              <a:ahLst/>
              <a:cxnLst/>
              <a:rect l="l" t="t" r="r" b="b"/>
              <a:pathLst>
                <a:path w="1326" h="1200" extrusionOk="0">
                  <a:moveTo>
                    <a:pt x="1275" y="25"/>
                  </a:moveTo>
                  <a:cubicBezTo>
                    <a:pt x="938" y="0"/>
                    <a:pt x="663" y="188"/>
                    <a:pt x="400" y="388"/>
                  </a:cubicBezTo>
                  <a:cubicBezTo>
                    <a:pt x="163" y="563"/>
                    <a:pt x="1" y="850"/>
                    <a:pt x="1" y="1162"/>
                  </a:cubicBezTo>
                  <a:cubicBezTo>
                    <a:pt x="1" y="1200"/>
                    <a:pt x="63" y="1200"/>
                    <a:pt x="76" y="1162"/>
                  </a:cubicBezTo>
                  <a:cubicBezTo>
                    <a:pt x="88" y="887"/>
                    <a:pt x="238" y="625"/>
                    <a:pt x="463" y="450"/>
                  </a:cubicBezTo>
                  <a:cubicBezTo>
                    <a:pt x="700" y="263"/>
                    <a:pt x="950" y="88"/>
                    <a:pt x="1275" y="100"/>
                  </a:cubicBezTo>
                  <a:cubicBezTo>
                    <a:pt x="1325" y="100"/>
                    <a:pt x="1325" y="25"/>
                    <a:pt x="1275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8">
              <a:extLst>
                <a:ext uri="{FF2B5EF4-FFF2-40B4-BE49-F238E27FC236}">
                  <a16:creationId xmlns:a16="http://schemas.microsoft.com/office/drawing/2014/main" id="{2E439E27-7E6D-68D1-3E42-FE5AD400F98C}"/>
                </a:ext>
              </a:extLst>
            </p:cNvPr>
            <p:cNvSpPr/>
            <p:nvPr/>
          </p:nvSpPr>
          <p:spPr>
            <a:xfrm>
              <a:off x="3376975" y="1342100"/>
              <a:ext cx="33150" cy="29375"/>
            </a:xfrm>
            <a:custGeom>
              <a:avLst/>
              <a:gdLst/>
              <a:ahLst/>
              <a:cxnLst/>
              <a:rect l="l" t="t" r="r" b="b"/>
              <a:pathLst>
                <a:path w="1326" h="1175" extrusionOk="0">
                  <a:moveTo>
                    <a:pt x="63" y="1175"/>
                  </a:moveTo>
                  <a:cubicBezTo>
                    <a:pt x="625" y="1087"/>
                    <a:pt x="1200" y="688"/>
                    <a:pt x="1313" y="100"/>
                  </a:cubicBezTo>
                  <a:cubicBezTo>
                    <a:pt x="1325" y="38"/>
                    <a:pt x="1250" y="0"/>
                    <a:pt x="1213" y="63"/>
                  </a:cubicBezTo>
                  <a:cubicBezTo>
                    <a:pt x="1075" y="300"/>
                    <a:pt x="1013" y="525"/>
                    <a:pt x="775" y="713"/>
                  </a:cubicBezTo>
                  <a:cubicBezTo>
                    <a:pt x="563" y="875"/>
                    <a:pt x="313" y="1012"/>
                    <a:pt x="38" y="1100"/>
                  </a:cubicBezTo>
                  <a:cubicBezTo>
                    <a:pt x="1" y="1112"/>
                    <a:pt x="13" y="1175"/>
                    <a:pt x="6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8">
              <a:extLst>
                <a:ext uri="{FF2B5EF4-FFF2-40B4-BE49-F238E27FC236}">
                  <a16:creationId xmlns:a16="http://schemas.microsoft.com/office/drawing/2014/main" id="{81DBD1D5-F83F-0A9C-D66C-A40338E80EA0}"/>
                </a:ext>
              </a:extLst>
            </p:cNvPr>
            <p:cNvSpPr/>
            <p:nvPr/>
          </p:nvSpPr>
          <p:spPr>
            <a:xfrm>
              <a:off x="3680025" y="1349275"/>
              <a:ext cx="38450" cy="86875"/>
            </a:xfrm>
            <a:custGeom>
              <a:avLst/>
              <a:gdLst/>
              <a:ahLst/>
              <a:cxnLst/>
              <a:rect l="l" t="t" r="r" b="b"/>
              <a:pathLst>
                <a:path w="1538" h="3475" extrusionOk="0">
                  <a:moveTo>
                    <a:pt x="38" y="88"/>
                  </a:moveTo>
                  <a:cubicBezTo>
                    <a:pt x="738" y="1075"/>
                    <a:pt x="1213" y="2213"/>
                    <a:pt x="1437" y="3412"/>
                  </a:cubicBezTo>
                  <a:cubicBezTo>
                    <a:pt x="1450" y="3475"/>
                    <a:pt x="1537" y="3450"/>
                    <a:pt x="1537" y="3387"/>
                  </a:cubicBezTo>
                  <a:cubicBezTo>
                    <a:pt x="1313" y="2175"/>
                    <a:pt x="825" y="1038"/>
                    <a:pt x="88" y="38"/>
                  </a:cubicBezTo>
                  <a:cubicBezTo>
                    <a:pt x="63" y="1"/>
                    <a:pt x="0" y="38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8">
              <a:extLst>
                <a:ext uri="{FF2B5EF4-FFF2-40B4-BE49-F238E27FC236}">
                  <a16:creationId xmlns:a16="http://schemas.microsoft.com/office/drawing/2014/main" id="{39B0FE25-2EE8-B274-5C9B-A3DE1120F63B}"/>
                </a:ext>
              </a:extLst>
            </p:cNvPr>
            <p:cNvSpPr/>
            <p:nvPr/>
          </p:nvSpPr>
          <p:spPr>
            <a:xfrm>
              <a:off x="3711275" y="1433625"/>
              <a:ext cx="17500" cy="16275"/>
            </a:xfrm>
            <a:custGeom>
              <a:avLst/>
              <a:gdLst/>
              <a:ahLst/>
              <a:cxnLst/>
              <a:rect l="l" t="t" r="r" b="b"/>
              <a:pathLst>
                <a:path w="700" h="651" extrusionOk="0">
                  <a:moveTo>
                    <a:pt x="187" y="88"/>
                  </a:moveTo>
                  <a:cubicBezTo>
                    <a:pt x="0" y="301"/>
                    <a:pt x="225" y="651"/>
                    <a:pt x="462" y="451"/>
                  </a:cubicBezTo>
                  <a:cubicBezTo>
                    <a:pt x="700" y="251"/>
                    <a:pt x="362" y="1"/>
                    <a:pt x="150" y="101"/>
                  </a:cubicBezTo>
                  <a:cubicBezTo>
                    <a:pt x="113" y="113"/>
                    <a:pt x="138" y="176"/>
                    <a:pt x="175" y="176"/>
                  </a:cubicBezTo>
                  <a:cubicBezTo>
                    <a:pt x="212" y="176"/>
                    <a:pt x="250" y="176"/>
                    <a:pt x="287" y="176"/>
                  </a:cubicBezTo>
                  <a:cubicBezTo>
                    <a:pt x="375" y="188"/>
                    <a:pt x="362" y="176"/>
                    <a:pt x="250" y="151"/>
                  </a:cubicBezTo>
                  <a:cubicBezTo>
                    <a:pt x="287" y="101"/>
                    <a:pt x="225" y="38"/>
                    <a:pt x="1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8">
              <a:extLst>
                <a:ext uri="{FF2B5EF4-FFF2-40B4-BE49-F238E27FC236}">
                  <a16:creationId xmlns:a16="http://schemas.microsoft.com/office/drawing/2014/main" id="{F450DBA9-37AF-52CE-0036-5714F884F03A}"/>
                </a:ext>
              </a:extLst>
            </p:cNvPr>
            <p:cNvSpPr/>
            <p:nvPr/>
          </p:nvSpPr>
          <p:spPr>
            <a:xfrm>
              <a:off x="3642850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988" y="63"/>
                  </a:moveTo>
                  <a:cubicBezTo>
                    <a:pt x="1125" y="1275"/>
                    <a:pt x="800" y="2288"/>
                    <a:pt x="13" y="3212"/>
                  </a:cubicBezTo>
                  <a:cubicBezTo>
                    <a:pt x="0" y="3250"/>
                    <a:pt x="38" y="3275"/>
                    <a:pt x="63" y="3262"/>
                  </a:cubicBezTo>
                  <a:cubicBezTo>
                    <a:pt x="1000" y="2538"/>
                    <a:pt x="1212" y="1163"/>
                    <a:pt x="1087" y="63"/>
                  </a:cubicBezTo>
                  <a:cubicBezTo>
                    <a:pt x="1087" y="1"/>
                    <a:pt x="988" y="1"/>
                    <a:pt x="9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8">
              <a:extLst>
                <a:ext uri="{FF2B5EF4-FFF2-40B4-BE49-F238E27FC236}">
                  <a16:creationId xmlns:a16="http://schemas.microsoft.com/office/drawing/2014/main" id="{A9EDD56F-1EF0-7554-43A5-5914292652F2}"/>
                </a:ext>
              </a:extLst>
            </p:cNvPr>
            <p:cNvSpPr/>
            <p:nvPr/>
          </p:nvSpPr>
          <p:spPr>
            <a:xfrm>
              <a:off x="3633475" y="1414575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25" y="263"/>
                  </a:moveTo>
                  <a:cubicBezTo>
                    <a:pt x="0" y="563"/>
                    <a:pt x="450" y="600"/>
                    <a:pt x="475" y="300"/>
                  </a:cubicBezTo>
                  <a:cubicBezTo>
                    <a:pt x="513" y="0"/>
                    <a:pt x="75" y="25"/>
                    <a:pt x="75" y="313"/>
                  </a:cubicBezTo>
                  <a:cubicBezTo>
                    <a:pt x="88" y="350"/>
                    <a:pt x="125" y="363"/>
                    <a:pt x="150" y="338"/>
                  </a:cubicBezTo>
                  <a:cubicBezTo>
                    <a:pt x="200" y="275"/>
                    <a:pt x="188" y="250"/>
                    <a:pt x="100" y="263"/>
                  </a:cubicBezTo>
                  <a:cubicBezTo>
                    <a:pt x="100" y="213"/>
                    <a:pt x="25" y="213"/>
                    <a:pt x="25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8">
              <a:extLst>
                <a:ext uri="{FF2B5EF4-FFF2-40B4-BE49-F238E27FC236}">
                  <a16:creationId xmlns:a16="http://schemas.microsoft.com/office/drawing/2014/main" id="{52CB0775-7C2F-867B-9C2F-AFECAFF9D6C4}"/>
                </a:ext>
              </a:extLst>
            </p:cNvPr>
            <p:cNvSpPr/>
            <p:nvPr/>
          </p:nvSpPr>
          <p:spPr>
            <a:xfrm>
              <a:off x="3232325" y="1254625"/>
              <a:ext cx="237475" cy="60300"/>
            </a:xfrm>
            <a:custGeom>
              <a:avLst/>
              <a:gdLst/>
              <a:ahLst/>
              <a:cxnLst/>
              <a:rect l="l" t="t" r="r" b="b"/>
              <a:pathLst>
                <a:path w="9499" h="2412" extrusionOk="0">
                  <a:moveTo>
                    <a:pt x="9448" y="13"/>
                  </a:moveTo>
                  <a:cubicBezTo>
                    <a:pt x="6136" y="1262"/>
                    <a:pt x="3437" y="2412"/>
                    <a:pt x="113" y="375"/>
                  </a:cubicBezTo>
                  <a:cubicBezTo>
                    <a:pt x="51" y="338"/>
                    <a:pt x="1" y="438"/>
                    <a:pt x="63" y="475"/>
                  </a:cubicBezTo>
                  <a:cubicBezTo>
                    <a:pt x="1475" y="1425"/>
                    <a:pt x="2737" y="1825"/>
                    <a:pt x="4449" y="1662"/>
                  </a:cubicBezTo>
                  <a:cubicBezTo>
                    <a:pt x="6374" y="1475"/>
                    <a:pt x="7686" y="762"/>
                    <a:pt x="9461" y="75"/>
                  </a:cubicBezTo>
                  <a:cubicBezTo>
                    <a:pt x="9498" y="63"/>
                    <a:pt x="9486" y="0"/>
                    <a:pt x="944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8">
              <a:extLst>
                <a:ext uri="{FF2B5EF4-FFF2-40B4-BE49-F238E27FC236}">
                  <a16:creationId xmlns:a16="http://schemas.microsoft.com/office/drawing/2014/main" id="{91BA2523-A769-17B7-FE06-710D80FEA851}"/>
                </a:ext>
              </a:extLst>
            </p:cNvPr>
            <p:cNvSpPr/>
            <p:nvPr/>
          </p:nvSpPr>
          <p:spPr>
            <a:xfrm>
              <a:off x="3717200" y="130930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1213" y="13"/>
                  </a:moveTo>
                  <a:cubicBezTo>
                    <a:pt x="650" y="113"/>
                    <a:pt x="113" y="450"/>
                    <a:pt x="50" y="1062"/>
                  </a:cubicBezTo>
                  <a:cubicBezTo>
                    <a:pt x="0" y="1550"/>
                    <a:pt x="375" y="1975"/>
                    <a:pt x="863" y="1987"/>
                  </a:cubicBezTo>
                  <a:cubicBezTo>
                    <a:pt x="938" y="1975"/>
                    <a:pt x="938" y="1862"/>
                    <a:pt x="863" y="1875"/>
                  </a:cubicBezTo>
                  <a:cubicBezTo>
                    <a:pt x="288" y="1850"/>
                    <a:pt x="13" y="1275"/>
                    <a:pt x="238" y="775"/>
                  </a:cubicBezTo>
                  <a:cubicBezTo>
                    <a:pt x="425" y="362"/>
                    <a:pt x="813" y="163"/>
                    <a:pt x="1238" y="75"/>
                  </a:cubicBezTo>
                  <a:cubicBezTo>
                    <a:pt x="1275" y="63"/>
                    <a:pt x="1250" y="0"/>
                    <a:pt x="121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8">
              <a:extLst>
                <a:ext uri="{FF2B5EF4-FFF2-40B4-BE49-F238E27FC236}">
                  <a16:creationId xmlns:a16="http://schemas.microsoft.com/office/drawing/2014/main" id="{939D0827-FF3F-75DD-E53B-AA81AE9B0A4A}"/>
                </a:ext>
              </a:extLst>
            </p:cNvPr>
            <p:cNvSpPr/>
            <p:nvPr/>
          </p:nvSpPr>
          <p:spPr>
            <a:xfrm>
              <a:off x="3471650" y="1283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738"/>
                  </a:moveTo>
                  <a:cubicBezTo>
                    <a:pt x="687" y="713"/>
                    <a:pt x="1187" y="1263"/>
                    <a:pt x="1825" y="1051"/>
                  </a:cubicBezTo>
                  <a:cubicBezTo>
                    <a:pt x="2237" y="901"/>
                    <a:pt x="2512" y="501"/>
                    <a:pt x="2499" y="51"/>
                  </a:cubicBezTo>
                  <a:cubicBezTo>
                    <a:pt x="2499" y="13"/>
                    <a:pt x="2437" y="1"/>
                    <a:pt x="2424" y="51"/>
                  </a:cubicBezTo>
                  <a:cubicBezTo>
                    <a:pt x="2312" y="838"/>
                    <a:pt x="1637" y="1151"/>
                    <a:pt x="937" y="851"/>
                  </a:cubicBezTo>
                  <a:cubicBezTo>
                    <a:pt x="662" y="701"/>
                    <a:pt x="362" y="638"/>
                    <a:pt x="63" y="651"/>
                  </a:cubicBezTo>
                  <a:cubicBezTo>
                    <a:pt x="13" y="651"/>
                    <a:pt x="0" y="738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8">
              <a:extLst>
                <a:ext uri="{FF2B5EF4-FFF2-40B4-BE49-F238E27FC236}">
                  <a16:creationId xmlns:a16="http://schemas.microsoft.com/office/drawing/2014/main" id="{808BB4B1-9D51-6C12-3DC9-84CA8F1941FA}"/>
                </a:ext>
              </a:extLst>
            </p:cNvPr>
            <p:cNvSpPr/>
            <p:nvPr/>
          </p:nvSpPr>
          <p:spPr>
            <a:xfrm>
              <a:off x="3504750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125" y="813"/>
                  </a:moveTo>
                  <a:cubicBezTo>
                    <a:pt x="1238" y="525"/>
                    <a:pt x="1063" y="275"/>
                    <a:pt x="788" y="163"/>
                  </a:cubicBezTo>
                  <a:cubicBezTo>
                    <a:pt x="563" y="63"/>
                    <a:pt x="163" y="0"/>
                    <a:pt x="26" y="238"/>
                  </a:cubicBezTo>
                  <a:cubicBezTo>
                    <a:pt x="1" y="263"/>
                    <a:pt x="38" y="313"/>
                    <a:pt x="63" y="288"/>
                  </a:cubicBezTo>
                  <a:cubicBezTo>
                    <a:pt x="388" y="38"/>
                    <a:pt x="1238" y="275"/>
                    <a:pt x="1050" y="800"/>
                  </a:cubicBezTo>
                  <a:cubicBezTo>
                    <a:pt x="1038" y="838"/>
                    <a:pt x="1100" y="850"/>
                    <a:pt x="1125" y="8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8">
              <a:extLst>
                <a:ext uri="{FF2B5EF4-FFF2-40B4-BE49-F238E27FC236}">
                  <a16:creationId xmlns:a16="http://schemas.microsoft.com/office/drawing/2014/main" id="{9EF798A4-000D-2195-233A-340238ECD02A}"/>
                </a:ext>
              </a:extLst>
            </p:cNvPr>
            <p:cNvSpPr/>
            <p:nvPr/>
          </p:nvSpPr>
          <p:spPr>
            <a:xfrm>
              <a:off x="369440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25" y="88"/>
                  </a:moveTo>
                  <a:cubicBezTo>
                    <a:pt x="825" y="1051"/>
                    <a:pt x="1787" y="2250"/>
                    <a:pt x="3187" y="1963"/>
                  </a:cubicBezTo>
                  <a:cubicBezTo>
                    <a:pt x="3249" y="1950"/>
                    <a:pt x="3224" y="1863"/>
                    <a:pt x="3162" y="1863"/>
                  </a:cubicBezTo>
                  <a:cubicBezTo>
                    <a:pt x="1775" y="2050"/>
                    <a:pt x="887" y="988"/>
                    <a:pt x="88" y="38"/>
                  </a:cubicBezTo>
                  <a:cubicBezTo>
                    <a:pt x="50" y="1"/>
                    <a:pt x="0" y="51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8">
              <a:extLst>
                <a:ext uri="{FF2B5EF4-FFF2-40B4-BE49-F238E27FC236}">
                  <a16:creationId xmlns:a16="http://schemas.microsoft.com/office/drawing/2014/main" id="{D1BBF91D-7B31-B930-EB4B-2886DD099B89}"/>
                </a:ext>
              </a:extLst>
            </p:cNvPr>
            <p:cNvSpPr/>
            <p:nvPr/>
          </p:nvSpPr>
          <p:spPr>
            <a:xfrm>
              <a:off x="3515075" y="1320225"/>
              <a:ext cx="30950" cy="15325"/>
            </a:xfrm>
            <a:custGeom>
              <a:avLst/>
              <a:gdLst/>
              <a:ahLst/>
              <a:cxnLst/>
              <a:rect l="l" t="t" r="r" b="b"/>
              <a:pathLst>
                <a:path w="1238" h="613" extrusionOk="0">
                  <a:moveTo>
                    <a:pt x="63" y="113"/>
                  </a:moveTo>
                  <a:cubicBezTo>
                    <a:pt x="475" y="125"/>
                    <a:pt x="862" y="288"/>
                    <a:pt x="1150" y="575"/>
                  </a:cubicBezTo>
                  <a:cubicBezTo>
                    <a:pt x="1187" y="613"/>
                    <a:pt x="1237" y="563"/>
                    <a:pt x="1212" y="525"/>
                  </a:cubicBezTo>
                  <a:cubicBezTo>
                    <a:pt x="1087" y="363"/>
                    <a:pt x="912" y="238"/>
                    <a:pt x="712" y="163"/>
                  </a:cubicBezTo>
                  <a:cubicBezTo>
                    <a:pt x="512" y="50"/>
                    <a:pt x="288" y="0"/>
                    <a:pt x="63" y="25"/>
                  </a:cubicBezTo>
                  <a:cubicBezTo>
                    <a:pt x="13" y="25"/>
                    <a:pt x="0" y="113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8">
              <a:extLst>
                <a:ext uri="{FF2B5EF4-FFF2-40B4-BE49-F238E27FC236}">
                  <a16:creationId xmlns:a16="http://schemas.microsoft.com/office/drawing/2014/main" id="{A17A33C1-6BFB-3F38-C129-CE474F537C67}"/>
                </a:ext>
              </a:extLst>
            </p:cNvPr>
            <p:cNvSpPr/>
            <p:nvPr/>
          </p:nvSpPr>
          <p:spPr>
            <a:xfrm>
              <a:off x="35122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1263" y="551"/>
                  </a:moveTo>
                  <a:cubicBezTo>
                    <a:pt x="825" y="751"/>
                    <a:pt x="313" y="463"/>
                    <a:pt x="126" y="51"/>
                  </a:cubicBezTo>
                  <a:cubicBezTo>
                    <a:pt x="101" y="1"/>
                    <a:pt x="1" y="38"/>
                    <a:pt x="26" y="88"/>
                  </a:cubicBezTo>
                  <a:cubicBezTo>
                    <a:pt x="226" y="576"/>
                    <a:pt x="825" y="876"/>
                    <a:pt x="1313" y="626"/>
                  </a:cubicBezTo>
                  <a:cubicBezTo>
                    <a:pt x="1363" y="601"/>
                    <a:pt x="1313" y="526"/>
                    <a:pt x="126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8">
              <a:extLst>
                <a:ext uri="{FF2B5EF4-FFF2-40B4-BE49-F238E27FC236}">
                  <a16:creationId xmlns:a16="http://schemas.microsoft.com/office/drawing/2014/main" id="{4152C223-1AF2-AE09-BAC6-02851B075253}"/>
                </a:ext>
              </a:extLst>
            </p:cNvPr>
            <p:cNvSpPr/>
            <p:nvPr/>
          </p:nvSpPr>
          <p:spPr>
            <a:xfrm>
              <a:off x="3177975" y="1278975"/>
              <a:ext cx="132175" cy="60025"/>
            </a:xfrm>
            <a:custGeom>
              <a:avLst/>
              <a:gdLst/>
              <a:ahLst/>
              <a:cxnLst/>
              <a:rect l="l" t="t" r="r" b="b"/>
              <a:pathLst>
                <a:path w="5287" h="2401" extrusionOk="0">
                  <a:moveTo>
                    <a:pt x="5236" y="576"/>
                  </a:moveTo>
                  <a:cubicBezTo>
                    <a:pt x="3649" y="263"/>
                    <a:pt x="213" y="1"/>
                    <a:pt x="0" y="2350"/>
                  </a:cubicBezTo>
                  <a:cubicBezTo>
                    <a:pt x="0" y="2400"/>
                    <a:pt x="63" y="2388"/>
                    <a:pt x="63" y="2350"/>
                  </a:cubicBezTo>
                  <a:cubicBezTo>
                    <a:pt x="363" y="63"/>
                    <a:pt x="3674" y="363"/>
                    <a:pt x="5211" y="651"/>
                  </a:cubicBezTo>
                  <a:cubicBezTo>
                    <a:pt x="5261" y="663"/>
                    <a:pt x="5286" y="588"/>
                    <a:pt x="5236" y="5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8">
              <a:extLst>
                <a:ext uri="{FF2B5EF4-FFF2-40B4-BE49-F238E27FC236}">
                  <a16:creationId xmlns:a16="http://schemas.microsoft.com/office/drawing/2014/main" id="{0A5590A2-C866-320E-C3B7-8AD39DD1F6C0}"/>
                </a:ext>
              </a:extLst>
            </p:cNvPr>
            <p:cNvSpPr/>
            <p:nvPr/>
          </p:nvSpPr>
          <p:spPr>
            <a:xfrm>
              <a:off x="3184525" y="1311175"/>
              <a:ext cx="61575" cy="65000"/>
            </a:xfrm>
            <a:custGeom>
              <a:avLst/>
              <a:gdLst/>
              <a:ahLst/>
              <a:cxnLst/>
              <a:rect l="l" t="t" r="r" b="b"/>
              <a:pathLst>
                <a:path w="2463" h="2600" extrusionOk="0">
                  <a:moveTo>
                    <a:pt x="950" y="25"/>
                  </a:moveTo>
                  <a:cubicBezTo>
                    <a:pt x="275" y="350"/>
                    <a:pt x="1" y="1187"/>
                    <a:pt x="450" y="1825"/>
                  </a:cubicBezTo>
                  <a:cubicBezTo>
                    <a:pt x="850" y="2412"/>
                    <a:pt x="1913" y="2599"/>
                    <a:pt x="2412" y="2025"/>
                  </a:cubicBezTo>
                  <a:cubicBezTo>
                    <a:pt x="2462" y="1975"/>
                    <a:pt x="2387" y="1900"/>
                    <a:pt x="2337" y="1950"/>
                  </a:cubicBezTo>
                  <a:cubicBezTo>
                    <a:pt x="1875" y="2474"/>
                    <a:pt x="900" y="2312"/>
                    <a:pt x="525" y="1762"/>
                  </a:cubicBezTo>
                  <a:cubicBezTo>
                    <a:pt x="126" y="1175"/>
                    <a:pt x="338" y="375"/>
                    <a:pt x="988" y="75"/>
                  </a:cubicBezTo>
                  <a:cubicBezTo>
                    <a:pt x="1025" y="63"/>
                    <a:pt x="988" y="0"/>
                    <a:pt x="9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8">
              <a:extLst>
                <a:ext uri="{FF2B5EF4-FFF2-40B4-BE49-F238E27FC236}">
                  <a16:creationId xmlns:a16="http://schemas.microsoft.com/office/drawing/2014/main" id="{41A4034F-CA2E-E82F-2A8A-26E9083B1FB3}"/>
                </a:ext>
              </a:extLst>
            </p:cNvPr>
            <p:cNvSpPr/>
            <p:nvPr/>
          </p:nvSpPr>
          <p:spPr>
            <a:xfrm>
              <a:off x="3219825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51" y="1850"/>
                  </a:moveTo>
                  <a:cubicBezTo>
                    <a:pt x="1213" y="1663"/>
                    <a:pt x="1438" y="1138"/>
                    <a:pt x="1238" y="675"/>
                  </a:cubicBezTo>
                  <a:cubicBezTo>
                    <a:pt x="1050" y="213"/>
                    <a:pt x="513" y="0"/>
                    <a:pt x="51" y="200"/>
                  </a:cubicBezTo>
                  <a:cubicBezTo>
                    <a:pt x="1" y="225"/>
                    <a:pt x="38" y="300"/>
                    <a:pt x="88" y="288"/>
                  </a:cubicBezTo>
                  <a:cubicBezTo>
                    <a:pt x="513" y="163"/>
                    <a:pt x="963" y="288"/>
                    <a:pt x="1138" y="713"/>
                  </a:cubicBezTo>
                  <a:cubicBezTo>
                    <a:pt x="1300" y="1138"/>
                    <a:pt x="1113" y="1600"/>
                    <a:pt x="713" y="1787"/>
                  </a:cubicBezTo>
                  <a:cubicBezTo>
                    <a:pt x="676" y="1812"/>
                    <a:pt x="713" y="1862"/>
                    <a:pt x="751" y="1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8">
              <a:extLst>
                <a:ext uri="{FF2B5EF4-FFF2-40B4-BE49-F238E27FC236}">
                  <a16:creationId xmlns:a16="http://schemas.microsoft.com/office/drawing/2014/main" id="{31F388C9-8391-D8BE-887D-E820F4FA5278}"/>
                </a:ext>
              </a:extLst>
            </p:cNvPr>
            <p:cNvSpPr/>
            <p:nvPr/>
          </p:nvSpPr>
          <p:spPr>
            <a:xfrm>
              <a:off x="3208275" y="1322725"/>
              <a:ext cx="17200" cy="30650"/>
            </a:xfrm>
            <a:custGeom>
              <a:avLst/>
              <a:gdLst/>
              <a:ahLst/>
              <a:cxnLst/>
              <a:rect l="l" t="t" r="r" b="b"/>
              <a:pathLst>
                <a:path w="688" h="1226" extrusionOk="0">
                  <a:moveTo>
                    <a:pt x="650" y="38"/>
                  </a:moveTo>
                  <a:cubicBezTo>
                    <a:pt x="300" y="0"/>
                    <a:pt x="63" y="375"/>
                    <a:pt x="63" y="688"/>
                  </a:cubicBezTo>
                  <a:cubicBezTo>
                    <a:pt x="50" y="988"/>
                    <a:pt x="350" y="1213"/>
                    <a:pt x="638" y="1125"/>
                  </a:cubicBezTo>
                  <a:cubicBezTo>
                    <a:pt x="688" y="1100"/>
                    <a:pt x="663" y="1013"/>
                    <a:pt x="613" y="1038"/>
                  </a:cubicBezTo>
                  <a:cubicBezTo>
                    <a:pt x="0" y="1225"/>
                    <a:pt x="63" y="75"/>
                    <a:pt x="650" y="113"/>
                  </a:cubicBezTo>
                  <a:cubicBezTo>
                    <a:pt x="688" y="113"/>
                    <a:pt x="688" y="38"/>
                    <a:pt x="65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8">
              <a:extLst>
                <a:ext uri="{FF2B5EF4-FFF2-40B4-BE49-F238E27FC236}">
                  <a16:creationId xmlns:a16="http://schemas.microsoft.com/office/drawing/2014/main" id="{1D509353-C3D4-A340-B4A4-4280D2D3ADC7}"/>
                </a:ext>
              </a:extLst>
            </p:cNvPr>
            <p:cNvSpPr/>
            <p:nvPr/>
          </p:nvSpPr>
          <p:spPr>
            <a:xfrm>
              <a:off x="3454150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1750" y="75"/>
                  </a:moveTo>
                  <a:cubicBezTo>
                    <a:pt x="2112" y="1387"/>
                    <a:pt x="1300" y="2474"/>
                    <a:pt x="38" y="2799"/>
                  </a:cubicBezTo>
                  <a:cubicBezTo>
                    <a:pt x="0" y="2812"/>
                    <a:pt x="13" y="2862"/>
                    <a:pt x="38" y="2862"/>
                  </a:cubicBezTo>
                  <a:cubicBezTo>
                    <a:pt x="1425" y="2762"/>
                    <a:pt x="2212" y="1325"/>
                    <a:pt x="1825" y="50"/>
                  </a:cubicBezTo>
                  <a:cubicBezTo>
                    <a:pt x="1812" y="0"/>
                    <a:pt x="1725" y="13"/>
                    <a:pt x="1750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8">
              <a:extLst>
                <a:ext uri="{FF2B5EF4-FFF2-40B4-BE49-F238E27FC236}">
                  <a16:creationId xmlns:a16="http://schemas.microsoft.com/office/drawing/2014/main" id="{3FC8473C-9544-0881-BF82-327EB839F30D}"/>
                </a:ext>
              </a:extLst>
            </p:cNvPr>
            <p:cNvSpPr/>
            <p:nvPr/>
          </p:nvSpPr>
          <p:spPr>
            <a:xfrm>
              <a:off x="37968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2662" y="176"/>
                  </a:moveTo>
                  <a:cubicBezTo>
                    <a:pt x="1212" y="1"/>
                    <a:pt x="38" y="1438"/>
                    <a:pt x="750" y="2787"/>
                  </a:cubicBezTo>
                  <a:cubicBezTo>
                    <a:pt x="1475" y="4175"/>
                    <a:pt x="3424" y="3950"/>
                    <a:pt x="4424" y="3025"/>
                  </a:cubicBezTo>
                  <a:cubicBezTo>
                    <a:pt x="4461" y="2987"/>
                    <a:pt x="4411" y="2937"/>
                    <a:pt x="4386" y="2962"/>
                  </a:cubicBezTo>
                  <a:cubicBezTo>
                    <a:pt x="3474" y="3612"/>
                    <a:pt x="2012" y="4062"/>
                    <a:pt x="1137" y="3125"/>
                  </a:cubicBezTo>
                  <a:cubicBezTo>
                    <a:pt x="0" y="1900"/>
                    <a:pt x="1075" y="88"/>
                    <a:pt x="2662" y="276"/>
                  </a:cubicBezTo>
                  <a:cubicBezTo>
                    <a:pt x="2724" y="288"/>
                    <a:pt x="2724" y="176"/>
                    <a:pt x="2662" y="1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8">
              <a:extLst>
                <a:ext uri="{FF2B5EF4-FFF2-40B4-BE49-F238E27FC236}">
                  <a16:creationId xmlns:a16="http://schemas.microsoft.com/office/drawing/2014/main" id="{D2C2FB76-C9DE-EB96-9299-986D89AEF217}"/>
                </a:ext>
              </a:extLst>
            </p:cNvPr>
            <p:cNvSpPr/>
            <p:nvPr/>
          </p:nvSpPr>
          <p:spPr>
            <a:xfrm>
              <a:off x="3903100" y="1237750"/>
              <a:ext cx="263700" cy="146850"/>
            </a:xfrm>
            <a:custGeom>
              <a:avLst/>
              <a:gdLst/>
              <a:ahLst/>
              <a:cxnLst/>
              <a:rect l="l" t="t" r="r" b="b"/>
              <a:pathLst>
                <a:path w="10548" h="5874" extrusionOk="0">
                  <a:moveTo>
                    <a:pt x="100" y="5836"/>
                  </a:moveTo>
                  <a:cubicBezTo>
                    <a:pt x="1300" y="4162"/>
                    <a:pt x="2412" y="2062"/>
                    <a:pt x="4324" y="1138"/>
                  </a:cubicBezTo>
                  <a:cubicBezTo>
                    <a:pt x="6086" y="275"/>
                    <a:pt x="8848" y="100"/>
                    <a:pt x="10485" y="1312"/>
                  </a:cubicBezTo>
                  <a:cubicBezTo>
                    <a:pt x="10510" y="1325"/>
                    <a:pt x="10547" y="1275"/>
                    <a:pt x="10522" y="1262"/>
                  </a:cubicBezTo>
                  <a:cubicBezTo>
                    <a:pt x="9073" y="0"/>
                    <a:pt x="6586" y="138"/>
                    <a:pt x="4861" y="725"/>
                  </a:cubicBezTo>
                  <a:cubicBezTo>
                    <a:pt x="2549" y="1512"/>
                    <a:pt x="1350" y="3924"/>
                    <a:pt x="25" y="5799"/>
                  </a:cubicBezTo>
                  <a:cubicBezTo>
                    <a:pt x="0" y="5836"/>
                    <a:pt x="63" y="5874"/>
                    <a:pt x="88" y="58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8">
              <a:extLst>
                <a:ext uri="{FF2B5EF4-FFF2-40B4-BE49-F238E27FC236}">
                  <a16:creationId xmlns:a16="http://schemas.microsoft.com/office/drawing/2014/main" id="{1C4B365F-9C02-46F3-0B06-B023F035E562}"/>
                </a:ext>
              </a:extLst>
            </p:cNvPr>
            <p:cNvSpPr/>
            <p:nvPr/>
          </p:nvSpPr>
          <p:spPr>
            <a:xfrm>
              <a:off x="4098975" y="1277425"/>
              <a:ext cx="100925" cy="84375"/>
            </a:xfrm>
            <a:custGeom>
              <a:avLst/>
              <a:gdLst/>
              <a:ahLst/>
              <a:cxnLst/>
              <a:rect l="l" t="t" r="r" b="b"/>
              <a:pathLst>
                <a:path w="4037" h="3375" extrusionOk="0">
                  <a:moveTo>
                    <a:pt x="2875" y="88"/>
                  </a:moveTo>
                  <a:cubicBezTo>
                    <a:pt x="3412" y="1025"/>
                    <a:pt x="3525" y="2400"/>
                    <a:pt x="2375" y="2950"/>
                  </a:cubicBezTo>
                  <a:cubicBezTo>
                    <a:pt x="2087" y="3062"/>
                    <a:pt x="1775" y="3100"/>
                    <a:pt x="1475" y="3062"/>
                  </a:cubicBezTo>
                  <a:cubicBezTo>
                    <a:pt x="1400" y="3050"/>
                    <a:pt x="1325" y="3075"/>
                    <a:pt x="1250" y="3062"/>
                  </a:cubicBezTo>
                  <a:cubicBezTo>
                    <a:pt x="488" y="2937"/>
                    <a:pt x="513" y="2737"/>
                    <a:pt x="438" y="2200"/>
                  </a:cubicBezTo>
                  <a:cubicBezTo>
                    <a:pt x="325" y="1300"/>
                    <a:pt x="938" y="963"/>
                    <a:pt x="1713" y="1113"/>
                  </a:cubicBezTo>
                  <a:cubicBezTo>
                    <a:pt x="2300" y="1225"/>
                    <a:pt x="2600" y="1512"/>
                    <a:pt x="3000" y="1925"/>
                  </a:cubicBezTo>
                  <a:cubicBezTo>
                    <a:pt x="3300" y="2237"/>
                    <a:pt x="3550" y="2562"/>
                    <a:pt x="3999" y="2575"/>
                  </a:cubicBezTo>
                  <a:cubicBezTo>
                    <a:pt x="4024" y="2575"/>
                    <a:pt x="4037" y="2537"/>
                    <a:pt x="3999" y="2537"/>
                  </a:cubicBezTo>
                  <a:cubicBezTo>
                    <a:pt x="3287" y="2425"/>
                    <a:pt x="2900" y="1525"/>
                    <a:pt x="2312" y="1150"/>
                  </a:cubicBezTo>
                  <a:cubicBezTo>
                    <a:pt x="1875" y="850"/>
                    <a:pt x="1325" y="800"/>
                    <a:pt x="838" y="1025"/>
                  </a:cubicBezTo>
                  <a:cubicBezTo>
                    <a:pt x="113" y="1350"/>
                    <a:pt x="0" y="2487"/>
                    <a:pt x="638" y="2987"/>
                  </a:cubicBezTo>
                  <a:cubicBezTo>
                    <a:pt x="1163" y="3375"/>
                    <a:pt x="2237" y="3250"/>
                    <a:pt x="2712" y="2887"/>
                  </a:cubicBezTo>
                  <a:cubicBezTo>
                    <a:pt x="3650" y="2187"/>
                    <a:pt x="3462" y="925"/>
                    <a:pt x="2937" y="38"/>
                  </a:cubicBezTo>
                  <a:cubicBezTo>
                    <a:pt x="2912" y="0"/>
                    <a:pt x="2837" y="38"/>
                    <a:pt x="287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8">
              <a:extLst>
                <a:ext uri="{FF2B5EF4-FFF2-40B4-BE49-F238E27FC236}">
                  <a16:creationId xmlns:a16="http://schemas.microsoft.com/office/drawing/2014/main" id="{8456EBDA-A4F7-80F0-4A63-6E0229F5412E}"/>
                </a:ext>
              </a:extLst>
            </p:cNvPr>
            <p:cNvSpPr/>
            <p:nvPr/>
          </p:nvSpPr>
          <p:spPr>
            <a:xfrm>
              <a:off x="4206450" y="1331775"/>
              <a:ext cx="55625" cy="13775"/>
            </a:xfrm>
            <a:custGeom>
              <a:avLst/>
              <a:gdLst/>
              <a:ahLst/>
              <a:cxnLst/>
              <a:rect l="l" t="t" r="r" b="b"/>
              <a:pathLst>
                <a:path w="2225" h="551" extrusionOk="0">
                  <a:moveTo>
                    <a:pt x="50" y="476"/>
                  </a:moveTo>
                  <a:cubicBezTo>
                    <a:pt x="750" y="551"/>
                    <a:pt x="1600" y="501"/>
                    <a:pt x="2187" y="76"/>
                  </a:cubicBezTo>
                  <a:cubicBezTo>
                    <a:pt x="2225" y="63"/>
                    <a:pt x="2200" y="1"/>
                    <a:pt x="2162" y="13"/>
                  </a:cubicBezTo>
                  <a:cubicBezTo>
                    <a:pt x="1437" y="251"/>
                    <a:pt x="838" y="476"/>
                    <a:pt x="50" y="401"/>
                  </a:cubicBezTo>
                  <a:cubicBezTo>
                    <a:pt x="0" y="401"/>
                    <a:pt x="0" y="476"/>
                    <a:pt x="50" y="4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8">
              <a:extLst>
                <a:ext uri="{FF2B5EF4-FFF2-40B4-BE49-F238E27FC236}">
                  <a16:creationId xmlns:a16="http://schemas.microsoft.com/office/drawing/2014/main" id="{261C60CD-071D-8CB7-A078-DFD9EC1A7311}"/>
                </a:ext>
              </a:extLst>
            </p:cNvPr>
            <p:cNvSpPr/>
            <p:nvPr/>
          </p:nvSpPr>
          <p:spPr>
            <a:xfrm>
              <a:off x="3934650" y="1301475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1025" y="26"/>
                  </a:moveTo>
                  <a:cubicBezTo>
                    <a:pt x="463" y="675"/>
                    <a:pt x="0" y="1488"/>
                    <a:pt x="188" y="2375"/>
                  </a:cubicBezTo>
                  <a:cubicBezTo>
                    <a:pt x="363" y="3200"/>
                    <a:pt x="1162" y="3800"/>
                    <a:pt x="2000" y="3837"/>
                  </a:cubicBezTo>
                  <a:cubicBezTo>
                    <a:pt x="2587" y="3862"/>
                    <a:pt x="3249" y="3475"/>
                    <a:pt x="3174" y="2812"/>
                  </a:cubicBezTo>
                  <a:cubicBezTo>
                    <a:pt x="3137" y="2475"/>
                    <a:pt x="2799" y="2050"/>
                    <a:pt x="2512" y="2425"/>
                  </a:cubicBezTo>
                  <a:cubicBezTo>
                    <a:pt x="2475" y="2462"/>
                    <a:pt x="2550" y="2500"/>
                    <a:pt x="2575" y="2462"/>
                  </a:cubicBezTo>
                  <a:cubicBezTo>
                    <a:pt x="3012" y="3300"/>
                    <a:pt x="2862" y="3725"/>
                    <a:pt x="2125" y="3737"/>
                  </a:cubicBezTo>
                  <a:cubicBezTo>
                    <a:pt x="1800" y="3737"/>
                    <a:pt x="1487" y="3650"/>
                    <a:pt x="1212" y="3500"/>
                  </a:cubicBezTo>
                  <a:cubicBezTo>
                    <a:pt x="775" y="3287"/>
                    <a:pt x="463" y="2900"/>
                    <a:pt x="325" y="2437"/>
                  </a:cubicBezTo>
                  <a:cubicBezTo>
                    <a:pt x="75" y="1563"/>
                    <a:pt x="538" y="738"/>
                    <a:pt x="1062" y="63"/>
                  </a:cubicBezTo>
                  <a:cubicBezTo>
                    <a:pt x="1087" y="38"/>
                    <a:pt x="1050" y="1"/>
                    <a:pt x="1025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8">
              <a:extLst>
                <a:ext uri="{FF2B5EF4-FFF2-40B4-BE49-F238E27FC236}">
                  <a16:creationId xmlns:a16="http://schemas.microsoft.com/office/drawing/2014/main" id="{9038B652-60AE-3C20-F357-D1F2C0698E64}"/>
                </a:ext>
              </a:extLst>
            </p:cNvPr>
            <p:cNvSpPr/>
            <p:nvPr/>
          </p:nvSpPr>
          <p:spPr>
            <a:xfrm>
              <a:off x="3920275" y="1329900"/>
              <a:ext cx="23150" cy="110625"/>
            </a:xfrm>
            <a:custGeom>
              <a:avLst/>
              <a:gdLst/>
              <a:ahLst/>
              <a:cxnLst/>
              <a:rect l="l" t="t" r="r" b="b"/>
              <a:pathLst>
                <a:path w="926" h="4425" extrusionOk="0">
                  <a:moveTo>
                    <a:pt x="825" y="38"/>
                  </a:moveTo>
                  <a:cubicBezTo>
                    <a:pt x="375" y="551"/>
                    <a:pt x="263" y="1238"/>
                    <a:pt x="188" y="1913"/>
                  </a:cubicBezTo>
                  <a:cubicBezTo>
                    <a:pt x="100" y="2725"/>
                    <a:pt x="13" y="3712"/>
                    <a:pt x="538" y="4400"/>
                  </a:cubicBezTo>
                  <a:cubicBezTo>
                    <a:pt x="563" y="4425"/>
                    <a:pt x="600" y="4400"/>
                    <a:pt x="588" y="4362"/>
                  </a:cubicBezTo>
                  <a:cubicBezTo>
                    <a:pt x="0" y="3250"/>
                    <a:pt x="38" y="1101"/>
                    <a:pt x="888" y="101"/>
                  </a:cubicBezTo>
                  <a:cubicBezTo>
                    <a:pt x="925" y="63"/>
                    <a:pt x="863" y="1"/>
                    <a:pt x="825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8">
              <a:extLst>
                <a:ext uri="{FF2B5EF4-FFF2-40B4-BE49-F238E27FC236}">
                  <a16:creationId xmlns:a16="http://schemas.microsoft.com/office/drawing/2014/main" id="{929FE528-C1D7-2280-6D4B-11EA7B255774}"/>
                </a:ext>
              </a:extLst>
            </p:cNvPr>
            <p:cNvSpPr/>
            <p:nvPr/>
          </p:nvSpPr>
          <p:spPr>
            <a:xfrm>
              <a:off x="3931200" y="143987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126" y="38"/>
                  </a:moveTo>
                  <a:cubicBezTo>
                    <a:pt x="213" y="1"/>
                    <a:pt x="313" y="13"/>
                    <a:pt x="388" y="88"/>
                  </a:cubicBezTo>
                  <a:cubicBezTo>
                    <a:pt x="451" y="151"/>
                    <a:pt x="476" y="238"/>
                    <a:pt x="451" y="326"/>
                  </a:cubicBezTo>
                  <a:cubicBezTo>
                    <a:pt x="451" y="363"/>
                    <a:pt x="438" y="388"/>
                    <a:pt x="413" y="413"/>
                  </a:cubicBezTo>
                  <a:cubicBezTo>
                    <a:pt x="388" y="438"/>
                    <a:pt x="351" y="451"/>
                    <a:pt x="313" y="463"/>
                  </a:cubicBezTo>
                  <a:cubicBezTo>
                    <a:pt x="188" y="476"/>
                    <a:pt x="63" y="413"/>
                    <a:pt x="13" y="288"/>
                  </a:cubicBezTo>
                  <a:cubicBezTo>
                    <a:pt x="1" y="163"/>
                    <a:pt x="101" y="51"/>
                    <a:pt x="238" y="5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8">
              <a:extLst>
                <a:ext uri="{FF2B5EF4-FFF2-40B4-BE49-F238E27FC236}">
                  <a16:creationId xmlns:a16="http://schemas.microsoft.com/office/drawing/2014/main" id="{8BA4B7F2-B15F-ED74-AA63-AA721251F731}"/>
                </a:ext>
              </a:extLst>
            </p:cNvPr>
            <p:cNvSpPr/>
            <p:nvPr/>
          </p:nvSpPr>
          <p:spPr>
            <a:xfrm>
              <a:off x="3926825" y="1437075"/>
              <a:ext cx="22225" cy="17200"/>
            </a:xfrm>
            <a:custGeom>
              <a:avLst/>
              <a:gdLst/>
              <a:ahLst/>
              <a:cxnLst/>
              <a:rect l="l" t="t" r="r" b="b"/>
              <a:pathLst>
                <a:path w="889" h="688" extrusionOk="0">
                  <a:moveTo>
                    <a:pt x="313" y="213"/>
                  </a:moveTo>
                  <a:cubicBezTo>
                    <a:pt x="588" y="238"/>
                    <a:pt x="651" y="313"/>
                    <a:pt x="476" y="413"/>
                  </a:cubicBezTo>
                  <a:cubicBezTo>
                    <a:pt x="313" y="600"/>
                    <a:pt x="301" y="525"/>
                    <a:pt x="413" y="200"/>
                  </a:cubicBezTo>
                  <a:cubicBezTo>
                    <a:pt x="451" y="175"/>
                    <a:pt x="451" y="113"/>
                    <a:pt x="401" y="113"/>
                  </a:cubicBezTo>
                  <a:cubicBezTo>
                    <a:pt x="1" y="113"/>
                    <a:pt x="88" y="688"/>
                    <a:pt x="488" y="625"/>
                  </a:cubicBezTo>
                  <a:cubicBezTo>
                    <a:pt x="888" y="563"/>
                    <a:pt x="663" y="0"/>
                    <a:pt x="276" y="88"/>
                  </a:cubicBezTo>
                  <a:cubicBezTo>
                    <a:pt x="213" y="113"/>
                    <a:pt x="238" y="213"/>
                    <a:pt x="313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8">
              <a:extLst>
                <a:ext uri="{FF2B5EF4-FFF2-40B4-BE49-F238E27FC236}">
                  <a16:creationId xmlns:a16="http://schemas.microsoft.com/office/drawing/2014/main" id="{A59D743D-49F9-14F1-AC64-AE060181E0D8}"/>
                </a:ext>
              </a:extLst>
            </p:cNvPr>
            <p:cNvSpPr/>
            <p:nvPr/>
          </p:nvSpPr>
          <p:spPr>
            <a:xfrm>
              <a:off x="416865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38" y="100"/>
                  </a:lnTo>
                  <a:cubicBezTo>
                    <a:pt x="50" y="125"/>
                    <a:pt x="88" y="125"/>
                    <a:pt x="100" y="100"/>
                  </a:cubicBezTo>
                  <a:lnTo>
                    <a:pt x="100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8">
              <a:extLst>
                <a:ext uri="{FF2B5EF4-FFF2-40B4-BE49-F238E27FC236}">
                  <a16:creationId xmlns:a16="http://schemas.microsoft.com/office/drawing/2014/main" id="{E5F01EFE-2DDB-6ADD-F3F9-795A86C677AF}"/>
                </a:ext>
              </a:extLst>
            </p:cNvPr>
            <p:cNvSpPr/>
            <p:nvPr/>
          </p:nvSpPr>
          <p:spPr>
            <a:xfrm>
              <a:off x="4259250" y="1315225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125" y="650"/>
                  </a:moveTo>
                  <a:cubicBezTo>
                    <a:pt x="225" y="388"/>
                    <a:pt x="650" y="275"/>
                    <a:pt x="875" y="238"/>
                  </a:cubicBezTo>
                  <a:cubicBezTo>
                    <a:pt x="1125" y="200"/>
                    <a:pt x="1375" y="200"/>
                    <a:pt x="1612" y="250"/>
                  </a:cubicBezTo>
                  <a:cubicBezTo>
                    <a:pt x="1675" y="250"/>
                    <a:pt x="1675" y="163"/>
                    <a:pt x="1625" y="150"/>
                  </a:cubicBezTo>
                  <a:cubicBezTo>
                    <a:pt x="1175" y="0"/>
                    <a:pt x="225" y="88"/>
                    <a:pt x="25" y="613"/>
                  </a:cubicBezTo>
                  <a:cubicBezTo>
                    <a:pt x="0" y="675"/>
                    <a:pt x="100" y="713"/>
                    <a:pt x="12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8">
              <a:extLst>
                <a:ext uri="{FF2B5EF4-FFF2-40B4-BE49-F238E27FC236}">
                  <a16:creationId xmlns:a16="http://schemas.microsoft.com/office/drawing/2014/main" id="{D330CCA1-6AE0-6BD5-0CE3-AE0C990D58F0}"/>
                </a:ext>
              </a:extLst>
            </p:cNvPr>
            <p:cNvSpPr/>
            <p:nvPr/>
          </p:nvSpPr>
          <p:spPr>
            <a:xfrm>
              <a:off x="4259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587" y="50"/>
                  </a:moveTo>
                  <a:cubicBezTo>
                    <a:pt x="1175" y="425"/>
                    <a:pt x="638" y="600"/>
                    <a:pt x="88" y="550"/>
                  </a:cubicBezTo>
                  <a:cubicBezTo>
                    <a:pt x="25" y="550"/>
                    <a:pt x="0" y="625"/>
                    <a:pt x="63" y="650"/>
                  </a:cubicBezTo>
                  <a:cubicBezTo>
                    <a:pt x="575" y="788"/>
                    <a:pt x="1287" y="475"/>
                    <a:pt x="1650" y="113"/>
                  </a:cubicBezTo>
                  <a:cubicBezTo>
                    <a:pt x="1687" y="75"/>
                    <a:pt x="1625" y="0"/>
                    <a:pt x="1587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8">
              <a:extLst>
                <a:ext uri="{FF2B5EF4-FFF2-40B4-BE49-F238E27FC236}">
                  <a16:creationId xmlns:a16="http://schemas.microsoft.com/office/drawing/2014/main" id="{17851938-A23E-F680-708D-487FD0B0A6BB}"/>
                </a:ext>
              </a:extLst>
            </p:cNvPr>
            <p:cNvSpPr/>
            <p:nvPr/>
          </p:nvSpPr>
          <p:spPr>
            <a:xfrm>
              <a:off x="4198950" y="1341475"/>
              <a:ext cx="33450" cy="30325"/>
            </a:xfrm>
            <a:custGeom>
              <a:avLst/>
              <a:gdLst/>
              <a:ahLst/>
              <a:cxnLst/>
              <a:rect l="l" t="t" r="r" b="b"/>
              <a:pathLst>
                <a:path w="1338" h="1213" extrusionOk="0">
                  <a:moveTo>
                    <a:pt x="50" y="100"/>
                  </a:moveTo>
                  <a:cubicBezTo>
                    <a:pt x="363" y="88"/>
                    <a:pt x="625" y="263"/>
                    <a:pt x="863" y="450"/>
                  </a:cubicBezTo>
                  <a:cubicBezTo>
                    <a:pt x="1088" y="625"/>
                    <a:pt x="1238" y="887"/>
                    <a:pt x="1250" y="1162"/>
                  </a:cubicBezTo>
                  <a:cubicBezTo>
                    <a:pt x="1250" y="1212"/>
                    <a:pt x="1338" y="1200"/>
                    <a:pt x="1325" y="1162"/>
                  </a:cubicBezTo>
                  <a:cubicBezTo>
                    <a:pt x="1325" y="850"/>
                    <a:pt x="1175" y="563"/>
                    <a:pt x="925" y="388"/>
                  </a:cubicBezTo>
                  <a:cubicBezTo>
                    <a:pt x="663" y="188"/>
                    <a:pt x="400" y="0"/>
                    <a:pt x="50" y="25"/>
                  </a:cubicBezTo>
                  <a:cubicBezTo>
                    <a:pt x="0" y="25"/>
                    <a:pt x="0" y="113"/>
                    <a:pt x="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8">
              <a:extLst>
                <a:ext uri="{FF2B5EF4-FFF2-40B4-BE49-F238E27FC236}">
                  <a16:creationId xmlns:a16="http://schemas.microsoft.com/office/drawing/2014/main" id="{BAC2F26F-ECFB-CB52-3256-D84B5CD3DBD2}"/>
                </a:ext>
              </a:extLst>
            </p:cNvPr>
            <p:cNvSpPr/>
            <p:nvPr/>
          </p:nvSpPr>
          <p:spPr>
            <a:xfrm>
              <a:off x="4199250" y="1342100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288" y="1100"/>
                  </a:moveTo>
                  <a:cubicBezTo>
                    <a:pt x="1026" y="1012"/>
                    <a:pt x="776" y="887"/>
                    <a:pt x="551" y="713"/>
                  </a:cubicBezTo>
                  <a:cubicBezTo>
                    <a:pt x="313" y="538"/>
                    <a:pt x="263" y="288"/>
                    <a:pt x="113" y="63"/>
                  </a:cubicBezTo>
                  <a:cubicBezTo>
                    <a:pt x="76" y="0"/>
                    <a:pt x="1" y="38"/>
                    <a:pt x="13" y="100"/>
                  </a:cubicBezTo>
                  <a:cubicBezTo>
                    <a:pt x="126" y="688"/>
                    <a:pt x="713" y="1087"/>
                    <a:pt x="1263" y="1175"/>
                  </a:cubicBezTo>
                  <a:cubicBezTo>
                    <a:pt x="1313" y="1175"/>
                    <a:pt x="1338" y="1112"/>
                    <a:pt x="1288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8">
              <a:extLst>
                <a:ext uri="{FF2B5EF4-FFF2-40B4-BE49-F238E27FC236}">
                  <a16:creationId xmlns:a16="http://schemas.microsoft.com/office/drawing/2014/main" id="{25DCF1C0-0388-B125-A1C8-7E95375600F9}"/>
                </a:ext>
              </a:extLst>
            </p:cNvPr>
            <p:cNvSpPr/>
            <p:nvPr/>
          </p:nvSpPr>
          <p:spPr>
            <a:xfrm>
              <a:off x="3890900" y="1349275"/>
              <a:ext cx="38775" cy="86875"/>
            </a:xfrm>
            <a:custGeom>
              <a:avLst/>
              <a:gdLst/>
              <a:ahLst/>
              <a:cxnLst/>
              <a:rect l="l" t="t" r="r" b="b"/>
              <a:pathLst>
                <a:path w="1551" h="3475" extrusionOk="0">
                  <a:moveTo>
                    <a:pt x="1450" y="51"/>
                  </a:moveTo>
                  <a:cubicBezTo>
                    <a:pt x="725" y="1038"/>
                    <a:pt x="238" y="2175"/>
                    <a:pt x="13" y="3387"/>
                  </a:cubicBezTo>
                  <a:cubicBezTo>
                    <a:pt x="1" y="3450"/>
                    <a:pt x="101" y="3475"/>
                    <a:pt x="113" y="3412"/>
                  </a:cubicBezTo>
                  <a:cubicBezTo>
                    <a:pt x="338" y="2213"/>
                    <a:pt x="813" y="1075"/>
                    <a:pt x="1513" y="88"/>
                  </a:cubicBezTo>
                  <a:cubicBezTo>
                    <a:pt x="1550" y="38"/>
                    <a:pt x="1475" y="1"/>
                    <a:pt x="145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8">
              <a:extLst>
                <a:ext uri="{FF2B5EF4-FFF2-40B4-BE49-F238E27FC236}">
                  <a16:creationId xmlns:a16="http://schemas.microsoft.com/office/drawing/2014/main" id="{053B19B7-21B3-C436-CD85-096454D4DBF4}"/>
                </a:ext>
              </a:extLst>
            </p:cNvPr>
            <p:cNvSpPr/>
            <p:nvPr/>
          </p:nvSpPr>
          <p:spPr>
            <a:xfrm>
              <a:off x="3880600" y="1433625"/>
              <a:ext cx="18150" cy="16600"/>
            </a:xfrm>
            <a:custGeom>
              <a:avLst/>
              <a:gdLst/>
              <a:ahLst/>
              <a:cxnLst/>
              <a:rect l="l" t="t" r="r" b="b"/>
              <a:pathLst>
                <a:path w="726" h="664" extrusionOk="0">
                  <a:moveTo>
                    <a:pt x="475" y="151"/>
                  </a:moveTo>
                  <a:cubicBezTo>
                    <a:pt x="363" y="176"/>
                    <a:pt x="350" y="188"/>
                    <a:pt x="438" y="176"/>
                  </a:cubicBezTo>
                  <a:cubicBezTo>
                    <a:pt x="475" y="163"/>
                    <a:pt x="513" y="163"/>
                    <a:pt x="550" y="176"/>
                  </a:cubicBezTo>
                  <a:cubicBezTo>
                    <a:pt x="588" y="176"/>
                    <a:pt x="600" y="113"/>
                    <a:pt x="563" y="101"/>
                  </a:cubicBezTo>
                  <a:cubicBezTo>
                    <a:pt x="350" y="1"/>
                    <a:pt x="0" y="238"/>
                    <a:pt x="250" y="451"/>
                  </a:cubicBezTo>
                  <a:cubicBezTo>
                    <a:pt x="513" y="663"/>
                    <a:pt x="725" y="288"/>
                    <a:pt x="538" y="88"/>
                  </a:cubicBezTo>
                  <a:cubicBezTo>
                    <a:pt x="500" y="38"/>
                    <a:pt x="450" y="101"/>
                    <a:pt x="47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8">
              <a:extLst>
                <a:ext uri="{FF2B5EF4-FFF2-40B4-BE49-F238E27FC236}">
                  <a16:creationId xmlns:a16="http://schemas.microsoft.com/office/drawing/2014/main" id="{57E77B26-D695-F018-19CC-DF7B387BA9A3}"/>
                </a:ext>
              </a:extLst>
            </p:cNvPr>
            <p:cNvSpPr/>
            <p:nvPr/>
          </p:nvSpPr>
          <p:spPr>
            <a:xfrm>
              <a:off x="3936525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125" y="63"/>
                  </a:moveTo>
                  <a:cubicBezTo>
                    <a:pt x="0" y="1163"/>
                    <a:pt x="213" y="2538"/>
                    <a:pt x="1150" y="3262"/>
                  </a:cubicBezTo>
                  <a:cubicBezTo>
                    <a:pt x="1175" y="3275"/>
                    <a:pt x="1212" y="3250"/>
                    <a:pt x="1187" y="3212"/>
                  </a:cubicBezTo>
                  <a:cubicBezTo>
                    <a:pt x="413" y="2275"/>
                    <a:pt x="88" y="1275"/>
                    <a:pt x="225" y="63"/>
                  </a:cubicBezTo>
                  <a:cubicBezTo>
                    <a:pt x="225" y="1"/>
                    <a:pt x="138" y="1"/>
                    <a:pt x="1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8">
              <a:extLst>
                <a:ext uri="{FF2B5EF4-FFF2-40B4-BE49-F238E27FC236}">
                  <a16:creationId xmlns:a16="http://schemas.microsoft.com/office/drawing/2014/main" id="{C6EB868F-E52E-07D5-58ED-85869E1AE6C1}"/>
                </a:ext>
              </a:extLst>
            </p:cNvPr>
            <p:cNvSpPr/>
            <p:nvPr/>
          </p:nvSpPr>
          <p:spPr>
            <a:xfrm>
              <a:off x="3963375" y="1414575"/>
              <a:ext cx="13475" cy="15650"/>
            </a:xfrm>
            <a:custGeom>
              <a:avLst/>
              <a:gdLst/>
              <a:ahLst/>
              <a:cxnLst/>
              <a:rect l="l" t="t" r="r" b="b"/>
              <a:pathLst>
                <a:path w="539" h="626" extrusionOk="0">
                  <a:moveTo>
                    <a:pt x="413" y="263"/>
                  </a:moveTo>
                  <a:cubicBezTo>
                    <a:pt x="326" y="263"/>
                    <a:pt x="313" y="275"/>
                    <a:pt x="363" y="338"/>
                  </a:cubicBezTo>
                  <a:cubicBezTo>
                    <a:pt x="388" y="363"/>
                    <a:pt x="426" y="350"/>
                    <a:pt x="438" y="313"/>
                  </a:cubicBezTo>
                  <a:cubicBezTo>
                    <a:pt x="438" y="25"/>
                    <a:pt x="1" y="0"/>
                    <a:pt x="38" y="300"/>
                  </a:cubicBezTo>
                  <a:cubicBezTo>
                    <a:pt x="38" y="625"/>
                    <a:pt x="538" y="575"/>
                    <a:pt x="488" y="263"/>
                  </a:cubicBezTo>
                  <a:cubicBezTo>
                    <a:pt x="476" y="225"/>
                    <a:pt x="426" y="225"/>
                    <a:pt x="4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8">
              <a:extLst>
                <a:ext uri="{FF2B5EF4-FFF2-40B4-BE49-F238E27FC236}">
                  <a16:creationId xmlns:a16="http://schemas.microsoft.com/office/drawing/2014/main" id="{E329A681-533E-B811-C05D-6C3F19832EEA}"/>
                </a:ext>
              </a:extLst>
            </p:cNvPr>
            <p:cNvSpPr/>
            <p:nvPr/>
          </p:nvSpPr>
          <p:spPr>
            <a:xfrm>
              <a:off x="4139900" y="1254625"/>
              <a:ext cx="237775" cy="60000"/>
            </a:xfrm>
            <a:custGeom>
              <a:avLst/>
              <a:gdLst/>
              <a:ahLst/>
              <a:cxnLst/>
              <a:rect l="l" t="t" r="r" b="b"/>
              <a:pathLst>
                <a:path w="9511" h="2400" extrusionOk="0">
                  <a:moveTo>
                    <a:pt x="38" y="75"/>
                  </a:moveTo>
                  <a:cubicBezTo>
                    <a:pt x="1813" y="762"/>
                    <a:pt x="3137" y="1475"/>
                    <a:pt x="5049" y="1662"/>
                  </a:cubicBezTo>
                  <a:cubicBezTo>
                    <a:pt x="6774" y="1837"/>
                    <a:pt x="8023" y="1437"/>
                    <a:pt x="9448" y="475"/>
                  </a:cubicBezTo>
                  <a:cubicBezTo>
                    <a:pt x="9511" y="438"/>
                    <a:pt x="9448" y="338"/>
                    <a:pt x="9386" y="375"/>
                  </a:cubicBezTo>
                  <a:cubicBezTo>
                    <a:pt x="6061" y="2400"/>
                    <a:pt x="3387" y="1262"/>
                    <a:pt x="63" y="13"/>
                  </a:cubicBezTo>
                  <a:cubicBezTo>
                    <a:pt x="26" y="0"/>
                    <a:pt x="1" y="50"/>
                    <a:pt x="3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8">
              <a:extLst>
                <a:ext uri="{FF2B5EF4-FFF2-40B4-BE49-F238E27FC236}">
                  <a16:creationId xmlns:a16="http://schemas.microsoft.com/office/drawing/2014/main" id="{5B2D75E5-E866-D174-BC7F-E14E984E8961}"/>
                </a:ext>
              </a:extLst>
            </p:cNvPr>
            <p:cNvSpPr/>
            <p:nvPr/>
          </p:nvSpPr>
          <p:spPr>
            <a:xfrm>
              <a:off x="3860900" y="1309600"/>
              <a:ext cx="31900" cy="49400"/>
            </a:xfrm>
            <a:custGeom>
              <a:avLst/>
              <a:gdLst/>
              <a:ahLst/>
              <a:cxnLst/>
              <a:rect l="l" t="t" r="r" b="b"/>
              <a:pathLst>
                <a:path w="1276" h="1976" extrusionOk="0">
                  <a:moveTo>
                    <a:pt x="38" y="63"/>
                  </a:moveTo>
                  <a:cubicBezTo>
                    <a:pt x="451" y="151"/>
                    <a:pt x="851" y="350"/>
                    <a:pt x="1026" y="763"/>
                  </a:cubicBezTo>
                  <a:cubicBezTo>
                    <a:pt x="1251" y="1263"/>
                    <a:pt x="976" y="1838"/>
                    <a:pt x="401" y="1863"/>
                  </a:cubicBezTo>
                  <a:cubicBezTo>
                    <a:pt x="326" y="1850"/>
                    <a:pt x="326" y="1963"/>
                    <a:pt x="401" y="1975"/>
                  </a:cubicBezTo>
                  <a:cubicBezTo>
                    <a:pt x="901" y="1963"/>
                    <a:pt x="1276" y="1538"/>
                    <a:pt x="1213" y="1050"/>
                  </a:cubicBezTo>
                  <a:cubicBezTo>
                    <a:pt x="1163" y="438"/>
                    <a:pt x="613" y="101"/>
                    <a:pt x="63" y="1"/>
                  </a:cubicBezTo>
                  <a:cubicBezTo>
                    <a:pt x="26" y="1"/>
                    <a:pt x="1" y="51"/>
                    <a:pt x="5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8">
              <a:extLst>
                <a:ext uri="{FF2B5EF4-FFF2-40B4-BE49-F238E27FC236}">
                  <a16:creationId xmlns:a16="http://schemas.microsoft.com/office/drawing/2014/main" id="{EA1FB15A-8B10-0F1F-9310-37FC8761D569}"/>
                </a:ext>
              </a:extLst>
            </p:cNvPr>
            <p:cNvSpPr/>
            <p:nvPr/>
          </p:nvSpPr>
          <p:spPr>
            <a:xfrm>
              <a:off x="4075225" y="1283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651"/>
                  </a:moveTo>
                  <a:cubicBezTo>
                    <a:pt x="2150" y="638"/>
                    <a:pt x="1850" y="701"/>
                    <a:pt x="1588" y="851"/>
                  </a:cubicBezTo>
                  <a:cubicBezTo>
                    <a:pt x="888" y="1151"/>
                    <a:pt x="201" y="851"/>
                    <a:pt x="88" y="51"/>
                  </a:cubicBezTo>
                  <a:cubicBezTo>
                    <a:pt x="88" y="1"/>
                    <a:pt x="13" y="13"/>
                    <a:pt x="26" y="51"/>
                  </a:cubicBezTo>
                  <a:cubicBezTo>
                    <a:pt x="1" y="501"/>
                    <a:pt x="276" y="901"/>
                    <a:pt x="701" y="1051"/>
                  </a:cubicBezTo>
                  <a:cubicBezTo>
                    <a:pt x="1325" y="1263"/>
                    <a:pt x="1825" y="713"/>
                    <a:pt x="2450" y="738"/>
                  </a:cubicBezTo>
                  <a:cubicBezTo>
                    <a:pt x="2513" y="738"/>
                    <a:pt x="2513" y="651"/>
                    <a:pt x="2450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8">
              <a:extLst>
                <a:ext uri="{FF2B5EF4-FFF2-40B4-BE49-F238E27FC236}">
                  <a16:creationId xmlns:a16="http://schemas.microsoft.com/office/drawing/2014/main" id="{ED64C212-4D39-92A8-D32A-54BC1929745A}"/>
                </a:ext>
              </a:extLst>
            </p:cNvPr>
            <p:cNvSpPr/>
            <p:nvPr/>
          </p:nvSpPr>
          <p:spPr>
            <a:xfrm>
              <a:off x="4073975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88" y="800"/>
                  </a:moveTo>
                  <a:cubicBezTo>
                    <a:pt x="1" y="275"/>
                    <a:pt x="851" y="38"/>
                    <a:pt x="1175" y="288"/>
                  </a:cubicBezTo>
                  <a:cubicBezTo>
                    <a:pt x="1200" y="313"/>
                    <a:pt x="1238" y="263"/>
                    <a:pt x="1225" y="238"/>
                  </a:cubicBezTo>
                  <a:cubicBezTo>
                    <a:pt x="1063" y="0"/>
                    <a:pt x="676" y="63"/>
                    <a:pt x="451" y="163"/>
                  </a:cubicBezTo>
                  <a:cubicBezTo>
                    <a:pt x="176" y="275"/>
                    <a:pt x="1" y="525"/>
                    <a:pt x="113" y="813"/>
                  </a:cubicBezTo>
                  <a:cubicBezTo>
                    <a:pt x="138" y="850"/>
                    <a:pt x="201" y="838"/>
                    <a:pt x="188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8">
              <a:extLst>
                <a:ext uri="{FF2B5EF4-FFF2-40B4-BE49-F238E27FC236}">
                  <a16:creationId xmlns:a16="http://schemas.microsoft.com/office/drawing/2014/main" id="{0F00E25F-1EBC-35E6-93A8-1665B45F9808}"/>
                </a:ext>
              </a:extLst>
            </p:cNvPr>
            <p:cNvSpPr/>
            <p:nvPr/>
          </p:nvSpPr>
          <p:spPr>
            <a:xfrm>
              <a:off x="383405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3162" y="38"/>
                  </a:moveTo>
                  <a:cubicBezTo>
                    <a:pt x="2362" y="988"/>
                    <a:pt x="1475" y="2063"/>
                    <a:pt x="88" y="1875"/>
                  </a:cubicBezTo>
                  <a:cubicBezTo>
                    <a:pt x="25" y="1863"/>
                    <a:pt x="0" y="1950"/>
                    <a:pt x="63" y="1963"/>
                  </a:cubicBezTo>
                  <a:cubicBezTo>
                    <a:pt x="1462" y="2250"/>
                    <a:pt x="2425" y="1051"/>
                    <a:pt x="3224" y="88"/>
                  </a:cubicBezTo>
                  <a:cubicBezTo>
                    <a:pt x="3249" y="51"/>
                    <a:pt x="3199" y="1"/>
                    <a:pt x="3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8">
              <a:extLst>
                <a:ext uri="{FF2B5EF4-FFF2-40B4-BE49-F238E27FC236}">
                  <a16:creationId xmlns:a16="http://schemas.microsoft.com/office/drawing/2014/main" id="{9E4D9BAE-2E94-7658-EB12-524BFC935038}"/>
                </a:ext>
              </a:extLst>
            </p:cNvPr>
            <p:cNvSpPr/>
            <p:nvPr/>
          </p:nvSpPr>
          <p:spPr>
            <a:xfrm>
              <a:off x="4063675" y="1320225"/>
              <a:ext cx="30950" cy="15025"/>
            </a:xfrm>
            <a:custGeom>
              <a:avLst/>
              <a:gdLst/>
              <a:ahLst/>
              <a:cxnLst/>
              <a:rect l="l" t="t" r="r" b="b"/>
              <a:pathLst>
                <a:path w="1238" h="601" extrusionOk="0">
                  <a:moveTo>
                    <a:pt x="1175" y="13"/>
                  </a:moveTo>
                  <a:cubicBezTo>
                    <a:pt x="950" y="0"/>
                    <a:pt x="725" y="50"/>
                    <a:pt x="525" y="163"/>
                  </a:cubicBezTo>
                  <a:cubicBezTo>
                    <a:pt x="325" y="225"/>
                    <a:pt x="150" y="350"/>
                    <a:pt x="25" y="513"/>
                  </a:cubicBezTo>
                  <a:cubicBezTo>
                    <a:pt x="0" y="563"/>
                    <a:pt x="50" y="600"/>
                    <a:pt x="100" y="575"/>
                  </a:cubicBezTo>
                  <a:cubicBezTo>
                    <a:pt x="388" y="288"/>
                    <a:pt x="763" y="125"/>
                    <a:pt x="1175" y="100"/>
                  </a:cubicBezTo>
                  <a:cubicBezTo>
                    <a:pt x="1238" y="100"/>
                    <a:pt x="1225" y="13"/>
                    <a:pt x="1175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8">
              <a:extLst>
                <a:ext uri="{FF2B5EF4-FFF2-40B4-BE49-F238E27FC236}">
                  <a16:creationId xmlns:a16="http://schemas.microsoft.com/office/drawing/2014/main" id="{26EFCFEA-ECF6-4241-E326-DC8EBD9E82D2}"/>
                </a:ext>
              </a:extLst>
            </p:cNvPr>
            <p:cNvSpPr/>
            <p:nvPr/>
          </p:nvSpPr>
          <p:spPr>
            <a:xfrm>
              <a:off x="40633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51" y="638"/>
                  </a:moveTo>
                  <a:cubicBezTo>
                    <a:pt x="538" y="876"/>
                    <a:pt x="1151" y="576"/>
                    <a:pt x="1338" y="88"/>
                  </a:cubicBezTo>
                  <a:cubicBezTo>
                    <a:pt x="1363" y="38"/>
                    <a:pt x="1276" y="1"/>
                    <a:pt x="1251" y="51"/>
                  </a:cubicBezTo>
                  <a:cubicBezTo>
                    <a:pt x="1051" y="463"/>
                    <a:pt x="538" y="763"/>
                    <a:pt x="101" y="551"/>
                  </a:cubicBezTo>
                  <a:cubicBezTo>
                    <a:pt x="51" y="526"/>
                    <a:pt x="1" y="601"/>
                    <a:pt x="51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8">
              <a:extLst>
                <a:ext uri="{FF2B5EF4-FFF2-40B4-BE49-F238E27FC236}">
                  <a16:creationId xmlns:a16="http://schemas.microsoft.com/office/drawing/2014/main" id="{F135621A-9214-9479-B67B-C825CDAD8E2D}"/>
                </a:ext>
              </a:extLst>
            </p:cNvPr>
            <p:cNvSpPr/>
            <p:nvPr/>
          </p:nvSpPr>
          <p:spPr>
            <a:xfrm>
              <a:off x="4299850" y="1278975"/>
              <a:ext cx="132500" cy="60025"/>
            </a:xfrm>
            <a:custGeom>
              <a:avLst/>
              <a:gdLst/>
              <a:ahLst/>
              <a:cxnLst/>
              <a:rect l="l" t="t" r="r" b="b"/>
              <a:pathLst>
                <a:path w="5300" h="2401" extrusionOk="0">
                  <a:moveTo>
                    <a:pt x="63" y="651"/>
                  </a:moveTo>
                  <a:cubicBezTo>
                    <a:pt x="1600" y="363"/>
                    <a:pt x="4912" y="51"/>
                    <a:pt x="5224" y="2350"/>
                  </a:cubicBezTo>
                  <a:cubicBezTo>
                    <a:pt x="5224" y="2388"/>
                    <a:pt x="5299" y="2400"/>
                    <a:pt x="5287" y="2350"/>
                  </a:cubicBezTo>
                  <a:cubicBezTo>
                    <a:pt x="5075" y="1"/>
                    <a:pt x="1638" y="276"/>
                    <a:pt x="51" y="576"/>
                  </a:cubicBezTo>
                  <a:cubicBezTo>
                    <a:pt x="1" y="588"/>
                    <a:pt x="26" y="663"/>
                    <a:pt x="76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8">
              <a:extLst>
                <a:ext uri="{FF2B5EF4-FFF2-40B4-BE49-F238E27FC236}">
                  <a16:creationId xmlns:a16="http://schemas.microsoft.com/office/drawing/2014/main" id="{DA9E56D2-ABD7-26DE-3D07-E30D5766AE54}"/>
                </a:ext>
              </a:extLst>
            </p:cNvPr>
            <p:cNvSpPr/>
            <p:nvPr/>
          </p:nvSpPr>
          <p:spPr>
            <a:xfrm>
              <a:off x="4363900" y="1311175"/>
              <a:ext cx="60950" cy="65000"/>
            </a:xfrm>
            <a:custGeom>
              <a:avLst/>
              <a:gdLst/>
              <a:ahLst/>
              <a:cxnLst/>
              <a:rect l="l" t="t" r="r" b="b"/>
              <a:pathLst>
                <a:path w="2438" h="2600" extrusionOk="0">
                  <a:moveTo>
                    <a:pt x="1463" y="75"/>
                  </a:moveTo>
                  <a:cubicBezTo>
                    <a:pt x="2088" y="400"/>
                    <a:pt x="2350" y="1175"/>
                    <a:pt x="1938" y="1762"/>
                  </a:cubicBezTo>
                  <a:cubicBezTo>
                    <a:pt x="1550" y="2299"/>
                    <a:pt x="588" y="2474"/>
                    <a:pt x="113" y="1950"/>
                  </a:cubicBezTo>
                  <a:cubicBezTo>
                    <a:pt x="76" y="1900"/>
                    <a:pt x="1" y="1975"/>
                    <a:pt x="38" y="2025"/>
                  </a:cubicBezTo>
                  <a:cubicBezTo>
                    <a:pt x="538" y="2599"/>
                    <a:pt x="1600" y="2412"/>
                    <a:pt x="2013" y="1825"/>
                  </a:cubicBezTo>
                  <a:cubicBezTo>
                    <a:pt x="2438" y="1187"/>
                    <a:pt x="2200" y="325"/>
                    <a:pt x="1500" y="13"/>
                  </a:cubicBezTo>
                  <a:cubicBezTo>
                    <a:pt x="1463" y="0"/>
                    <a:pt x="1438" y="50"/>
                    <a:pt x="147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8">
              <a:extLst>
                <a:ext uri="{FF2B5EF4-FFF2-40B4-BE49-F238E27FC236}">
                  <a16:creationId xmlns:a16="http://schemas.microsoft.com/office/drawing/2014/main" id="{E22EB762-8284-2784-47AD-DD9B06C55718}"/>
                </a:ext>
              </a:extLst>
            </p:cNvPr>
            <p:cNvSpPr/>
            <p:nvPr/>
          </p:nvSpPr>
          <p:spPr>
            <a:xfrm>
              <a:off x="4353900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26" y="1787"/>
                  </a:moveTo>
                  <a:cubicBezTo>
                    <a:pt x="326" y="1600"/>
                    <a:pt x="138" y="1138"/>
                    <a:pt x="301" y="725"/>
                  </a:cubicBezTo>
                  <a:cubicBezTo>
                    <a:pt x="476" y="275"/>
                    <a:pt x="926" y="163"/>
                    <a:pt x="1363" y="288"/>
                  </a:cubicBezTo>
                  <a:cubicBezTo>
                    <a:pt x="1400" y="300"/>
                    <a:pt x="1438" y="225"/>
                    <a:pt x="1388" y="200"/>
                  </a:cubicBezTo>
                  <a:cubicBezTo>
                    <a:pt x="938" y="0"/>
                    <a:pt x="401" y="213"/>
                    <a:pt x="201" y="675"/>
                  </a:cubicBezTo>
                  <a:cubicBezTo>
                    <a:pt x="1" y="1138"/>
                    <a:pt x="226" y="1675"/>
                    <a:pt x="688" y="1850"/>
                  </a:cubicBezTo>
                  <a:cubicBezTo>
                    <a:pt x="738" y="1862"/>
                    <a:pt x="763" y="1812"/>
                    <a:pt x="726" y="1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8">
              <a:extLst>
                <a:ext uri="{FF2B5EF4-FFF2-40B4-BE49-F238E27FC236}">
                  <a16:creationId xmlns:a16="http://schemas.microsoft.com/office/drawing/2014/main" id="{BAC16BEC-0F70-9013-A64F-F9AD8E46BA8D}"/>
                </a:ext>
              </a:extLst>
            </p:cNvPr>
            <p:cNvSpPr/>
            <p:nvPr/>
          </p:nvSpPr>
          <p:spPr>
            <a:xfrm>
              <a:off x="4384200" y="1322725"/>
              <a:ext cx="17225" cy="30650"/>
            </a:xfrm>
            <a:custGeom>
              <a:avLst/>
              <a:gdLst/>
              <a:ahLst/>
              <a:cxnLst/>
              <a:rect l="l" t="t" r="r" b="b"/>
              <a:pathLst>
                <a:path w="689" h="1226" extrusionOk="0">
                  <a:moveTo>
                    <a:pt x="51" y="113"/>
                  </a:moveTo>
                  <a:cubicBezTo>
                    <a:pt x="638" y="75"/>
                    <a:pt x="688" y="1225"/>
                    <a:pt x="76" y="1038"/>
                  </a:cubicBezTo>
                  <a:cubicBezTo>
                    <a:pt x="26" y="1013"/>
                    <a:pt x="1" y="1100"/>
                    <a:pt x="63" y="1125"/>
                  </a:cubicBezTo>
                  <a:cubicBezTo>
                    <a:pt x="351" y="1213"/>
                    <a:pt x="638" y="988"/>
                    <a:pt x="626" y="688"/>
                  </a:cubicBezTo>
                  <a:cubicBezTo>
                    <a:pt x="626" y="375"/>
                    <a:pt x="388" y="0"/>
                    <a:pt x="38" y="38"/>
                  </a:cubicBezTo>
                  <a:cubicBezTo>
                    <a:pt x="1" y="38"/>
                    <a:pt x="1" y="113"/>
                    <a:pt x="51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8">
              <a:extLst>
                <a:ext uri="{FF2B5EF4-FFF2-40B4-BE49-F238E27FC236}">
                  <a16:creationId xmlns:a16="http://schemas.microsoft.com/office/drawing/2014/main" id="{B571CD58-70DF-9218-BBF7-5D2FF71F6932}"/>
                </a:ext>
              </a:extLst>
            </p:cNvPr>
            <p:cNvSpPr/>
            <p:nvPr/>
          </p:nvSpPr>
          <p:spPr>
            <a:xfrm>
              <a:off x="4100225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375" y="50"/>
                  </a:moveTo>
                  <a:cubicBezTo>
                    <a:pt x="0" y="1325"/>
                    <a:pt x="775" y="2762"/>
                    <a:pt x="2175" y="2862"/>
                  </a:cubicBezTo>
                  <a:cubicBezTo>
                    <a:pt x="2200" y="2862"/>
                    <a:pt x="2212" y="2812"/>
                    <a:pt x="2175" y="2812"/>
                  </a:cubicBezTo>
                  <a:cubicBezTo>
                    <a:pt x="913" y="2474"/>
                    <a:pt x="100" y="1400"/>
                    <a:pt x="450" y="75"/>
                  </a:cubicBezTo>
                  <a:cubicBezTo>
                    <a:pt x="463" y="25"/>
                    <a:pt x="388" y="0"/>
                    <a:pt x="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8">
              <a:extLst>
                <a:ext uri="{FF2B5EF4-FFF2-40B4-BE49-F238E27FC236}">
                  <a16:creationId xmlns:a16="http://schemas.microsoft.com/office/drawing/2014/main" id="{F3B4B0EB-75A3-E21B-3BE2-3E9E7D1D373B}"/>
                </a:ext>
              </a:extLst>
            </p:cNvPr>
            <p:cNvSpPr/>
            <p:nvPr/>
          </p:nvSpPr>
          <p:spPr>
            <a:xfrm>
              <a:off x="3780925" y="138957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676" y="51"/>
                  </a:moveTo>
                  <a:cubicBezTo>
                    <a:pt x="538" y="276"/>
                    <a:pt x="301" y="438"/>
                    <a:pt x="38" y="501"/>
                  </a:cubicBezTo>
                  <a:cubicBezTo>
                    <a:pt x="1" y="526"/>
                    <a:pt x="1" y="613"/>
                    <a:pt x="63" y="601"/>
                  </a:cubicBezTo>
                  <a:cubicBezTo>
                    <a:pt x="363" y="563"/>
                    <a:pt x="626" y="376"/>
                    <a:pt x="763" y="101"/>
                  </a:cubicBezTo>
                  <a:cubicBezTo>
                    <a:pt x="801" y="51"/>
                    <a:pt x="713" y="1"/>
                    <a:pt x="6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8">
              <a:extLst>
                <a:ext uri="{FF2B5EF4-FFF2-40B4-BE49-F238E27FC236}">
                  <a16:creationId xmlns:a16="http://schemas.microsoft.com/office/drawing/2014/main" id="{298D304F-79E2-7850-D105-1898CD1DB7B1}"/>
                </a:ext>
              </a:extLst>
            </p:cNvPr>
            <p:cNvSpPr/>
            <p:nvPr/>
          </p:nvSpPr>
          <p:spPr>
            <a:xfrm>
              <a:off x="3780300" y="14024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3" y="125"/>
                  </a:moveTo>
                  <a:cubicBezTo>
                    <a:pt x="238" y="213"/>
                    <a:pt x="426" y="238"/>
                    <a:pt x="613" y="213"/>
                  </a:cubicBezTo>
                  <a:cubicBezTo>
                    <a:pt x="676" y="200"/>
                    <a:pt x="651" y="100"/>
                    <a:pt x="601" y="100"/>
                  </a:cubicBezTo>
                  <a:cubicBezTo>
                    <a:pt x="426" y="100"/>
                    <a:pt x="263" y="75"/>
                    <a:pt x="101" y="25"/>
                  </a:cubicBezTo>
                  <a:cubicBezTo>
                    <a:pt x="26" y="0"/>
                    <a:pt x="1" y="100"/>
                    <a:pt x="63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8">
              <a:extLst>
                <a:ext uri="{FF2B5EF4-FFF2-40B4-BE49-F238E27FC236}">
                  <a16:creationId xmlns:a16="http://schemas.microsoft.com/office/drawing/2014/main" id="{1E0EAFC4-CA8A-EC7C-D054-AF36B8D82F19}"/>
                </a:ext>
              </a:extLst>
            </p:cNvPr>
            <p:cNvSpPr/>
            <p:nvPr/>
          </p:nvSpPr>
          <p:spPr>
            <a:xfrm>
              <a:off x="3799050" y="1384900"/>
              <a:ext cx="9400" cy="7525"/>
            </a:xfrm>
            <a:custGeom>
              <a:avLst/>
              <a:gdLst/>
              <a:ahLst/>
              <a:cxnLst/>
              <a:rect l="l" t="t" r="r" b="b"/>
              <a:pathLst>
                <a:path w="376" h="301" extrusionOk="0">
                  <a:moveTo>
                    <a:pt x="113" y="225"/>
                  </a:moveTo>
                  <a:cubicBezTo>
                    <a:pt x="163" y="188"/>
                    <a:pt x="238" y="213"/>
                    <a:pt x="276" y="263"/>
                  </a:cubicBezTo>
                  <a:cubicBezTo>
                    <a:pt x="301" y="300"/>
                    <a:pt x="376" y="263"/>
                    <a:pt x="351" y="213"/>
                  </a:cubicBezTo>
                  <a:cubicBezTo>
                    <a:pt x="301" y="63"/>
                    <a:pt x="126" y="0"/>
                    <a:pt x="38" y="163"/>
                  </a:cubicBezTo>
                  <a:cubicBezTo>
                    <a:pt x="1" y="213"/>
                    <a:pt x="76" y="263"/>
                    <a:pt x="11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8">
              <a:extLst>
                <a:ext uri="{FF2B5EF4-FFF2-40B4-BE49-F238E27FC236}">
                  <a16:creationId xmlns:a16="http://schemas.microsoft.com/office/drawing/2014/main" id="{AA673E17-865A-5549-BCED-933A3EADFDAC}"/>
                </a:ext>
              </a:extLst>
            </p:cNvPr>
            <p:cNvSpPr/>
            <p:nvPr/>
          </p:nvSpPr>
          <p:spPr>
            <a:xfrm>
              <a:off x="3806550" y="13902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26" y="88"/>
                  </a:moveTo>
                  <a:cubicBezTo>
                    <a:pt x="188" y="338"/>
                    <a:pt x="450" y="626"/>
                    <a:pt x="763" y="563"/>
                  </a:cubicBezTo>
                  <a:cubicBezTo>
                    <a:pt x="800" y="551"/>
                    <a:pt x="800" y="488"/>
                    <a:pt x="763" y="476"/>
                  </a:cubicBezTo>
                  <a:cubicBezTo>
                    <a:pt x="488" y="413"/>
                    <a:pt x="250" y="263"/>
                    <a:pt x="101" y="38"/>
                  </a:cubicBezTo>
                  <a:cubicBezTo>
                    <a:pt x="63" y="1"/>
                    <a:pt x="1" y="51"/>
                    <a:pt x="26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>
              <a:extLst>
                <a:ext uri="{FF2B5EF4-FFF2-40B4-BE49-F238E27FC236}">
                  <a16:creationId xmlns:a16="http://schemas.microsoft.com/office/drawing/2014/main" id="{42768F36-2F62-8DBD-E79A-3B406414DC11}"/>
                </a:ext>
              </a:extLst>
            </p:cNvPr>
            <p:cNvSpPr/>
            <p:nvPr/>
          </p:nvSpPr>
          <p:spPr>
            <a:xfrm>
              <a:off x="3801875" y="1399900"/>
              <a:ext cx="24375" cy="10325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862" y="125"/>
                  </a:moveTo>
                  <a:cubicBezTo>
                    <a:pt x="612" y="288"/>
                    <a:pt x="362" y="225"/>
                    <a:pt x="138" y="50"/>
                  </a:cubicBezTo>
                  <a:cubicBezTo>
                    <a:pt x="88" y="0"/>
                    <a:pt x="0" y="88"/>
                    <a:pt x="63" y="138"/>
                  </a:cubicBezTo>
                  <a:cubicBezTo>
                    <a:pt x="288" y="375"/>
                    <a:pt x="662" y="412"/>
                    <a:pt x="925" y="200"/>
                  </a:cubicBezTo>
                  <a:cubicBezTo>
                    <a:pt x="975" y="163"/>
                    <a:pt x="912" y="88"/>
                    <a:pt x="862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>
              <a:extLst>
                <a:ext uri="{FF2B5EF4-FFF2-40B4-BE49-F238E27FC236}">
                  <a16:creationId xmlns:a16="http://schemas.microsoft.com/office/drawing/2014/main" id="{0133EB03-1252-2844-1901-811C33917BC4}"/>
                </a:ext>
              </a:extLst>
            </p:cNvPr>
            <p:cNvSpPr/>
            <p:nvPr/>
          </p:nvSpPr>
          <p:spPr>
            <a:xfrm>
              <a:off x="3791550" y="1399900"/>
              <a:ext cx="13475" cy="7825"/>
            </a:xfrm>
            <a:custGeom>
              <a:avLst/>
              <a:gdLst/>
              <a:ahLst/>
              <a:cxnLst/>
              <a:rect l="l" t="t" r="r" b="b"/>
              <a:pathLst>
                <a:path w="539" h="313" extrusionOk="0">
                  <a:moveTo>
                    <a:pt x="413" y="50"/>
                  </a:moveTo>
                  <a:cubicBezTo>
                    <a:pt x="313" y="138"/>
                    <a:pt x="188" y="200"/>
                    <a:pt x="63" y="213"/>
                  </a:cubicBezTo>
                  <a:cubicBezTo>
                    <a:pt x="1" y="213"/>
                    <a:pt x="26" y="300"/>
                    <a:pt x="76" y="300"/>
                  </a:cubicBezTo>
                  <a:cubicBezTo>
                    <a:pt x="238" y="313"/>
                    <a:pt x="388" y="250"/>
                    <a:pt x="501" y="138"/>
                  </a:cubicBezTo>
                  <a:cubicBezTo>
                    <a:pt x="538" y="75"/>
                    <a:pt x="476" y="0"/>
                    <a:pt x="4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>
              <a:extLst>
                <a:ext uri="{FF2B5EF4-FFF2-40B4-BE49-F238E27FC236}">
                  <a16:creationId xmlns:a16="http://schemas.microsoft.com/office/drawing/2014/main" id="{513C1C9B-6C75-DEA8-B5F1-FAB3E465928A}"/>
                </a:ext>
              </a:extLst>
            </p:cNvPr>
            <p:cNvSpPr/>
            <p:nvPr/>
          </p:nvSpPr>
          <p:spPr>
            <a:xfrm>
              <a:off x="3796550" y="1409275"/>
              <a:ext cx="14400" cy="12500"/>
            </a:xfrm>
            <a:custGeom>
              <a:avLst/>
              <a:gdLst/>
              <a:ahLst/>
              <a:cxnLst/>
              <a:rect l="l" t="t" r="r" b="b"/>
              <a:pathLst>
                <a:path w="576" h="500" extrusionOk="0">
                  <a:moveTo>
                    <a:pt x="301" y="25"/>
                  </a:moveTo>
                  <a:cubicBezTo>
                    <a:pt x="176" y="37"/>
                    <a:pt x="38" y="75"/>
                    <a:pt x="26" y="212"/>
                  </a:cubicBezTo>
                  <a:cubicBezTo>
                    <a:pt x="1" y="337"/>
                    <a:pt x="101" y="437"/>
                    <a:pt x="213" y="437"/>
                  </a:cubicBezTo>
                  <a:cubicBezTo>
                    <a:pt x="513" y="500"/>
                    <a:pt x="575" y="37"/>
                    <a:pt x="276" y="13"/>
                  </a:cubicBezTo>
                  <a:cubicBezTo>
                    <a:pt x="201" y="0"/>
                    <a:pt x="188" y="125"/>
                    <a:pt x="263" y="137"/>
                  </a:cubicBezTo>
                  <a:lnTo>
                    <a:pt x="301" y="150"/>
                  </a:lnTo>
                  <a:cubicBezTo>
                    <a:pt x="376" y="150"/>
                    <a:pt x="376" y="25"/>
                    <a:pt x="301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8">
              <a:extLst>
                <a:ext uri="{FF2B5EF4-FFF2-40B4-BE49-F238E27FC236}">
                  <a16:creationId xmlns:a16="http://schemas.microsoft.com/office/drawing/2014/main" id="{C84084E7-2B44-8F38-A519-D0823D3BB37B}"/>
                </a:ext>
              </a:extLst>
            </p:cNvPr>
            <p:cNvSpPr/>
            <p:nvPr/>
          </p:nvSpPr>
          <p:spPr>
            <a:xfrm>
              <a:off x="3796550" y="4276950"/>
              <a:ext cx="111875" cy="104375"/>
            </a:xfrm>
            <a:custGeom>
              <a:avLst/>
              <a:gdLst/>
              <a:ahLst/>
              <a:cxnLst/>
              <a:rect l="l" t="t" r="r" b="b"/>
              <a:pathLst>
                <a:path w="4475" h="4175" extrusionOk="0">
                  <a:moveTo>
                    <a:pt x="2675" y="3887"/>
                  </a:moveTo>
                  <a:cubicBezTo>
                    <a:pt x="1100" y="4074"/>
                    <a:pt x="1" y="2275"/>
                    <a:pt x="1150" y="1050"/>
                  </a:cubicBezTo>
                  <a:cubicBezTo>
                    <a:pt x="2025" y="113"/>
                    <a:pt x="3487" y="563"/>
                    <a:pt x="4399" y="1212"/>
                  </a:cubicBezTo>
                  <a:cubicBezTo>
                    <a:pt x="4424" y="1237"/>
                    <a:pt x="4474" y="1175"/>
                    <a:pt x="4437" y="1150"/>
                  </a:cubicBezTo>
                  <a:cubicBezTo>
                    <a:pt x="3425" y="213"/>
                    <a:pt x="1488" y="0"/>
                    <a:pt x="763" y="1375"/>
                  </a:cubicBezTo>
                  <a:cubicBezTo>
                    <a:pt x="51" y="2725"/>
                    <a:pt x="1225" y="4174"/>
                    <a:pt x="2675" y="3999"/>
                  </a:cubicBezTo>
                  <a:cubicBezTo>
                    <a:pt x="2737" y="3999"/>
                    <a:pt x="2737" y="3874"/>
                    <a:pt x="2675" y="38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8">
              <a:extLst>
                <a:ext uri="{FF2B5EF4-FFF2-40B4-BE49-F238E27FC236}">
                  <a16:creationId xmlns:a16="http://schemas.microsoft.com/office/drawing/2014/main" id="{08026363-F393-4C65-3872-7CDFEB249854}"/>
                </a:ext>
              </a:extLst>
            </p:cNvPr>
            <p:cNvSpPr/>
            <p:nvPr/>
          </p:nvSpPr>
          <p:spPr>
            <a:xfrm>
              <a:off x="3903400" y="4301950"/>
              <a:ext cx="263400" cy="146850"/>
            </a:xfrm>
            <a:custGeom>
              <a:avLst/>
              <a:gdLst/>
              <a:ahLst/>
              <a:cxnLst/>
              <a:rect l="l" t="t" r="r" b="b"/>
              <a:pathLst>
                <a:path w="10536" h="5874" extrusionOk="0">
                  <a:moveTo>
                    <a:pt x="26" y="75"/>
                  </a:moveTo>
                  <a:cubicBezTo>
                    <a:pt x="1338" y="1950"/>
                    <a:pt x="2537" y="4361"/>
                    <a:pt x="4862" y="5136"/>
                  </a:cubicBezTo>
                  <a:cubicBezTo>
                    <a:pt x="6586" y="5724"/>
                    <a:pt x="9073" y="5873"/>
                    <a:pt x="10510" y="4611"/>
                  </a:cubicBezTo>
                  <a:cubicBezTo>
                    <a:pt x="10535" y="4586"/>
                    <a:pt x="10510" y="4536"/>
                    <a:pt x="10473" y="4561"/>
                  </a:cubicBezTo>
                  <a:cubicBezTo>
                    <a:pt x="8848" y="5761"/>
                    <a:pt x="6074" y="5586"/>
                    <a:pt x="4324" y="4736"/>
                  </a:cubicBezTo>
                  <a:cubicBezTo>
                    <a:pt x="2412" y="3812"/>
                    <a:pt x="1300" y="1700"/>
                    <a:pt x="88" y="38"/>
                  </a:cubicBezTo>
                  <a:cubicBezTo>
                    <a:pt x="63" y="0"/>
                    <a:pt x="1" y="38"/>
                    <a:pt x="26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8">
              <a:extLst>
                <a:ext uri="{FF2B5EF4-FFF2-40B4-BE49-F238E27FC236}">
                  <a16:creationId xmlns:a16="http://schemas.microsoft.com/office/drawing/2014/main" id="{C71763E8-0448-400E-13D0-0E4EC30F94C8}"/>
                </a:ext>
              </a:extLst>
            </p:cNvPr>
            <p:cNvSpPr/>
            <p:nvPr/>
          </p:nvSpPr>
          <p:spPr>
            <a:xfrm>
              <a:off x="4099600" y="4324125"/>
              <a:ext cx="100300" cy="85000"/>
            </a:xfrm>
            <a:custGeom>
              <a:avLst/>
              <a:gdLst/>
              <a:ahLst/>
              <a:cxnLst/>
              <a:rect l="l" t="t" r="r" b="b"/>
              <a:pathLst>
                <a:path w="4012" h="3400" extrusionOk="0">
                  <a:moveTo>
                    <a:pt x="2925" y="3362"/>
                  </a:moveTo>
                  <a:cubicBezTo>
                    <a:pt x="3425" y="2500"/>
                    <a:pt x="3612" y="1312"/>
                    <a:pt x="2787" y="575"/>
                  </a:cubicBezTo>
                  <a:cubicBezTo>
                    <a:pt x="2312" y="150"/>
                    <a:pt x="1175" y="0"/>
                    <a:pt x="625" y="413"/>
                  </a:cubicBezTo>
                  <a:cubicBezTo>
                    <a:pt x="0" y="900"/>
                    <a:pt x="88" y="2050"/>
                    <a:pt x="813" y="2375"/>
                  </a:cubicBezTo>
                  <a:cubicBezTo>
                    <a:pt x="1263" y="2575"/>
                    <a:pt x="1775" y="2550"/>
                    <a:pt x="2187" y="2300"/>
                  </a:cubicBezTo>
                  <a:cubicBezTo>
                    <a:pt x="2837" y="1937"/>
                    <a:pt x="3237" y="975"/>
                    <a:pt x="3987" y="863"/>
                  </a:cubicBezTo>
                  <a:cubicBezTo>
                    <a:pt x="4012" y="863"/>
                    <a:pt x="3999" y="825"/>
                    <a:pt x="3987" y="825"/>
                  </a:cubicBezTo>
                  <a:cubicBezTo>
                    <a:pt x="3575" y="838"/>
                    <a:pt x="3337" y="1100"/>
                    <a:pt x="3062" y="1387"/>
                  </a:cubicBezTo>
                  <a:cubicBezTo>
                    <a:pt x="2787" y="1675"/>
                    <a:pt x="2500" y="2050"/>
                    <a:pt x="2137" y="2200"/>
                  </a:cubicBezTo>
                  <a:cubicBezTo>
                    <a:pt x="1275" y="2575"/>
                    <a:pt x="288" y="2325"/>
                    <a:pt x="425" y="1200"/>
                  </a:cubicBezTo>
                  <a:cubicBezTo>
                    <a:pt x="350" y="850"/>
                    <a:pt x="488" y="638"/>
                    <a:pt x="838" y="550"/>
                  </a:cubicBezTo>
                  <a:cubicBezTo>
                    <a:pt x="913" y="425"/>
                    <a:pt x="1050" y="338"/>
                    <a:pt x="1213" y="338"/>
                  </a:cubicBezTo>
                  <a:cubicBezTo>
                    <a:pt x="1275" y="338"/>
                    <a:pt x="1325" y="338"/>
                    <a:pt x="1388" y="338"/>
                  </a:cubicBezTo>
                  <a:cubicBezTo>
                    <a:pt x="1650" y="313"/>
                    <a:pt x="1900" y="325"/>
                    <a:pt x="2150" y="375"/>
                  </a:cubicBezTo>
                  <a:cubicBezTo>
                    <a:pt x="3525" y="713"/>
                    <a:pt x="3387" y="2375"/>
                    <a:pt x="2850" y="3312"/>
                  </a:cubicBezTo>
                  <a:cubicBezTo>
                    <a:pt x="2825" y="3362"/>
                    <a:pt x="2900" y="3399"/>
                    <a:pt x="2925" y="33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8">
              <a:extLst>
                <a:ext uri="{FF2B5EF4-FFF2-40B4-BE49-F238E27FC236}">
                  <a16:creationId xmlns:a16="http://schemas.microsoft.com/office/drawing/2014/main" id="{738E9FE2-3D59-BB91-C842-24EEDA457EA6}"/>
                </a:ext>
              </a:extLst>
            </p:cNvPr>
            <p:cNvSpPr/>
            <p:nvPr/>
          </p:nvSpPr>
          <p:spPr>
            <a:xfrm>
              <a:off x="4206450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50" y="150"/>
                  </a:moveTo>
                  <a:cubicBezTo>
                    <a:pt x="838" y="75"/>
                    <a:pt x="1437" y="300"/>
                    <a:pt x="2162" y="525"/>
                  </a:cubicBezTo>
                  <a:cubicBezTo>
                    <a:pt x="2200" y="537"/>
                    <a:pt x="2212" y="488"/>
                    <a:pt x="2187" y="475"/>
                  </a:cubicBezTo>
                  <a:cubicBezTo>
                    <a:pt x="1600" y="50"/>
                    <a:pt x="750" y="0"/>
                    <a:pt x="50" y="75"/>
                  </a:cubicBezTo>
                  <a:cubicBezTo>
                    <a:pt x="0" y="75"/>
                    <a:pt x="0" y="150"/>
                    <a:pt x="50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8">
              <a:extLst>
                <a:ext uri="{FF2B5EF4-FFF2-40B4-BE49-F238E27FC236}">
                  <a16:creationId xmlns:a16="http://schemas.microsoft.com/office/drawing/2014/main" id="{B9D3F9D3-3964-439C-9455-253C6C18F605}"/>
                </a:ext>
              </a:extLst>
            </p:cNvPr>
            <p:cNvSpPr/>
            <p:nvPr/>
          </p:nvSpPr>
          <p:spPr>
            <a:xfrm>
              <a:off x="3933700" y="4288500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1100" y="3787"/>
                  </a:moveTo>
                  <a:cubicBezTo>
                    <a:pt x="576" y="3125"/>
                    <a:pt x="113" y="2300"/>
                    <a:pt x="363" y="1413"/>
                  </a:cubicBezTo>
                  <a:cubicBezTo>
                    <a:pt x="501" y="950"/>
                    <a:pt x="813" y="563"/>
                    <a:pt x="1250" y="363"/>
                  </a:cubicBezTo>
                  <a:cubicBezTo>
                    <a:pt x="1525" y="201"/>
                    <a:pt x="1838" y="126"/>
                    <a:pt x="2163" y="126"/>
                  </a:cubicBezTo>
                  <a:cubicBezTo>
                    <a:pt x="2887" y="138"/>
                    <a:pt x="3037" y="563"/>
                    <a:pt x="2613" y="1388"/>
                  </a:cubicBezTo>
                  <a:cubicBezTo>
                    <a:pt x="2588" y="1350"/>
                    <a:pt x="2513" y="1388"/>
                    <a:pt x="2550" y="1438"/>
                  </a:cubicBezTo>
                  <a:cubicBezTo>
                    <a:pt x="2837" y="1800"/>
                    <a:pt x="3175" y="1388"/>
                    <a:pt x="3212" y="1050"/>
                  </a:cubicBezTo>
                  <a:cubicBezTo>
                    <a:pt x="3300" y="376"/>
                    <a:pt x="2625" y="1"/>
                    <a:pt x="2038" y="26"/>
                  </a:cubicBezTo>
                  <a:cubicBezTo>
                    <a:pt x="1250" y="51"/>
                    <a:pt x="463" y="601"/>
                    <a:pt x="251" y="1388"/>
                  </a:cubicBezTo>
                  <a:cubicBezTo>
                    <a:pt x="1" y="2300"/>
                    <a:pt x="476" y="3162"/>
                    <a:pt x="1063" y="3837"/>
                  </a:cubicBezTo>
                  <a:cubicBezTo>
                    <a:pt x="1088" y="3862"/>
                    <a:pt x="1125" y="3825"/>
                    <a:pt x="1100" y="3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8">
              <a:extLst>
                <a:ext uri="{FF2B5EF4-FFF2-40B4-BE49-F238E27FC236}">
                  <a16:creationId xmlns:a16="http://schemas.microsoft.com/office/drawing/2014/main" id="{EE81FEF2-EC30-E431-1D79-A179DF40F730}"/>
                </a:ext>
              </a:extLst>
            </p:cNvPr>
            <p:cNvSpPr/>
            <p:nvPr/>
          </p:nvSpPr>
          <p:spPr>
            <a:xfrm>
              <a:off x="3920575" y="4246025"/>
              <a:ext cx="22850" cy="110925"/>
            </a:xfrm>
            <a:custGeom>
              <a:avLst/>
              <a:gdLst/>
              <a:ahLst/>
              <a:cxnLst/>
              <a:rect l="l" t="t" r="r" b="b"/>
              <a:pathLst>
                <a:path w="914" h="4437" extrusionOk="0">
                  <a:moveTo>
                    <a:pt x="876" y="4324"/>
                  </a:moveTo>
                  <a:cubicBezTo>
                    <a:pt x="26" y="3324"/>
                    <a:pt x="1" y="1187"/>
                    <a:pt x="588" y="63"/>
                  </a:cubicBezTo>
                  <a:cubicBezTo>
                    <a:pt x="588" y="25"/>
                    <a:pt x="551" y="0"/>
                    <a:pt x="526" y="25"/>
                  </a:cubicBezTo>
                  <a:cubicBezTo>
                    <a:pt x="1" y="712"/>
                    <a:pt x="88" y="1712"/>
                    <a:pt x="176" y="2512"/>
                  </a:cubicBezTo>
                  <a:cubicBezTo>
                    <a:pt x="251" y="3187"/>
                    <a:pt x="363" y="3862"/>
                    <a:pt x="826" y="4386"/>
                  </a:cubicBezTo>
                  <a:cubicBezTo>
                    <a:pt x="851" y="4436"/>
                    <a:pt x="913" y="4374"/>
                    <a:pt x="876" y="43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8">
              <a:extLst>
                <a:ext uri="{FF2B5EF4-FFF2-40B4-BE49-F238E27FC236}">
                  <a16:creationId xmlns:a16="http://schemas.microsoft.com/office/drawing/2014/main" id="{0A72F8DA-BF67-1A7A-6F53-709A168E1ED3}"/>
                </a:ext>
              </a:extLst>
            </p:cNvPr>
            <p:cNvSpPr/>
            <p:nvPr/>
          </p:nvSpPr>
          <p:spPr>
            <a:xfrm>
              <a:off x="39309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138" y="451"/>
                  </a:moveTo>
                  <a:cubicBezTo>
                    <a:pt x="225" y="488"/>
                    <a:pt x="325" y="476"/>
                    <a:pt x="400" y="401"/>
                  </a:cubicBezTo>
                  <a:cubicBezTo>
                    <a:pt x="463" y="338"/>
                    <a:pt x="488" y="251"/>
                    <a:pt x="463" y="163"/>
                  </a:cubicBezTo>
                  <a:cubicBezTo>
                    <a:pt x="463" y="126"/>
                    <a:pt x="450" y="101"/>
                    <a:pt x="425" y="76"/>
                  </a:cubicBezTo>
                  <a:cubicBezTo>
                    <a:pt x="400" y="51"/>
                    <a:pt x="363" y="26"/>
                    <a:pt x="325" y="26"/>
                  </a:cubicBezTo>
                  <a:cubicBezTo>
                    <a:pt x="200" y="1"/>
                    <a:pt x="75" y="76"/>
                    <a:pt x="25" y="188"/>
                  </a:cubicBezTo>
                  <a:cubicBezTo>
                    <a:pt x="0" y="313"/>
                    <a:pt x="113" y="438"/>
                    <a:pt x="238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8">
              <a:extLst>
                <a:ext uri="{FF2B5EF4-FFF2-40B4-BE49-F238E27FC236}">
                  <a16:creationId xmlns:a16="http://schemas.microsoft.com/office/drawing/2014/main" id="{27612A6B-F2C2-7D12-38B1-08EACD10F49B}"/>
                </a:ext>
              </a:extLst>
            </p:cNvPr>
            <p:cNvSpPr/>
            <p:nvPr/>
          </p:nvSpPr>
          <p:spPr>
            <a:xfrm>
              <a:off x="3926825" y="4232575"/>
              <a:ext cx="18475" cy="15975"/>
            </a:xfrm>
            <a:custGeom>
              <a:avLst/>
              <a:gdLst/>
              <a:ahLst/>
              <a:cxnLst/>
              <a:rect l="l" t="t" r="r" b="b"/>
              <a:pathLst>
                <a:path w="739" h="639" extrusionOk="0">
                  <a:moveTo>
                    <a:pt x="276" y="588"/>
                  </a:moveTo>
                  <a:cubicBezTo>
                    <a:pt x="451" y="638"/>
                    <a:pt x="626" y="551"/>
                    <a:pt x="676" y="376"/>
                  </a:cubicBezTo>
                  <a:cubicBezTo>
                    <a:pt x="738" y="238"/>
                    <a:pt x="651" y="76"/>
                    <a:pt x="488" y="51"/>
                  </a:cubicBezTo>
                  <a:cubicBezTo>
                    <a:pt x="88" y="1"/>
                    <a:pt x="1" y="563"/>
                    <a:pt x="401" y="563"/>
                  </a:cubicBezTo>
                  <a:cubicBezTo>
                    <a:pt x="451" y="563"/>
                    <a:pt x="463" y="488"/>
                    <a:pt x="413" y="476"/>
                  </a:cubicBezTo>
                  <a:cubicBezTo>
                    <a:pt x="301" y="151"/>
                    <a:pt x="313" y="76"/>
                    <a:pt x="476" y="263"/>
                  </a:cubicBezTo>
                  <a:cubicBezTo>
                    <a:pt x="651" y="363"/>
                    <a:pt x="588" y="438"/>
                    <a:pt x="313" y="463"/>
                  </a:cubicBezTo>
                  <a:cubicBezTo>
                    <a:pt x="238" y="438"/>
                    <a:pt x="201" y="563"/>
                    <a:pt x="276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8">
              <a:extLst>
                <a:ext uri="{FF2B5EF4-FFF2-40B4-BE49-F238E27FC236}">
                  <a16:creationId xmlns:a16="http://schemas.microsoft.com/office/drawing/2014/main" id="{DEA4A1A7-DAF7-91A8-FD31-151C651C64AF}"/>
                </a:ext>
              </a:extLst>
            </p:cNvPr>
            <p:cNvSpPr/>
            <p:nvPr/>
          </p:nvSpPr>
          <p:spPr>
            <a:xfrm>
              <a:off x="4169275" y="44116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88" y="63"/>
                  </a:moveTo>
                  <a:cubicBezTo>
                    <a:pt x="88" y="50"/>
                    <a:pt x="88" y="38"/>
                    <a:pt x="88" y="25"/>
                  </a:cubicBezTo>
                  <a:cubicBezTo>
                    <a:pt x="75" y="0"/>
                    <a:pt x="38" y="0"/>
                    <a:pt x="25" y="25"/>
                  </a:cubicBezTo>
                  <a:lnTo>
                    <a:pt x="13" y="63"/>
                  </a:lnTo>
                  <a:cubicBezTo>
                    <a:pt x="0" y="125"/>
                    <a:pt x="113" y="125"/>
                    <a:pt x="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8">
              <a:extLst>
                <a:ext uri="{FF2B5EF4-FFF2-40B4-BE49-F238E27FC236}">
                  <a16:creationId xmlns:a16="http://schemas.microsoft.com/office/drawing/2014/main" id="{5930BE82-B047-B4DE-153F-55A8B5761A92}"/>
                </a:ext>
              </a:extLst>
            </p:cNvPr>
            <p:cNvSpPr/>
            <p:nvPr/>
          </p:nvSpPr>
          <p:spPr>
            <a:xfrm>
              <a:off x="4259250" y="4353500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25" y="100"/>
                  </a:moveTo>
                  <a:cubicBezTo>
                    <a:pt x="213" y="625"/>
                    <a:pt x="1175" y="712"/>
                    <a:pt x="1625" y="562"/>
                  </a:cubicBezTo>
                  <a:cubicBezTo>
                    <a:pt x="1675" y="550"/>
                    <a:pt x="1675" y="462"/>
                    <a:pt x="1612" y="462"/>
                  </a:cubicBezTo>
                  <a:cubicBezTo>
                    <a:pt x="1375" y="512"/>
                    <a:pt x="1125" y="512"/>
                    <a:pt x="875" y="475"/>
                  </a:cubicBezTo>
                  <a:cubicBezTo>
                    <a:pt x="650" y="425"/>
                    <a:pt x="225" y="325"/>
                    <a:pt x="125" y="62"/>
                  </a:cubicBezTo>
                  <a:cubicBezTo>
                    <a:pt x="100" y="0"/>
                    <a:pt x="0" y="25"/>
                    <a:pt x="25" y="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8">
              <a:extLst>
                <a:ext uri="{FF2B5EF4-FFF2-40B4-BE49-F238E27FC236}">
                  <a16:creationId xmlns:a16="http://schemas.microsoft.com/office/drawing/2014/main" id="{D47F6D81-22CF-E23E-D7A2-A58DBAAFDC5A}"/>
                </a:ext>
              </a:extLst>
            </p:cNvPr>
            <p:cNvSpPr/>
            <p:nvPr/>
          </p:nvSpPr>
          <p:spPr>
            <a:xfrm>
              <a:off x="4259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650" y="675"/>
                  </a:moveTo>
                  <a:cubicBezTo>
                    <a:pt x="1287" y="312"/>
                    <a:pt x="575" y="0"/>
                    <a:pt x="63" y="138"/>
                  </a:cubicBezTo>
                  <a:cubicBezTo>
                    <a:pt x="0" y="163"/>
                    <a:pt x="25" y="237"/>
                    <a:pt x="88" y="237"/>
                  </a:cubicBezTo>
                  <a:cubicBezTo>
                    <a:pt x="638" y="175"/>
                    <a:pt x="1175" y="362"/>
                    <a:pt x="1587" y="737"/>
                  </a:cubicBezTo>
                  <a:cubicBezTo>
                    <a:pt x="1625" y="787"/>
                    <a:pt x="1687" y="712"/>
                    <a:pt x="1650" y="6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8">
              <a:extLst>
                <a:ext uri="{FF2B5EF4-FFF2-40B4-BE49-F238E27FC236}">
                  <a16:creationId xmlns:a16="http://schemas.microsoft.com/office/drawing/2014/main" id="{E47D5D11-F9E0-302E-4AC5-2372F5DF6DEC}"/>
                </a:ext>
              </a:extLst>
            </p:cNvPr>
            <p:cNvSpPr/>
            <p:nvPr/>
          </p:nvSpPr>
          <p:spPr>
            <a:xfrm>
              <a:off x="4198950" y="4314750"/>
              <a:ext cx="33150" cy="30025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50" y="1188"/>
                  </a:moveTo>
                  <a:cubicBezTo>
                    <a:pt x="400" y="1200"/>
                    <a:pt x="663" y="1025"/>
                    <a:pt x="925" y="825"/>
                  </a:cubicBezTo>
                  <a:cubicBezTo>
                    <a:pt x="1175" y="638"/>
                    <a:pt x="1325" y="363"/>
                    <a:pt x="1325" y="50"/>
                  </a:cubicBezTo>
                  <a:cubicBezTo>
                    <a:pt x="1325" y="13"/>
                    <a:pt x="1263" y="0"/>
                    <a:pt x="1250" y="38"/>
                  </a:cubicBezTo>
                  <a:cubicBezTo>
                    <a:pt x="1238" y="325"/>
                    <a:pt x="1088" y="588"/>
                    <a:pt x="863" y="763"/>
                  </a:cubicBezTo>
                  <a:cubicBezTo>
                    <a:pt x="625" y="950"/>
                    <a:pt x="375" y="1125"/>
                    <a:pt x="50" y="1113"/>
                  </a:cubicBezTo>
                  <a:cubicBezTo>
                    <a:pt x="0" y="1113"/>
                    <a:pt x="0" y="1188"/>
                    <a:pt x="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8">
              <a:extLst>
                <a:ext uri="{FF2B5EF4-FFF2-40B4-BE49-F238E27FC236}">
                  <a16:creationId xmlns:a16="http://schemas.microsoft.com/office/drawing/2014/main" id="{4CF41479-1F4C-A131-2726-BCD0FA27C0EC}"/>
                </a:ext>
              </a:extLst>
            </p:cNvPr>
            <p:cNvSpPr/>
            <p:nvPr/>
          </p:nvSpPr>
          <p:spPr>
            <a:xfrm>
              <a:off x="4199575" y="4315050"/>
              <a:ext cx="33150" cy="29100"/>
            </a:xfrm>
            <a:custGeom>
              <a:avLst/>
              <a:gdLst/>
              <a:ahLst/>
              <a:cxnLst/>
              <a:rect l="l" t="t" r="r" b="b"/>
              <a:pathLst>
                <a:path w="1326" h="1164" extrusionOk="0">
                  <a:moveTo>
                    <a:pt x="1250" y="1"/>
                  </a:moveTo>
                  <a:cubicBezTo>
                    <a:pt x="700" y="88"/>
                    <a:pt x="113" y="488"/>
                    <a:pt x="0" y="1076"/>
                  </a:cubicBezTo>
                  <a:cubicBezTo>
                    <a:pt x="0" y="1138"/>
                    <a:pt x="75" y="1163"/>
                    <a:pt x="113" y="1113"/>
                  </a:cubicBezTo>
                  <a:cubicBezTo>
                    <a:pt x="250" y="876"/>
                    <a:pt x="300" y="651"/>
                    <a:pt x="538" y="463"/>
                  </a:cubicBezTo>
                  <a:cubicBezTo>
                    <a:pt x="763" y="288"/>
                    <a:pt x="1013" y="163"/>
                    <a:pt x="1275" y="76"/>
                  </a:cubicBezTo>
                  <a:cubicBezTo>
                    <a:pt x="1325" y="63"/>
                    <a:pt x="1300" y="1"/>
                    <a:pt x="1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8">
              <a:extLst>
                <a:ext uri="{FF2B5EF4-FFF2-40B4-BE49-F238E27FC236}">
                  <a16:creationId xmlns:a16="http://schemas.microsoft.com/office/drawing/2014/main" id="{C3EB707A-C688-3E09-C0AF-98817C320DEA}"/>
                </a:ext>
              </a:extLst>
            </p:cNvPr>
            <p:cNvSpPr/>
            <p:nvPr/>
          </p:nvSpPr>
          <p:spPr>
            <a:xfrm>
              <a:off x="38912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1512" y="3387"/>
                  </a:moveTo>
                  <a:cubicBezTo>
                    <a:pt x="800" y="2399"/>
                    <a:pt x="325" y="1262"/>
                    <a:pt x="100" y="63"/>
                  </a:cubicBezTo>
                  <a:cubicBezTo>
                    <a:pt x="88" y="0"/>
                    <a:pt x="0" y="25"/>
                    <a:pt x="13" y="88"/>
                  </a:cubicBezTo>
                  <a:cubicBezTo>
                    <a:pt x="225" y="1300"/>
                    <a:pt x="712" y="2437"/>
                    <a:pt x="1450" y="3424"/>
                  </a:cubicBezTo>
                  <a:cubicBezTo>
                    <a:pt x="1475" y="3462"/>
                    <a:pt x="1537" y="3424"/>
                    <a:pt x="1512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8">
              <a:extLst>
                <a:ext uri="{FF2B5EF4-FFF2-40B4-BE49-F238E27FC236}">
                  <a16:creationId xmlns:a16="http://schemas.microsoft.com/office/drawing/2014/main" id="{6188AB1B-F1D1-B301-93DE-B276196FD661}"/>
                </a:ext>
              </a:extLst>
            </p:cNvPr>
            <p:cNvSpPr/>
            <p:nvPr/>
          </p:nvSpPr>
          <p:spPr>
            <a:xfrm>
              <a:off x="3880900" y="4236650"/>
              <a:ext cx="17850" cy="16275"/>
            </a:xfrm>
            <a:custGeom>
              <a:avLst/>
              <a:gdLst/>
              <a:ahLst/>
              <a:cxnLst/>
              <a:rect l="l" t="t" r="r" b="b"/>
              <a:pathLst>
                <a:path w="714" h="651" extrusionOk="0">
                  <a:moveTo>
                    <a:pt x="526" y="563"/>
                  </a:moveTo>
                  <a:cubicBezTo>
                    <a:pt x="713" y="350"/>
                    <a:pt x="488" y="0"/>
                    <a:pt x="238" y="200"/>
                  </a:cubicBezTo>
                  <a:cubicBezTo>
                    <a:pt x="1" y="400"/>
                    <a:pt x="338" y="650"/>
                    <a:pt x="551" y="550"/>
                  </a:cubicBezTo>
                  <a:cubicBezTo>
                    <a:pt x="588" y="538"/>
                    <a:pt x="576" y="475"/>
                    <a:pt x="538" y="475"/>
                  </a:cubicBezTo>
                  <a:cubicBezTo>
                    <a:pt x="501" y="475"/>
                    <a:pt x="463" y="475"/>
                    <a:pt x="426" y="475"/>
                  </a:cubicBezTo>
                  <a:cubicBezTo>
                    <a:pt x="338" y="463"/>
                    <a:pt x="351" y="475"/>
                    <a:pt x="463" y="500"/>
                  </a:cubicBezTo>
                  <a:cubicBezTo>
                    <a:pt x="426" y="538"/>
                    <a:pt x="488" y="600"/>
                    <a:pt x="526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8">
              <a:extLst>
                <a:ext uri="{FF2B5EF4-FFF2-40B4-BE49-F238E27FC236}">
                  <a16:creationId xmlns:a16="http://schemas.microsoft.com/office/drawing/2014/main" id="{088A837A-001F-E0AB-511F-C60B8217F800}"/>
                </a:ext>
              </a:extLst>
            </p:cNvPr>
            <p:cNvSpPr/>
            <p:nvPr/>
          </p:nvSpPr>
          <p:spPr>
            <a:xfrm>
              <a:off x="3936525" y="4266325"/>
              <a:ext cx="30625" cy="82200"/>
            </a:xfrm>
            <a:custGeom>
              <a:avLst/>
              <a:gdLst/>
              <a:ahLst/>
              <a:cxnLst/>
              <a:rect l="l" t="t" r="r" b="b"/>
              <a:pathLst>
                <a:path w="1225" h="3288" extrusionOk="0">
                  <a:moveTo>
                    <a:pt x="225" y="3225"/>
                  </a:moveTo>
                  <a:cubicBezTo>
                    <a:pt x="88" y="2012"/>
                    <a:pt x="413" y="1013"/>
                    <a:pt x="1200" y="75"/>
                  </a:cubicBezTo>
                  <a:cubicBezTo>
                    <a:pt x="1225" y="50"/>
                    <a:pt x="1175" y="0"/>
                    <a:pt x="1150" y="38"/>
                  </a:cubicBezTo>
                  <a:cubicBezTo>
                    <a:pt x="213" y="763"/>
                    <a:pt x="0" y="2125"/>
                    <a:pt x="125" y="3225"/>
                  </a:cubicBezTo>
                  <a:cubicBezTo>
                    <a:pt x="138" y="3287"/>
                    <a:pt x="225" y="3287"/>
                    <a:pt x="225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8">
              <a:extLst>
                <a:ext uri="{FF2B5EF4-FFF2-40B4-BE49-F238E27FC236}">
                  <a16:creationId xmlns:a16="http://schemas.microsoft.com/office/drawing/2014/main" id="{255074B5-38C9-F3D4-0360-499C24E89373}"/>
                </a:ext>
              </a:extLst>
            </p:cNvPr>
            <p:cNvSpPr/>
            <p:nvPr/>
          </p:nvSpPr>
          <p:spPr>
            <a:xfrm>
              <a:off x="3963700" y="4258200"/>
              <a:ext cx="13450" cy="13775"/>
            </a:xfrm>
            <a:custGeom>
              <a:avLst/>
              <a:gdLst/>
              <a:ahLst/>
              <a:cxnLst/>
              <a:rect l="l" t="t" r="r" b="b"/>
              <a:pathLst>
                <a:path w="538" h="551" extrusionOk="0">
                  <a:moveTo>
                    <a:pt x="475" y="288"/>
                  </a:moveTo>
                  <a:cubicBezTo>
                    <a:pt x="538" y="38"/>
                    <a:pt x="13" y="1"/>
                    <a:pt x="25" y="263"/>
                  </a:cubicBezTo>
                  <a:cubicBezTo>
                    <a:pt x="0" y="550"/>
                    <a:pt x="425" y="525"/>
                    <a:pt x="425" y="238"/>
                  </a:cubicBezTo>
                  <a:cubicBezTo>
                    <a:pt x="425" y="200"/>
                    <a:pt x="375" y="188"/>
                    <a:pt x="363" y="225"/>
                  </a:cubicBezTo>
                  <a:cubicBezTo>
                    <a:pt x="300" y="275"/>
                    <a:pt x="313" y="300"/>
                    <a:pt x="413" y="300"/>
                  </a:cubicBezTo>
                  <a:cubicBezTo>
                    <a:pt x="413" y="338"/>
                    <a:pt x="475" y="3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8">
              <a:extLst>
                <a:ext uri="{FF2B5EF4-FFF2-40B4-BE49-F238E27FC236}">
                  <a16:creationId xmlns:a16="http://schemas.microsoft.com/office/drawing/2014/main" id="{59161661-B313-A907-6DCB-29BDCDE16F4B}"/>
                </a:ext>
              </a:extLst>
            </p:cNvPr>
            <p:cNvSpPr/>
            <p:nvPr/>
          </p:nvSpPr>
          <p:spPr>
            <a:xfrm>
              <a:off x="4139900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63" y="2400"/>
                  </a:moveTo>
                  <a:cubicBezTo>
                    <a:pt x="3375" y="1151"/>
                    <a:pt x="6061" y="1"/>
                    <a:pt x="9386" y="2038"/>
                  </a:cubicBezTo>
                  <a:cubicBezTo>
                    <a:pt x="9448" y="2075"/>
                    <a:pt x="9511" y="1975"/>
                    <a:pt x="9448" y="1938"/>
                  </a:cubicBezTo>
                  <a:cubicBezTo>
                    <a:pt x="8023" y="988"/>
                    <a:pt x="6761" y="588"/>
                    <a:pt x="5049" y="751"/>
                  </a:cubicBezTo>
                  <a:cubicBezTo>
                    <a:pt x="3125" y="938"/>
                    <a:pt x="1825" y="1650"/>
                    <a:pt x="38" y="2338"/>
                  </a:cubicBezTo>
                  <a:cubicBezTo>
                    <a:pt x="1" y="2350"/>
                    <a:pt x="26" y="2413"/>
                    <a:pt x="63" y="2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8">
              <a:extLst>
                <a:ext uri="{FF2B5EF4-FFF2-40B4-BE49-F238E27FC236}">
                  <a16:creationId xmlns:a16="http://schemas.microsoft.com/office/drawing/2014/main" id="{6C530555-2B2A-27F7-921A-AB35043B987C}"/>
                </a:ext>
              </a:extLst>
            </p:cNvPr>
            <p:cNvSpPr/>
            <p:nvPr/>
          </p:nvSpPr>
          <p:spPr>
            <a:xfrm>
              <a:off x="3860600" y="432755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63" y="1975"/>
                  </a:moveTo>
                  <a:cubicBezTo>
                    <a:pt x="625" y="1875"/>
                    <a:pt x="1163" y="1538"/>
                    <a:pt x="1225" y="926"/>
                  </a:cubicBezTo>
                  <a:cubicBezTo>
                    <a:pt x="1275" y="438"/>
                    <a:pt x="900" y="13"/>
                    <a:pt x="413" y="1"/>
                  </a:cubicBezTo>
                  <a:cubicBezTo>
                    <a:pt x="338" y="1"/>
                    <a:pt x="338" y="113"/>
                    <a:pt x="413" y="113"/>
                  </a:cubicBezTo>
                  <a:cubicBezTo>
                    <a:pt x="988" y="138"/>
                    <a:pt x="1263" y="713"/>
                    <a:pt x="1038" y="1213"/>
                  </a:cubicBezTo>
                  <a:cubicBezTo>
                    <a:pt x="850" y="1613"/>
                    <a:pt x="463" y="1825"/>
                    <a:pt x="38" y="1913"/>
                  </a:cubicBezTo>
                  <a:cubicBezTo>
                    <a:pt x="0" y="1925"/>
                    <a:pt x="25" y="1988"/>
                    <a:pt x="63" y="1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8">
              <a:extLst>
                <a:ext uri="{FF2B5EF4-FFF2-40B4-BE49-F238E27FC236}">
                  <a16:creationId xmlns:a16="http://schemas.microsoft.com/office/drawing/2014/main" id="{BCB56369-1A3D-967C-6D7E-7E8219CE18E9}"/>
                </a:ext>
              </a:extLst>
            </p:cNvPr>
            <p:cNvSpPr/>
            <p:nvPr/>
          </p:nvSpPr>
          <p:spPr>
            <a:xfrm>
              <a:off x="4075225" y="4370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526"/>
                  </a:moveTo>
                  <a:cubicBezTo>
                    <a:pt x="1825" y="551"/>
                    <a:pt x="1338" y="1"/>
                    <a:pt x="701" y="213"/>
                  </a:cubicBezTo>
                  <a:cubicBezTo>
                    <a:pt x="276" y="363"/>
                    <a:pt x="1" y="763"/>
                    <a:pt x="26" y="1213"/>
                  </a:cubicBezTo>
                  <a:cubicBezTo>
                    <a:pt x="26" y="1250"/>
                    <a:pt x="88" y="1263"/>
                    <a:pt x="88" y="1213"/>
                  </a:cubicBezTo>
                  <a:cubicBezTo>
                    <a:pt x="201" y="426"/>
                    <a:pt x="888" y="126"/>
                    <a:pt x="1588" y="413"/>
                  </a:cubicBezTo>
                  <a:cubicBezTo>
                    <a:pt x="1850" y="551"/>
                    <a:pt x="2150" y="626"/>
                    <a:pt x="2450" y="613"/>
                  </a:cubicBezTo>
                  <a:cubicBezTo>
                    <a:pt x="2513" y="613"/>
                    <a:pt x="2513" y="526"/>
                    <a:pt x="2450" y="5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8">
              <a:extLst>
                <a:ext uri="{FF2B5EF4-FFF2-40B4-BE49-F238E27FC236}">
                  <a16:creationId xmlns:a16="http://schemas.microsoft.com/office/drawing/2014/main" id="{341E9B64-718C-860D-8DB4-2CFED99F0043}"/>
                </a:ext>
              </a:extLst>
            </p:cNvPr>
            <p:cNvSpPr/>
            <p:nvPr/>
          </p:nvSpPr>
          <p:spPr>
            <a:xfrm>
              <a:off x="4073975" y="4396300"/>
              <a:ext cx="30950" cy="21575"/>
            </a:xfrm>
            <a:custGeom>
              <a:avLst/>
              <a:gdLst/>
              <a:ahLst/>
              <a:cxnLst/>
              <a:rect l="l" t="t" r="r" b="b"/>
              <a:pathLst>
                <a:path w="1238" h="863" extrusionOk="0">
                  <a:moveTo>
                    <a:pt x="113" y="50"/>
                  </a:moveTo>
                  <a:cubicBezTo>
                    <a:pt x="1" y="337"/>
                    <a:pt x="176" y="587"/>
                    <a:pt x="451" y="700"/>
                  </a:cubicBezTo>
                  <a:cubicBezTo>
                    <a:pt x="676" y="787"/>
                    <a:pt x="1075" y="862"/>
                    <a:pt x="1225" y="612"/>
                  </a:cubicBezTo>
                  <a:cubicBezTo>
                    <a:pt x="1238" y="587"/>
                    <a:pt x="1200" y="550"/>
                    <a:pt x="1175" y="575"/>
                  </a:cubicBezTo>
                  <a:cubicBezTo>
                    <a:pt x="851" y="825"/>
                    <a:pt x="1" y="587"/>
                    <a:pt x="188" y="63"/>
                  </a:cubicBezTo>
                  <a:cubicBezTo>
                    <a:pt x="201" y="25"/>
                    <a:pt x="138" y="0"/>
                    <a:pt x="1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8">
              <a:extLst>
                <a:ext uri="{FF2B5EF4-FFF2-40B4-BE49-F238E27FC236}">
                  <a16:creationId xmlns:a16="http://schemas.microsoft.com/office/drawing/2014/main" id="{11052A38-92DC-15F2-C6EF-ACA39977549E}"/>
                </a:ext>
              </a:extLst>
            </p:cNvPr>
            <p:cNvSpPr/>
            <p:nvPr/>
          </p:nvSpPr>
          <p:spPr>
            <a:xfrm>
              <a:off x="3834050" y="4258825"/>
              <a:ext cx="81250" cy="56250"/>
            </a:xfrm>
            <a:custGeom>
              <a:avLst/>
              <a:gdLst/>
              <a:ahLst/>
              <a:cxnLst/>
              <a:rect l="l" t="t" r="r" b="b"/>
              <a:pathLst>
                <a:path w="3250" h="2250" extrusionOk="0">
                  <a:moveTo>
                    <a:pt x="3224" y="2162"/>
                  </a:moveTo>
                  <a:cubicBezTo>
                    <a:pt x="2437" y="1200"/>
                    <a:pt x="1462" y="0"/>
                    <a:pt x="63" y="288"/>
                  </a:cubicBezTo>
                  <a:cubicBezTo>
                    <a:pt x="0" y="300"/>
                    <a:pt x="25" y="375"/>
                    <a:pt x="88" y="375"/>
                  </a:cubicBezTo>
                  <a:cubicBezTo>
                    <a:pt x="1475" y="188"/>
                    <a:pt x="2362" y="1263"/>
                    <a:pt x="3162" y="2200"/>
                  </a:cubicBezTo>
                  <a:cubicBezTo>
                    <a:pt x="3199" y="2250"/>
                    <a:pt x="3249" y="2187"/>
                    <a:pt x="3224" y="2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8">
              <a:extLst>
                <a:ext uri="{FF2B5EF4-FFF2-40B4-BE49-F238E27FC236}">
                  <a16:creationId xmlns:a16="http://schemas.microsoft.com/office/drawing/2014/main" id="{16FBB33F-DBF3-DB1D-D4D8-7A38448C1FAE}"/>
                </a:ext>
              </a:extLst>
            </p:cNvPr>
            <p:cNvSpPr/>
            <p:nvPr/>
          </p:nvSpPr>
          <p:spPr>
            <a:xfrm>
              <a:off x="4063350" y="4351000"/>
              <a:ext cx="31275" cy="15325"/>
            </a:xfrm>
            <a:custGeom>
              <a:avLst/>
              <a:gdLst/>
              <a:ahLst/>
              <a:cxnLst/>
              <a:rect l="l" t="t" r="r" b="b"/>
              <a:pathLst>
                <a:path w="1251" h="613" extrusionOk="0">
                  <a:moveTo>
                    <a:pt x="1188" y="500"/>
                  </a:moveTo>
                  <a:cubicBezTo>
                    <a:pt x="776" y="487"/>
                    <a:pt x="401" y="312"/>
                    <a:pt x="113" y="38"/>
                  </a:cubicBezTo>
                  <a:cubicBezTo>
                    <a:pt x="63" y="0"/>
                    <a:pt x="1" y="38"/>
                    <a:pt x="38" y="88"/>
                  </a:cubicBezTo>
                  <a:cubicBezTo>
                    <a:pt x="163" y="250"/>
                    <a:pt x="338" y="375"/>
                    <a:pt x="538" y="450"/>
                  </a:cubicBezTo>
                  <a:cubicBezTo>
                    <a:pt x="738" y="562"/>
                    <a:pt x="963" y="612"/>
                    <a:pt x="1188" y="587"/>
                  </a:cubicBezTo>
                  <a:cubicBezTo>
                    <a:pt x="1238" y="587"/>
                    <a:pt x="1251" y="500"/>
                    <a:pt x="1188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8">
              <a:extLst>
                <a:ext uri="{FF2B5EF4-FFF2-40B4-BE49-F238E27FC236}">
                  <a16:creationId xmlns:a16="http://schemas.microsoft.com/office/drawing/2014/main" id="{704455FE-ED2C-F82E-A84B-B40F50347295}"/>
                </a:ext>
              </a:extLst>
            </p:cNvPr>
            <p:cNvSpPr/>
            <p:nvPr/>
          </p:nvSpPr>
          <p:spPr>
            <a:xfrm>
              <a:off x="4063350" y="4344750"/>
              <a:ext cx="34075" cy="21875"/>
            </a:xfrm>
            <a:custGeom>
              <a:avLst/>
              <a:gdLst/>
              <a:ahLst/>
              <a:cxnLst/>
              <a:rect l="l" t="t" r="r" b="b"/>
              <a:pathLst>
                <a:path w="1363" h="875" extrusionOk="0">
                  <a:moveTo>
                    <a:pt x="101" y="325"/>
                  </a:moveTo>
                  <a:cubicBezTo>
                    <a:pt x="538" y="125"/>
                    <a:pt x="1051" y="412"/>
                    <a:pt x="1251" y="825"/>
                  </a:cubicBezTo>
                  <a:cubicBezTo>
                    <a:pt x="1276" y="875"/>
                    <a:pt x="1363" y="837"/>
                    <a:pt x="1350" y="787"/>
                  </a:cubicBezTo>
                  <a:cubicBezTo>
                    <a:pt x="1138" y="300"/>
                    <a:pt x="538" y="0"/>
                    <a:pt x="51" y="250"/>
                  </a:cubicBezTo>
                  <a:cubicBezTo>
                    <a:pt x="1" y="275"/>
                    <a:pt x="51" y="350"/>
                    <a:pt x="101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8">
              <a:extLst>
                <a:ext uri="{FF2B5EF4-FFF2-40B4-BE49-F238E27FC236}">
                  <a16:creationId xmlns:a16="http://schemas.microsoft.com/office/drawing/2014/main" id="{0A3D61D8-D757-4BED-639B-C33D3AC3881D}"/>
                </a:ext>
              </a:extLst>
            </p:cNvPr>
            <p:cNvSpPr/>
            <p:nvPr/>
          </p:nvSpPr>
          <p:spPr>
            <a:xfrm>
              <a:off x="4299550" y="4347550"/>
              <a:ext cx="132475" cy="60000"/>
            </a:xfrm>
            <a:custGeom>
              <a:avLst/>
              <a:gdLst/>
              <a:ahLst/>
              <a:cxnLst/>
              <a:rect l="l" t="t" r="r" b="b"/>
              <a:pathLst>
                <a:path w="5299" h="2400" extrusionOk="0">
                  <a:moveTo>
                    <a:pt x="50" y="1825"/>
                  </a:moveTo>
                  <a:cubicBezTo>
                    <a:pt x="1650" y="2138"/>
                    <a:pt x="5074" y="2400"/>
                    <a:pt x="5299" y="51"/>
                  </a:cubicBezTo>
                  <a:cubicBezTo>
                    <a:pt x="5299" y="1"/>
                    <a:pt x="5224" y="13"/>
                    <a:pt x="5224" y="51"/>
                  </a:cubicBezTo>
                  <a:cubicBezTo>
                    <a:pt x="4924" y="2337"/>
                    <a:pt x="1612" y="2038"/>
                    <a:pt x="63" y="1750"/>
                  </a:cubicBezTo>
                  <a:cubicBezTo>
                    <a:pt x="25" y="1738"/>
                    <a:pt x="0" y="1813"/>
                    <a:pt x="50" y="1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8">
              <a:extLst>
                <a:ext uri="{FF2B5EF4-FFF2-40B4-BE49-F238E27FC236}">
                  <a16:creationId xmlns:a16="http://schemas.microsoft.com/office/drawing/2014/main" id="{090B98A3-8349-510D-01B8-C357C908005B}"/>
                </a:ext>
              </a:extLst>
            </p:cNvPr>
            <p:cNvSpPr/>
            <p:nvPr/>
          </p:nvSpPr>
          <p:spPr>
            <a:xfrm>
              <a:off x="4363900" y="4310050"/>
              <a:ext cx="61575" cy="65325"/>
            </a:xfrm>
            <a:custGeom>
              <a:avLst/>
              <a:gdLst/>
              <a:ahLst/>
              <a:cxnLst/>
              <a:rect l="l" t="t" r="r" b="b"/>
              <a:pathLst>
                <a:path w="2463" h="2613" extrusionOk="0">
                  <a:moveTo>
                    <a:pt x="1500" y="2588"/>
                  </a:moveTo>
                  <a:cubicBezTo>
                    <a:pt x="2175" y="2263"/>
                    <a:pt x="2463" y="1426"/>
                    <a:pt x="2013" y="788"/>
                  </a:cubicBezTo>
                  <a:cubicBezTo>
                    <a:pt x="1600" y="201"/>
                    <a:pt x="538" y="1"/>
                    <a:pt x="38" y="588"/>
                  </a:cubicBezTo>
                  <a:cubicBezTo>
                    <a:pt x="1" y="638"/>
                    <a:pt x="63" y="713"/>
                    <a:pt x="113" y="663"/>
                  </a:cubicBezTo>
                  <a:cubicBezTo>
                    <a:pt x="588" y="138"/>
                    <a:pt x="1550" y="301"/>
                    <a:pt x="1925" y="851"/>
                  </a:cubicBezTo>
                  <a:cubicBezTo>
                    <a:pt x="2338" y="1438"/>
                    <a:pt x="2113" y="2238"/>
                    <a:pt x="1463" y="2538"/>
                  </a:cubicBezTo>
                  <a:cubicBezTo>
                    <a:pt x="1425" y="2550"/>
                    <a:pt x="1463" y="2613"/>
                    <a:pt x="1488" y="2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8">
              <a:extLst>
                <a:ext uri="{FF2B5EF4-FFF2-40B4-BE49-F238E27FC236}">
                  <a16:creationId xmlns:a16="http://schemas.microsoft.com/office/drawing/2014/main" id="{1EC8FE78-430B-F5FE-2586-3647064D8649}"/>
                </a:ext>
              </a:extLst>
            </p:cNvPr>
            <p:cNvSpPr/>
            <p:nvPr/>
          </p:nvSpPr>
          <p:spPr>
            <a:xfrm>
              <a:off x="4353900" y="4321000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688" y="13"/>
                  </a:moveTo>
                  <a:cubicBezTo>
                    <a:pt x="226" y="188"/>
                    <a:pt x="1" y="725"/>
                    <a:pt x="201" y="1188"/>
                  </a:cubicBezTo>
                  <a:cubicBezTo>
                    <a:pt x="401" y="1650"/>
                    <a:pt x="938" y="1862"/>
                    <a:pt x="1388" y="1662"/>
                  </a:cubicBezTo>
                  <a:cubicBezTo>
                    <a:pt x="1438" y="1637"/>
                    <a:pt x="1400" y="1562"/>
                    <a:pt x="1363" y="1575"/>
                  </a:cubicBezTo>
                  <a:cubicBezTo>
                    <a:pt x="938" y="1700"/>
                    <a:pt x="476" y="1575"/>
                    <a:pt x="301" y="1150"/>
                  </a:cubicBezTo>
                  <a:cubicBezTo>
                    <a:pt x="138" y="725"/>
                    <a:pt x="326" y="263"/>
                    <a:pt x="726" y="75"/>
                  </a:cubicBezTo>
                  <a:cubicBezTo>
                    <a:pt x="763" y="50"/>
                    <a:pt x="726" y="0"/>
                    <a:pt x="6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8">
              <a:extLst>
                <a:ext uri="{FF2B5EF4-FFF2-40B4-BE49-F238E27FC236}">
                  <a16:creationId xmlns:a16="http://schemas.microsoft.com/office/drawing/2014/main" id="{3F4B6817-5196-8A83-5CCE-B3B6953AAB95}"/>
                </a:ext>
              </a:extLst>
            </p:cNvPr>
            <p:cNvSpPr/>
            <p:nvPr/>
          </p:nvSpPr>
          <p:spPr>
            <a:xfrm>
              <a:off x="4384200" y="4332875"/>
              <a:ext cx="17225" cy="30950"/>
            </a:xfrm>
            <a:custGeom>
              <a:avLst/>
              <a:gdLst/>
              <a:ahLst/>
              <a:cxnLst/>
              <a:rect l="l" t="t" r="r" b="b"/>
              <a:pathLst>
                <a:path w="689" h="1238" extrusionOk="0">
                  <a:moveTo>
                    <a:pt x="51" y="1200"/>
                  </a:moveTo>
                  <a:cubicBezTo>
                    <a:pt x="388" y="1237"/>
                    <a:pt x="626" y="862"/>
                    <a:pt x="626" y="550"/>
                  </a:cubicBezTo>
                  <a:cubicBezTo>
                    <a:pt x="613" y="238"/>
                    <a:pt x="351" y="0"/>
                    <a:pt x="63" y="113"/>
                  </a:cubicBezTo>
                  <a:cubicBezTo>
                    <a:pt x="1" y="138"/>
                    <a:pt x="26" y="225"/>
                    <a:pt x="76" y="200"/>
                  </a:cubicBezTo>
                  <a:cubicBezTo>
                    <a:pt x="688" y="13"/>
                    <a:pt x="638" y="1162"/>
                    <a:pt x="51" y="1125"/>
                  </a:cubicBezTo>
                  <a:cubicBezTo>
                    <a:pt x="1" y="1125"/>
                    <a:pt x="1" y="1200"/>
                    <a:pt x="51" y="1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>
              <a:extLst>
                <a:ext uri="{FF2B5EF4-FFF2-40B4-BE49-F238E27FC236}">
                  <a16:creationId xmlns:a16="http://schemas.microsoft.com/office/drawing/2014/main" id="{6108BC6A-6AEE-3E96-055B-98ED2F1DB403}"/>
                </a:ext>
              </a:extLst>
            </p:cNvPr>
            <p:cNvSpPr/>
            <p:nvPr/>
          </p:nvSpPr>
          <p:spPr>
            <a:xfrm>
              <a:off x="4100225" y="430257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463" y="2787"/>
                  </a:moveTo>
                  <a:cubicBezTo>
                    <a:pt x="113" y="1462"/>
                    <a:pt x="925" y="387"/>
                    <a:pt x="2175" y="63"/>
                  </a:cubicBezTo>
                  <a:cubicBezTo>
                    <a:pt x="2212" y="50"/>
                    <a:pt x="2200" y="0"/>
                    <a:pt x="2175" y="0"/>
                  </a:cubicBezTo>
                  <a:cubicBezTo>
                    <a:pt x="788" y="100"/>
                    <a:pt x="0" y="1537"/>
                    <a:pt x="388" y="2812"/>
                  </a:cubicBezTo>
                  <a:cubicBezTo>
                    <a:pt x="400" y="2862"/>
                    <a:pt x="488" y="2849"/>
                    <a:pt x="463" y="2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>
              <a:extLst>
                <a:ext uri="{FF2B5EF4-FFF2-40B4-BE49-F238E27FC236}">
                  <a16:creationId xmlns:a16="http://schemas.microsoft.com/office/drawing/2014/main" id="{66BDADC6-DDFB-0AAD-8C2C-1F533FA604E4}"/>
                </a:ext>
              </a:extLst>
            </p:cNvPr>
            <p:cNvSpPr/>
            <p:nvPr/>
          </p:nvSpPr>
          <p:spPr>
            <a:xfrm>
              <a:off x="3701275" y="4276950"/>
              <a:ext cx="111850" cy="104375"/>
            </a:xfrm>
            <a:custGeom>
              <a:avLst/>
              <a:gdLst/>
              <a:ahLst/>
              <a:cxnLst/>
              <a:rect l="l" t="t" r="r" b="b"/>
              <a:pathLst>
                <a:path w="4474" h="4175" extrusionOk="0">
                  <a:moveTo>
                    <a:pt x="1812" y="3999"/>
                  </a:moveTo>
                  <a:cubicBezTo>
                    <a:pt x="3249" y="4174"/>
                    <a:pt x="4424" y="2737"/>
                    <a:pt x="3712" y="1387"/>
                  </a:cubicBezTo>
                  <a:cubicBezTo>
                    <a:pt x="2987" y="0"/>
                    <a:pt x="1050" y="213"/>
                    <a:pt x="38" y="1150"/>
                  </a:cubicBezTo>
                  <a:cubicBezTo>
                    <a:pt x="0" y="1187"/>
                    <a:pt x="50" y="1237"/>
                    <a:pt x="88" y="1212"/>
                  </a:cubicBezTo>
                  <a:cubicBezTo>
                    <a:pt x="987" y="563"/>
                    <a:pt x="2450" y="113"/>
                    <a:pt x="3337" y="1050"/>
                  </a:cubicBezTo>
                  <a:cubicBezTo>
                    <a:pt x="4474" y="2275"/>
                    <a:pt x="3387" y="4087"/>
                    <a:pt x="1812" y="3899"/>
                  </a:cubicBezTo>
                  <a:cubicBezTo>
                    <a:pt x="1737" y="3887"/>
                    <a:pt x="1737" y="3999"/>
                    <a:pt x="1812" y="39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>
              <a:extLst>
                <a:ext uri="{FF2B5EF4-FFF2-40B4-BE49-F238E27FC236}">
                  <a16:creationId xmlns:a16="http://schemas.microsoft.com/office/drawing/2014/main" id="{F790D94E-3D5E-4C6A-01B6-F3A6D1E448BB}"/>
                </a:ext>
              </a:extLst>
            </p:cNvPr>
            <p:cNvSpPr/>
            <p:nvPr/>
          </p:nvSpPr>
          <p:spPr>
            <a:xfrm>
              <a:off x="3442900" y="4301950"/>
              <a:ext cx="263700" cy="146525"/>
            </a:xfrm>
            <a:custGeom>
              <a:avLst/>
              <a:gdLst/>
              <a:ahLst/>
              <a:cxnLst/>
              <a:rect l="l" t="t" r="r" b="b"/>
              <a:pathLst>
                <a:path w="10548" h="5861" extrusionOk="0">
                  <a:moveTo>
                    <a:pt x="10460" y="38"/>
                  </a:moveTo>
                  <a:cubicBezTo>
                    <a:pt x="9248" y="1712"/>
                    <a:pt x="8136" y="3812"/>
                    <a:pt x="6224" y="4736"/>
                  </a:cubicBezTo>
                  <a:cubicBezTo>
                    <a:pt x="4462" y="5599"/>
                    <a:pt x="1700" y="5774"/>
                    <a:pt x="75" y="4561"/>
                  </a:cubicBezTo>
                  <a:cubicBezTo>
                    <a:pt x="38" y="4549"/>
                    <a:pt x="0" y="4599"/>
                    <a:pt x="38" y="4611"/>
                  </a:cubicBezTo>
                  <a:cubicBezTo>
                    <a:pt x="1475" y="5861"/>
                    <a:pt x="3962" y="5736"/>
                    <a:pt x="5686" y="5149"/>
                  </a:cubicBezTo>
                  <a:cubicBezTo>
                    <a:pt x="7998" y="4349"/>
                    <a:pt x="9198" y="1950"/>
                    <a:pt x="10523" y="75"/>
                  </a:cubicBezTo>
                  <a:cubicBezTo>
                    <a:pt x="10548" y="38"/>
                    <a:pt x="10485" y="0"/>
                    <a:pt x="1046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>
              <a:extLst>
                <a:ext uri="{FF2B5EF4-FFF2-40B4-BE49-F238E27FC236}">
                  <a16:creationId xmlns:a16="http://schemas.microsoft.com/office/drawing/2014/main" id="{D42FC3EF-1D1F-123A-386D-044B2F23C019}"/>
                </a:ext>
              </a:extLst>
            </p:cNvPr>
            <p:cNvSpPr/>
            <p:nvPr/>
          </p:nvSpPr>
          <p:spPr>
            <a:xfrm>
              <a:off x="3410100" y="4324750"/>
              <a:ext cx="100625" cy="84375"/>
            </a:xfrm>
            <a:custGeom>
              <a:avLst/>
              <a:gdLst/>
              <a:ahLst/>
              <a:cxnLst/>
              <a:rect l="l" t="t" r="r" b="b"/>
              <a:pathLst>
                <a:path w="4025" h="3375" extrusionOk="0">
                  <a:moveTo>
                    <a:pt x="1150" y="3287"/>
                  </a:moveTo>
                  <a:cubicBezTo>
                    <a:pt x="613" y="2350"/>
                    <a:pt x="500" y="975"/>
                    <a:pt x="1650" y="425"/>
                  </a:cubicBezTo>
                  <a:cubicBezTo>
                    <a:pt x="1937" y="313"/>
                    <a:pt x="2250" y="263"/>
                    <a:pt x="2550" y="313"/>
                  </a:cubicBezTo>
                  <a:cubicBezTo>
                    <a:pt x="2625" y="325"/>
                    <a:pt x="2699" y="300"/>
                    <a:pt x="2774" y="313"/>
                  </a:cubicBezTo>
                  <a:cubicBezTo>
                    <a:pt x="3537" y="438"/>
                    <a:pt x="3512" y="638"/>
                    <a:pt x="3587" y="1175"/>
                  </a:cubicBezTo>
                  <a:cubicBezTo>
                    <a:pt x="3699" y="2075"/>
                    <a:pt x="3087" y="2412"/>
                    <a:pt x="2312" y="2262"/>
                  </a:cubicBezTo>
                  <a:cubicBezTo>
                    <a:pt x="1725" y="2150"/>
                    <a:pt x="1425" y="1862"/>
                    <a:pt x="1025" y="1450"/>
                  </a:cubicBezTo>
                  <a:cubicBezTo>
                    <a:pt x="725" y="1138"/>
                    <a:pt x="475" y="813"/>
                    <a:pt x="25" y="800"/>
                  </a:cubicBezTo>
                  <a:cubicBezTo>
                    <a:pt x="0" y="800"/>
                    <a:pt x="0" y="838"/>
                    <a:pt x="25" y="838"/>
                  </a:cubicBezTo>
                  <a:cubicBezTo>
                    <a:pt x="738" y="950"/>
                    <a:pt x="1137" y="1850"/>
                    <a:pt x="1725" y="2225"/>
                  </a:cubicBezTo>
                  <a:cubicBezTo>
                    <a:pt x="2150" y="2525"/>
                    <a:pt x="2712" y="2575"/>
                    <a:pt x="3187" y="2350"/>
                  </a:cubicBezTo>
                  <a:cubicBezTo>
                    <a:pt x="3912" y="2025"/>
                    <a:pt x="4024" y="888"/>
                    <a:pt x="3387" y="388"/>
                  </a:cubicBezTo>
                  <a:cubicBezTo>
                    <a:pt x="2874" y="0"/>
                    <a:pt x="1800" y="125"/>
                    <a:pt x="1312" y="488"/>
                  </a:cubicBezTo>
                  <a:cubicBezTo>
                    <a:pt x="388" y="1187"/>
                    <a:pt x="563" y="2450"/>
                    <a:pt x="1087" y="3337"/>
                  </a:cubicBezTo>
                  <a:cubicBezTo>
                    <a:pt x="1112" y="3374"/>
                    <a:pt x="1187" y="3337"/>
                    <a:pt x="1162" y="32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>
              <a:extLst>
                <a:ext uri="{FF2B5EF4-FFF2-40B4-BE49-F238E27FC236}">
                  <a16:creationId xmlns:a16="http://schemas.microsoft.com/office/drawing/2014/main" id="{9693306D-B8E5-E090-71B8-DAF82C1EBD51}"/>
                </a:ext>
              </a:extLst>
            </p:cNvPr>
            <p:cNvSpPr/>
            <p:nvPr/>
          </p:nvSpPr>
          <p:spPr>
            <a:xfrm>
              <a:off x="3347925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2162" y="75"/>
                  </a:moveTo>
                  <a:cubicBezTo>
                    <a:pt x="1475" y="0"/>
                    <a:pt x="625" y="50"/>
                    <a:pt x="25" y="475"/>
                  </a:cubicBezTo>
                  <a:cubicBezTo>
                    <a:pt x="0" y="488"/>
                    <a:pt x="13" y="537"/>
                    <a:pt x="50" y="525"/>
                  </a:cubicBezTo>
                  <a:cubicBezTo>
                    <a:pt x="775" y="300"/>
                    <a:pt x="1387" y="75"/>
                    <a:pt x="2162" y="150"/>
                  </a:cubicBezTo>
                  <a:cubicBezTo>
                    <a:pt x="2212" y="150"/>
                    <a:pt x="2212" y="75"/>
                    <a:pt x="2162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>
              <a:extLst>
                <a:ext uri="{FF2B5EF4-FFF2-40B4-BE49-F238E27FC236}">
                  <a16:creationId xmlns:a16="http://schemas.microsoft.com/office/drawing/2014/main" id="{A37B19BE-A4CA-C615-9122-556E14C623F8}"/>
                </a:ext>
              </a:extLst>
            </p:cNvPr>
            <p:cNvSpPr/>
            <p:nvPr/>
          </p:nvSpPr>
          <p:spPr>
            <a:xfrm>
              <a:off x="3593800" y="4288500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2225" y="3837"/>
                  </a:moveTo>
                  <a:cubicBezTo>
                    <a:pt x="2787" y="3187"/>
                    <a:pt x="3249" y="2375"/>
                    <a:pt x="3062" y="1488"/>
                  </a:cubicBezTo>
                  <a:cubicBezTo>
                    <a:pt x="2887" y="663"/>
                    <a:pt x="2087" y="63"/>
                    <a:pt x="1250" y="26"/>
                  </a:cubicBezTo>
                  <a:cubicBezTo>
                    <a:pt x="663" y="1"/>
                    <a:pt x="0" y="376"/>
                    <a:pt x="75" y="1050"/>
                  </a:cubicBezTo>
                  <a:cubicBezTo>
                    <a:pt x="113" y="1388"/>
                    <a:pt x="463" y="1813"/>
                    <a:pt x="750" y="1438"/>
                  </a:cubicBezTo>
                  <a:cubicBezTo>
                    <a:pt x="775" y="1400"/>
                    <a:pt x="713" y="1363"/>
                    <a:pt x="675" y="1400"/>
                  </a:cubicBezTo>
                  <a:cubicBezTo>
                    <a:pt x="238" y="563"/>
                    <a:pt x="388" y="138"/>
                    <a:pt x="1125" y="126"/>
                  </a:cubicBezTo>
                  <a:cubicBezTo>
                    <a:pt x="1450" y="126"/>
                    <a:pt x="1762" y="213"/>
                    <a:pt x="2037" y="363"/>
                  </a:cubicBezTo>
                  <a:cubicBezTo>
                    <a:pt x="2475" y="576"/>
                    <a:pt x="2800" y="950"/>
                    <a:pt x="2925" y="1413"/>
                  </a:cubicBezTo>
                  <a:cubicBezTo>
                    <a:pt x="3174" y="2300"/>
                    <a:pt x="2712" y="3125"/>
                    <a:pt x="2187" y="3800"/>
                  </a:cubicBezTo>
                  <a:cubicBezTo>
                    <a:pt x="2162" y="3825"/>
                    <a:pt x="2200" y="3862"/>
                    <a:pt x="2225" y="38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>
              <a:extLst>
                <a:ext uri="{FF2B5EF4-FFF2-40B4-BE49-F238E27FC236}">
                  <a16:creationId xmlns:a16="http://schemas.microsoft.com/office/drawing/2014/main" id="{25EEF7C6-CB3B-0503-96F2-F9D630D15610}"/>
                </a:ext>
              </a:extLst>
            </p:cNvPr>
            <p:cNvSpPr/>
            <p:nvPr/>
          </p:nvSpPr>
          <p:spPr>
            <a:xfrm>
              <a:off x="3666275" y="4246025"/>
              <a:ext cx="22825" cy="110600"/>
            </a:xfrm>
            <a:custGeom>
              <a:avLst/>
              <a:gdLst/>
              <a:ahLst/>
              <a:cxnLst/>
              <a:rect l="l" t="t" r="r" b="b"/>
              <a:pathLst>
                <a:path w="913" h="4424" extrusionOk="0">
                  <a:moveTo>
                    <a:pt x="100" y="4386"/>
                  </a:moveTo>
                  <a:cubicBezTo>
                    <a:pt x="550" y="3862"/>
                    <a:pt x="663" y="3187"/>
                    <a:pt x="738" y="2512"/>
                  </a:cubicBezTo>
                  <a:cubicBezTo>
                    <a:pt x="825" y="1700"/>
                    <a:pt x="913" y="712"/>
                    <a:pt x="388" y="25"/>
                  </a:cubicBezTo>
                  <a:cubicBezTo>
                    <a:pt x="363" y="0"/>
                    <a:pt x="325" y="25"/>
                    <a:pt x="338" y="63"/>
                  </a:cubicBezTo>
                  <a:cubicBezTo>
                    <a:pt x="913" y="1175"/>
                    <a:pt x="888" y="3312"/>
                    <a:pt x="38" y="4324"/>
                  </a:cubicBezTo>
                  <a:cubicBezTo>
                    <a:pt x="1" y="4361"/>
                    <a:pt x="63" y="4424"/>
                    <a:pt x="100" y="43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>
              <a:extLst>
                <a:ext uri="{FF2B5EF4-FFF2-40B4-BE49-F238E27FC236}">
                  <a16:creationId xmlns:a16="http://schemas.microsoft.com/office/drawing/2014/main" id="{D3F3CCBC-C455-3366-170E-6FB47B198603}"/>
                </a:ext>
              </a:extLst>
            </p:cNvPr>
            <p:cNvSpPr/>
            <p:nvPr/>
          </p:nvSpPr>
          <p:spPr>
            <a:xfrm>
              <a:off x="36666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451"/>
                  </a:moveTo>
                  <a:cubicBezTo>
                    <a:pt x="262" y="488"/>
                    <a:pt x="162" y="476"/>
                    <a:pt x="87" y="401"/>
                  </a:cubicBezTo>
                  <a:cubicBezTo>
                    <a:pt x="25" y="338"/>
                    <a:pt x="0" y="251"/>
                    <a:pt x="25" y="163"/>
                  </a:cubicBezTo>
                  <a:cubicBezTo>
                    <a:pt x="25" y="126"/>
                    <a:pt x="38" y="101"/>
                    <a:pt x="50" y="76"/>
                  </a:cubicBezTo>
                  <a:cubicBezTo>
                    <a:pt x="87" y="51"/>
                    <a:pt x="125" y="26"/>
                    <a:pt x="162" y="26"/>
                  </a:cubicBezTo>
                  <a:cubicBezTo>
                    <a:pt x="287" y="1"/>
                    <a:pt x="412" y="63"/>
                    <a:pt x="462" y="188"/>
                  </a:cubicBezTo>
                  <a:cubicBezTo>
                    <a:pt x="487" y="313"/>
                    <a:pt x="375" y="438"/>
                    <a:pt x="250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>
              <a:extLst>
                <a:ext uri="{FF2B5EF4-FFF2-40B4-BE49-F238E27FC236}">
                  <a16:creationId xmlns:a16="http://schemas.microsoft.com/office/drawing/2014/main" id="{962AA906-728C-991D-BAEF-C02B9F3CDD13}"/>
                </a:ext>
              </a:extLst>
            </p:cNvPr>
            <p:cNvSpPr/>
            <p:nvPr/>
          </p:nvSpPr>
          <p:spPr>
            <a:xfrm>
              <a:off x="3660650" y="4232275"/>
              <a:ext cx="22200" cy="17200"/>
            </a:xfrm>
            <a:custGeom>
              <a:avLst/>
              <a:gdLst/>
              <a:ahLst/>
              <a:cxnLst/>
              <a:rect l="l" t="t" r="r" b="b"/>
              <a:pathLst>
                <a:path w="888" h="688" extrusionOk="0">
                  <a:moveTo>
                    <a:pt x="575" y="475"/>
                  </a:moveTo>
                  <a:cubicBezTo>
                    <a:pt x="300" y="450"/>
                    <a:pt x="251" y="375"/>
                    <a:pt x="425" y="275"/>
                  </a:cubicBezTo>
                  <a:cubicBezTo>
                    <a:pt x="575" y="88"/>
                    <a:pt x="588" y="163"/>
                    <a:pt x="475" y="488"/>
                  </a:cubicBezTo>
                  <a:cubicBezTo>
                    <a:pt x="425" y="488"/>
                    <a:pt x="438" y="575"/>
                    <a:pt x="488" y="575"/>
                  </a:cubicBezTo>
                  <a:cubicBezTo>
                    <a:pt x="888" y="575"/>
                    <a:pt x="800" y="0"/>
                    <a:pt x="400" y="63"/>
                  </a:cubicBezTo>
                  <a:cubicBezTo>
                    <a:pt x="1" y="125"/>
                    <a:pt x="238" y="688"/>
                    <a:pt x="613" y="600"/>
                  </a:cubicBezTo>
                  <a:cubicBezTo>
                    <a:pt x="688" y="575"/>
                    <a:pt x="650" y="450"/>
                    <a:pt x="5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8">
              <a:extLst>
                <a:ext uri="{FF2B5EF4-FFF2-40B4-BE49-F238E27FC236}">
                  <a16:creationId xmlns:a16="http://schemas.microsoft.com/office/drawing/2014/main" id="{1482022A-FCBF-B760-97E9-092D0E7CCA68}"/>
                </a:ext>
              </a:extLst>
            </p:cNvPr>
            <p:cNvSpPr/>
            <p:nvPr/>
          </p:nvSpPr>
          <p:spPr>
            <a:xfrm>
              <a:off x="3438200" y="4411600"/>
              <a:ext cx="2850" cy="3150"/>
            </a:xfrm>
            <a:custGeom>
              <a:avLst/>
              <a:gdLst/>
              <a:ahLst/>
              <a:cxnLst/>
              <a:rect l="l" t="t" r="r" b="b"/>
              <a:pathLst>
                <a:path w="114" h="126" extrusionOk="0">
                  <a:moveTo>
                    <a:pt x="88" y="63"/>
                  </a:moveTo>
                  <a:lnTo>
                    <a:pt x="76" y="25"/>
                  </a:lnTo>
                  <a:cubicBezTo>
                    <a:pt x="76" y="0"/>
                    <a:pt x="26" y="0"/>
                    <a:pt x="13" y="25"/>
                  </a:cubicBezTo>
                  <a:cubicBezTo>
                    <a:pt x="13" y="38"/>
                    <a:pt x="13" y="50"/>
                    <a:pt x="13" y="63"/>
                  </a:cubicBezTo>
                  <a:cubicBezTo>
                    <a:pt x="1" y="125"/>
                    <a:pt x="113" y="125"/>
                    <a:pt x="10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8">
              <a:extLst>
                <a:ext uri="{FF2B5EF4-FFF2-40B4-BE49-F238E27FC236}">
                  <a16:creationId xmlns:a16="http://schemas.microsoft.com/office/drawing/2014/main" id="{47C4935B-B7C5-8979-427C-8E94620DC4A5}"/>
                </a:ext>
              </a:extLst>
            </p:cNvPr>
            <p:cNvSpPr/>
            <p:nvPr/>
          </p:nvSpPr>
          <p:spPr>
            <a:xfrm>
              <a:off x="3308550" y="4353500"/>
              <a:ext cx="42200" cy="17500"/>
            </a:xfrm>
            <a:custGeom>
              <a:avLst/>
              <a:gdLst/>
              <a:ahLst/>
              <a:cxnLst/>
              <a:rect l="l" t="t" r="r" b="b"/>
              <a:pathLst>
                <a:path w="1688" h="700" extrusionOk="0">
                  <a:moveTo>
                    <a:pt x="1550" y="62"/>
                  </a:moveTo>
                  <a:cubicBezTo>
                    <a:pt x="1463" y="312"/>
                    <a:pt x="1026" y="437"/>
                    <a:pt x="801" y="475"/>
                  </a:cubicBezTo>
                  <a:cubicBezTo>
                    <a:pt x="551" y="512"/>
                    <a:pt x="313" y="512"/>
                    <a:pt x="63" y="462"/>
                  </a:cubicBezTo>
                  <a:cubicBezTo>
                    <a:pt x="1" y="462"/>
                    <a:pt x="1" y="550"/>
                    <a:pt x="51" y="562"/>
                  </a:cubicBezTo>
                  <a:cubicBezTo>
                    <a:pt x="501" y="700"/>
                    <a:pt x="1463" y="625"/>
                    <a:pt x="1663" y="100"/>
                  </a:cubicBezTo>
                  <a:cubicBezTo>
                    <a:pt x="1688" y="37"/>
                    <a:pt x="1575" y="0"/>
                    <a:pt x="1550" y="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8">
              <a:extLst>
                <a:ext uri="{FF2B5EF4-FFF2-40B4-BE49-F238E27FC236}">
                  <a16:creationId xmlns:a16="http://schemas.microsoft.com/office/drawing/2014/main" id="{41C4C065-5486-75F1-858A-755398443D9B}"/>
                </a:ext>
              </a:extLst>
            </p:cNvPr>
            <p:cNvSpPr/>
            <p:nvPr/>
          </p:nvSpPr>
          <p:spPr>
            <a:xfrm>
              <a:off x="3308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13" y="737"/>
                  </a:moveTo>
                  <a:cubicBezTo>
                    <a:pt x="513" y="362"/>
                    <a:pt x="1050" y="175"/>
                    <a:pt x="1600" y="237"/>
                  </a:cubicBezTo>
                  <a:cubicBezTo>
                    <a:pt x="1662" y="237"/>
                    <a:pt x="1687" y="163"/>
                    <a:pt x="1625" y="138"/>
                  </a:cubicBezTo>
                  <a:cubicBezTo>
                    <a:pt x="1112" y="0"/>
                    <a:pt x="400" y="312"/>
                    <a:pt x="38" y="675"/>
                  </a:cubicBezTo>
                  <a:cubicBezTo>
                    <a:pt x="0" y="712"/>
                    <a:pt x="63" y="787"/>
                    <a:pt x="113" y="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8">
              <a:extLst>
                <a:ext uri="{FF2B5EF4-FFF2-40B4-BE49-F238E27FC236}">
                  <a16:creationId xmlns:a16="http://schemas.microsoft.com/office/drawing/2014/main" id="{CDFF2443-425E-F6D7-3A6E-3A0D6003A2DD}"/>
                </a:ext>
              </a:extLst>
            </p:cNvPr>
            <p:cNvSpPr/>
            <p:nvPr/>
          </p:nvSpPr>
          <p:spPr>
            <a:xfrm>
              <a:off x="3377300" y="4314750"/>
              <a:ext cx="33450" cy="30025"/>
            </a:xfrm>
            <a:custGeom>
              <a:avLst/>
              <a:gdLst/>
              <a:ahLst/>
              <a:cxnLst/>
              <a:rect l="l" t="t" r="r" b="b"/>
              <a:pathLst>
                <a:path w="1338" h="1201" extrusionOk="0">
                  <a:moveTo>
                    <a:pt x="1287" y="1113"/>
                  </a:moveTo>
                  <a:cubicBezTo>
                    <a:pt x="975" y="1125"/>
                    <a:pt x="712" y="950"/>
                    <a:pt x="475" y="763"/>
                  </a:cubicBezTo>
                  <a:cubicBezTo>
                    <a:pt x="250" y="588"/>
                    <a:pt x="100" y="325"/>
                    <a:pt x="88" y="38"/>
                  </a:cubicBezTo>
                  <a:cubicBezTo>
                    <a:pt x="75" y="0"/>
                    <a:pt x="0" y="13"/>
                    <a:pt x="13" y="50"/>
                  </a:cubicBezTo>
                  <a:cubicBezTo>
                    <a:pt x="13" y="363"/>
                    <a:pt x="175" y="638"/>
                    <a:pt x="412" y="825"/>
                  </a:cubicBezTo>
                  <a:cubicBezTo>
                    <a:pt x="675" y="1025"/>
                    <a:pt x="937" y="1200"/>
                    <a:pt x="1287" y="1188"/>
                  </a:cubicBezTo>
                  <a:cubicBezTo>
                    <a:pt x="1337" y="1188"/>
                    <a:pt x="1337" y="1100"/>
                    <a:pt x="1287" y="1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8">
              <a:extLst>
                <a:ext uri="{FF2B5EF4-FFF2-40B4-BE49-F238E27FC236}">
                  <a16:creationId xmlns:a16="http://schemas.microsoft.com/office/drawing/2014/main" id="{0C7340C8-2F9B-9CFA-58F1-B5C536155F1E}"/>
                </a:ext>
              </a:extLst>
            </p:cNvPr>
            <p:cNvSpPr/>
            <p:nvPr/>
          </p:nvSpPr>
          <p:spPr>
            <a:xfrm>
              <a:off x="3376975" y="4315050"/>
              <a:ext cx="33450" cy="29100"/>
            </a:xfrm>
            <a:custGeom>
              <a:avLst/>
              <a:gdLst/>
              <a:ahLst/>
              <a:cxnLst/>
              <a:rect l="l" t="t" r="r" b="b"/>
              <a:pathLst>
                <a:path w="1338" h="1164" extrusionOk="0">
                  <a:moveTo>
                    <a:pt x="51" y="76"/>
                  </a:moveTo>
                  <a:cubicBezTo>
                    <a:pt x="325" y="163"/>
                    <a:pt x="563" y="288"/>
                    <a:pt x="788" y="463"/>
                  </a:cubicBezTo>
                  <a:cubicBezTo>
                    <a:pt x="1025" y="638"/>
                    <a:pt x="1075" y="876"/>
                    <a:pt x="1225" y="1113"/>
                  </a:cubicBezTo>
                  <a:cubicBezTo>
                    <a:pt x="1263" y="1163"/>
                    <a:pt x="1338" y="1138"/>
                    <a:pt x="1325" y="1076"/>
                  </a:cubicBezTo>
                  <a:cubicBezTo>
                    <a:pt x="1213" y="488"/>
                    <a:pt x="625" y="88"/>
                    <a:pt x="76" y="1"/>
                  </a:cubicBezTo>
                  <a:cubicBezTo>
                    <a:pt x="26" y="1"/>
                    <a:pt x="1" y="63"/>
                    <a:pt x="5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8">
              <a:extLst>
                <a:ext uri="{FF2B5EF4-FFF2-40B4-BE49-F238E27FC236}">
                  <a16:creationId xmlns:a16="http://schemas.microsoft.com/office/drawing/2014/main" id="{06E8C324-625D-D44F-2506-6567DE17E582}"/>
                </a:ext>
              </a:extLst>
            </p:cNvPr>
            <p:cNvSpPr/>
            <p:nvPr/>
          </p:nvSpPr>
          <p:spPr>
            <a:xfrm>
              <a:off x="36803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88" y="3424"/>
                  </a:moveTo>
                  <a:cubicBezTo>
                    <a:pt x="813" y="2437"/>
                    <a:pt x="1301" y="1300"/>
                    <a:pt x="1525" y="88"/>
                  </a:cubicBezTo>
                  <a:cubicBezTo>
                    <a:pt x="1538" y="25"/>
                    <a:pt x="1438" y="0"/>
                    <a:pt x="1425" y="63"/>
                  </a:cubicBezTo>
                  <a:cubicBezTo>
                    <a:pt x="1213" y="1262"/>
                    <a:pt x="726" y="2399"/>
                    <a:pt x="26" y="3387"/>
                  </a:cubicBezTo>
                  <a:cubicBezTo>
                    <a:pt x="1" y="3437"/>
                    <a:pt x="63" y="3462"/>
                    <a:pt x="88" y="3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8">
              <a:extLst>
                <a:ext uri="{FF2B5EF4-FFF2-40B4-BE49-F238E27FC236}">
                  <a16:creationId xmlns:a16="http://schemas.microsoft.com/office/drawing/2014/main" id="{ADCD2052-3D9B-A959-3D50-FFFD40EB9B38}"/>
                </a:ext>
              </a:extLst>
            </p:cNvPr>
            <p:cNvSpPr/>
            <p:nvPr/>
          </p:nvSpPr>
          <p:spPr>
            <a:xfrm>
              <a:off x="3710950" y="423602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263" y="525"/>
                  </a:moveTo>
                  <a:cubicBezTo>
                    <a:pt x="363" y="488"/>
                    <a:pt x="375" y="488"/>
                    <a:pt x="288" y="500"/>
                  </a:cubicBezTo>
                  <a:cubicBezTo>
                    <a:pt x="250" y="500"/>
                    <a:pt x="213" y="500"/>
                    <a:pt x="176" y="500"/>
                  </a:cubicBezTo>
                  <a:cubicBezTo>
                    <a:pt x="138" y="500"/>
                    <a:pt x="126" y="550"/>
                    <a:pt x="163" y="563"/>
                  </a:cubicBezTo>
                  <a:cubicBezTo>
                    <a:pt x="375" y="663"/>
                    <a:pt x="725" y="438"/>
                    <a:pt x="475" y="213"/>
                  </a:cubicBezTo>
                  <a:cubicBezTo>
                    <a:pt x="213" y="0"/>
                    <a:pt x="1" y="375"/>
                    <a:pt x="188" y="575"/>
                  </a:cubicBezTo>
                  <a:cubicBezTo>
                    <a:pt x="225" y="625"/>
                    <a:pt x="288" y="563"/>
                    <a:pt x="250" y="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8">
              <a:extLst>
                <a:ext uri="{FF2B5EF4-FFF2-40B4-BE49-F238E27FC236}">
                  <a16:creationId xmlns:a16="http://schemas.microsoft.com/office/drawing/2014/main" id="{E552B359-EEA8-CCB9-ECF0-484AA2306648}"/>
                </a:ext>
              </a:extLst>
            </p:cNvPr>
            <p:cNvSpPr/>
            <p:nvPr/>
          </p:nvSpPr>
          <p:spPr>
            <a:xfrm>
              <a:off x="3642525" y="4266325"/>
              <a:ext cx="30650" cy="82200"/>
            </a:xfrm>
            <a:custGeom>
              <a:avLst/>
              <a:gdLst/>
              <a:ahLst/>
              <a:cxnLst/>
              <a:rect l="l" t="t" r="r" b="b"/>
              <a:pathLst>
                <a:path w="1226" h="3288" extrusionOk="0">
                  <a:moveTo>
                    <a:pt x="1100" y="3225"/>
                  </a:moveTo>
                  <a:cubicBezTo>
                    <a:pt x="1225" y="2125"/>
                    <a:pt x="1013" y="763"/>
                    <a:pt x="76" y="38"/>
                  </a:cubicBezTo>
                  <a:cubicBezTo>
                    <a:pt x="51" y="0"/>
                    <a:pt x="1" y="50"/>
                    <a:pt x="38" y="75"/>
                  </a:cubicBezTo>
                  <a:cubicBezTo>
                    <a:pt x="813" y="1013"/>
                    <a:pt x="1138" y="2012"/>
                    <a:pt x="1013" y="3225"/>
                  </a:cubicBezTo>
                  <a:cubicBezTo>
                    <a:pt x="1013" y="3287"/>
                    <a:pt x="1088" y="3287"/>
                    <a:pt x="1100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8">
              <a:extLst>
                <a:ext uri="{FF2B5EF4-FFF2-40B4-BE49-F238E27FC236}">
                  <a16:creationId xmlns:a16="http://schemas.microsoft.com/office/drawing/2014/main" id="{2CB3AAAF-3122-ED64-B7B1-E02C10D75586}"/>
                </a:ext>
              </a:extLst>
            </p:cNvPr>
            <p:cNvSpPr/>
            <p:nvPr/>
          </p:nvSpPr>
          <p:spPr>
            <a:xfrm>
              <a:off x="3633475" y="4256950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100" y="338"/>
                  </a:moveTo>
                  <a:cubicBezTo>
                    <a:pt x="188" y="338"/>
                    <a:pt x="200" y="325"/>
                    <a:pt x="150" y="263"/>
                  </a:cubicBezTo>
                  <a:cubicBezTo>
                    <a:pt x="125" y="238"/>
                    <a:pt x="88" y="250"/>
                    <a:pt x="75" y="288"/>
                  </a:cubicBezTo>
                  <a:cubicBezTo>
                    <a:pt x="75" y="575"/>
                    <a:pt x="513" y="600"/>
                    <a:pt x="475" y="300"/>
                  </a:cubicBezTo>
                  <a:cubicBezTo>
                    <a:pt x="450" y="1"/>
                    <a:pt x="0" y="38"/>
                    <a:pt x="25" y="338"/>
                  </a:cubicBezTo>
                  <a:cubicBezTo>
                    <a:pt x="25" y="388"/>
                    <a:pt x="100" y="388"/>
                    <a:pt x="100" y="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8">
              <a:extLst>
                <a:ext uri="{FF2B5EF4-FFF2-40B4-BE49-F238E27FC236}">
                  <a16:creationId xmlns:a16="http://schemas.microsoft.com/office/drawing/2014/main" id="{CA36D4AF-0C49-3F2E-72E2-BD397A025A9F}"/>
                </a:ext>
              </a:extLst>
            </p:cNvPr>
            <p:cNvSpPr/>
            <p:nvPr/>
          </p:nvSpPr>
          <p:spPr>
            <a:xfrm>
              <a:off x="3232025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9473" y="2338"/>
                  </a:moveTo>
                  <a:cubicBezTo>
                    <a:pt x="7711" y="1650"/>
                    <a:pt x="6386" y="938"/>
                    <a:pt x="4461" y="751"/>
                  </a:cubicBezTo>
                  <a:cubicBezTo>
                    <a:pt x="2749" y="576"/>
                    <a:pt x="1500" y="976"/>
                    <a:pt x="63" y="1938"/>
                  </a:cubicBezTo>
                  <a:cubicBezTo>
                    <a:pt x="0" y="1975"/>
                    <a:pt x="63" y="2075"/>
                    <a:pt x="125" y="2038"/>
                  </a:cubicBezTo>
                  <a:cubicBezTo>
                    <a:pt x="3462" y="1"/>
                    <a:pt x="6123" y="1151"/>
                    <a:pt x="9460" y="2400"/>
                  </a:cubicBezTo>
                  <a:cubicBezTo>
                    <a:pt x="9498" y="2413"/>
                    <a:pt x="9510" y="2350"/>
                    <a:pt x="9473" y="2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8">
              <a:extLst>
                <a:ext uri="{FF2B5EF4-FFF2-40B4-BE49-F238E27FC236}">
                  <a16:creationId xmlns:a16="http://schemas.microsoft.com/office/drawing/2014/main" id="{DFCBF981-EF48-D955-AF37-ACAE39C47FC3}"/>
                </a:ext>
              </a:extLst>
            </p:cNvPr>
            <p:cNvSpPr/>
            <p:nvPr/>
          </p:nvSpPr>
          <p:spPr>
            <a:xfrm>
              <a:off x="3717200" y="4327550"/>
              <a:ext cx="31575" cy="49400"/>
            </a:xfrm>
            <a:custGeom>
              <a:avLst/>
              <a:gdLst/>
              <a:ahLst/>
              <a:cxnLst/>
              <a:rect l="l" t="t" r="r" b="b"/>
              <a:pathLst>
                <a:path w="1263" h="1976" extrusionOk="0">
                  <a:moveTo>
                    <a:pt x="1225" y="1913"/>
                  </a:moveTo>
                  <a:cubicBezTo>
                    <a:pt x="813" y="1825"/>
                    <a:pt x="413" y="1625"/>
                    <a:pt x="238" y="1213"/>
                  </a:cubicBezTo>
                  <a:cubicBezTo>
                    <a:pt x="13" y="713"/>
                    <a:pt x="288" y="138"/>
                    <a:pt x="863" y="113"/>
                  </a:cubicBezTo>
                  <a:cubicBezTo>
                    <a:pt x="938" y="113"/>
                    <a:pt x="938" y="1"/>
                    <a:pt x="863" y="1"/>
                  </a:cubicBezTo>
                  <a:cubicBezTo>
                    <a:pt x="375" y="13"/>
                    <a:pt x="0" y="438"/>
                    <a:pt x="50" y="926"/>
                  </a:cubicBezTo>
                  <a:cubicBezTo>
                    <a:pt x="100" y="1525"/>
                    <a:pt x="650" y="1875"/>
                    <a:pt x="1200" y="1975"/>
                  </a:cubicBezTo>
                  <a:cubicBezTo>
                    <a:pt x="1238" y="1975"/>
                    <a:pt x="1263" y="1913"/>
                    <a:pt x="1225" y="19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8">
              <a:extLst>
                <a:ext uri="{FF2B5EF4-FFF2-40B4-BE49-F238E27FC236}">
                  <a16:creationId xmlns:a16="http://schemas.microsoft.com/office/drawing/2014/main" id="{1CD51824-4669-6E29-009E-CA38E47D7EB4}"/>
                </a:ext>
              </a:extLst>
            </p:cNvPr>
            <p:cNvSpPr/>
            <p:nvPr/>
          </p:nvSpPr>
          <p:spPr>
            <a:xfrm>
              <a:off x="3471650" y="4370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613"/>
                  </a:moveTo>
                  <a:cubicBezTo>
                    <a:pt x="362" y="626"/>
                    <a:pt x="662" y="551"/>
                    <a:pt x="937" y="413"/>
                  </a:cubicBezTo>
                  <a:cubicBezTo>
                    <a:pt x="1637" y="113"/>
                    <a:pt x="2312" y="426"/>
                    <a:pt x="2424" y="1213"/>
                  </a:cubicBezTo>
                  <a:cubicBezTo>
                    <a:pt x="2424" y="1263"/>
                    <a:pt x="2499" y="1250"/>
                    <a:pt x="2499" y="1213"/>
                  </a:cubicBezTo>
                  <a:cubicBezTo>
                    <a:pt x="2512" y="763"/>
                    <a:pt x="2237" y="363"/>
                    <a:pt x="1825" y="213"/>
                  </a:cubicBezTo>
                  <a:cubicBezTo>
                    <a:pt x="1187" y="1"/>
                    <a:pt x="687" y="551"/>
                    <a:pt x="63" y="526"/>
                  </a:cubicBezTo>
                  <a:cubicBezTo>
                    <a:pt x="0" y="526"/>
                    <a:pt x="13" y="613"/>
                    <a:pt x="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8">
              <a:extLst>
                <a:ext uri="{FF2B5EF4-FFF2-40B4-BE49-F238E27FC236}">
                  <a16:creationId xmlns:a16="http://schemas.microsoft.com/office/drawing/2014/main" id="{3FE946BE-C52D-393D-E4BE-38702CFEF502}"/>
                </a:ext>
              </a:extLst>
            </p:cNvPr>
            <p:cNvSpPr/>
            <p:nvPr/>
          </p:nvSpPr>
          <p:spPr>
            <a:xfrm>
              <a:off x="3504750" y="4396300"/>
              <a:ext cx="30650" cy="21575"/>
            </a:xfrm>
            <a:custGeom>
              <a:avLst/>
              <a:gdLst/>
              <a:ahLst/>
              <a:cxnLst/>
              <a:rect l="l" t="t" r="r" b="b"/>
              <a:pathLst>
                <a:path w="1226" h="863" extrusionOk="0">
                  <a:moveTo>
                    <a:pt x="1050" y="63"/>
                  </a:moveTo>
                  <a:cubicBezTo>
                    <a:pt x="1225" y="587"/>
                    <a:pt x="388" y="825"/>
                    <a:pt x="63" y="575"/>
                  </a:cubicBezTo>
                  <a:cubicBezTo>
                    <a:pt x="38" y="550"/>
                    <a:pt x="1" y="600"/>
                    <a:pt x="13" y="625"/>
                  </a:cubicBezTo>
                  <a:cubicBezTo>
                    <a:pt x="176" y="862"/>
                    <a:pt x="551" y="800"/>
                    <a:pt x="788" y="700"/>
                  </a:cubicBezTo>
                  <a:cubicBezTo>
                    <a:pt x="1063" y="587"/>
                    <a:pt x="1225" y="337"/>
                    <a:pt x="1113" y="50"/>
                  </a:cubicBezTo>
                  <a:cubicBezTo>
                    <a:pt x="1100" y="0"/>
                    <a:pt x="1038" y="25"/>
                    <a:pt x="10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8">
              <a:extLst>
                <a:ext uri="{FF2B5EF4-FFF2-40B4-BE49-F238E27FC236}">
                  <a16:creationId xmlns:a16="http://schemas.microsoft.com/office/drawing/2014/main" id="{AE50B3CA-2888-9BCD-A9B7-FFB99A8E4DF8}"/>
                </a:ext>
              </a:extLst>
            </p:cNvPr>
            <p:cNvSpPr/>
            <p:nvPr/>
          </p:nvSpPr>
          <p:spPr>
            <a:xfrm>
              <a:off x="3694400" y="4258825"/>
              <a:ext cx="81250" cy="56575"/>
            </a:xfrm>
            <a:custGeom>
              <a:avLst/>
              <a:gdLst/>
              <a:ahLst/>
              <a:cxnLst/>
              <a:rect l="l" t="t" r="r" b="b"/>
              <a:pathLst>
                <a:path w="3250" h="2263" extrusionOk="0">
                  <a:moveTo>
                    <a:pt x="88" y="2212"/>
                  </a:moveTo>
                  <a:cubicBezTo>
                    <a:pt x="887" y="1263"/>
                    <a:pt x="1775" y="188"/>
                    <a:pt x="3162" y="375"/>
                  </a:cubicBezTo>
                  <a:cubicBezTo>
                    <a:pt x="3224" y="375"/>
                    <a:pt x="3249" y="300"/>
                    <a:pt x="3187" y="288"/>
                  </a:cubicBezTo>
                  <a:cubicBezTo>
                    <a:pt x="1787" y="0"/>
                    <a:pt x="825" y="1200"/>
                    <a:pt x="25" y="2162"/>
                  </a:cubicBezTo>
                  <a:cubicBezTo>
                    <a:pt x="0" y="2200"/>
                    <a:pt x="50" y="2262"/>
                    <a:pt x="88" y="2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8">
              <a:extLst>
                <a:ext uri="{FF2B5EF4-FFF2-40B4-BE49-F238E27FC236}">
                  <a16:creationId xmlns:a16="http://schemas.microsoft.com/office/drawing/2014/main" id="{9E3C9842-78FD-4262-AC1B-3855F75CB704}"/>
                </a:ext>
              </a:extLst>
            </p:cNvPr>
            <p:cNvSpPr/>
            <p:nvPr/>
          </p:nvSpPr>
          <p:spPr>
            <a:xfrm>
              <a:off x="3515075" y="4351000"/>
              <a:ext cx="31250" cy="15325"/>
            </a:xfrm>
            <a:custGeom>
              <a:avLst/>
              <a:gdLst/>
              <a:ahLst/>
              <a:cxnLst/>
              <a:rect l="l" t="t" r="r" b="b"/>
              <a:pathLst>
                <a:path w="1250" h="613" extrusionOk="0">
                  <a:moveTo>
                    <a:pt x="63" y="600"/>
                  </a:moveTo>
                  <a:cubicBezTo>
                    <a:pt x="288" y="612"/>
                    <a:pt x="512" y="562"/>
                    <a:pt x="712" y="450"/>
                  </a:cubicBezTo>
                  <a:cubicBezTo>
                    <a:pt x="912" y="387"/>
                    <a:pt x="1087" y="262"/>
                    <a:pt x="1212" y="88"/>
                  </a:cubicBezTo>
                  <a:cubicBezTo>
                    <a:pt x="1250" y="50"/>
                    <a:pt x="1187" y="0"/>
                    <a:pt x="1150" y="38"/>
                  </a:cubicBezTo>
                  <a:cubicBezTo>
                    <a:pt x="862" y="325"/>
                    <a:pt x="475" y="487"/>
                    <a:pt x="63" y="512"/>
                  </a:cubicBezTo>
                  <a:cubicBezTo>
                    <a:pt x="0" y="512"/>
                    <a:pt x="13" y="587"/>
                    <a:pt x="63" y="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8">
              <a:extLst>
                <a:ext uri="{FF2B5EF4-FFF2-40B4-BE49-F238E27FC236}">
                  <a16:creationId xmlns:a16="http://schemas.microsoft.com/office/drawing/2014/main" id="{972977B2-052E-B0DD-5F2B-A413561E6F36}"/>
                </a:ext>
              </a:extLst>
            </p:cNvPr>
            <p:cNvSpPr/>
            <p:nvPr/>
          </p:nvSpPr>
          <p:spPr>
            <a:xfrm>
              <a:off x="3512250" y="4344750"/>
              <a:ext cx="34075" cy="22200"/>
            </a:xfrm>
            <a:custGeom>
              <a:avLst/>
              <a:gdLst/>
              <a:ahLst/>
              <a:cxnLst/>
              <a:rect l="l" t="t" r="r" b="b"/>
              <a:pathLst>
                <a:path w="1363" h="888" extrusionOk="0">
                  <a:moveTo>
                    <a:pt x="1313" y="250"/>
                  </a:moveTo>
                  <a:cubicBezTo>
                    <a:pt x="825" y="0"/>
                    <a:pt x="226" y="300"/>
                    <a:pt x="26" y="787"/>
                  </a:cubicBezTo>
                  <a:cubicBezTo>
                    <a:pt x="1" y="837"/>
                    <a:pt x="101" y="887"/>
                    <a:pt x="126" y="825"/>
                  </a:cubicBezTo>
                  <a:cubicBezTo>
                    <a:pt x="313" y="412"/>
                    <a:pt x="825" y="125"/>
                    <a:pt x="1263" y="325"/>
                  </a:cubicBezTo>
                  <a:cubicBezTo>
                    <a:pt x="1325" y="350"/>
                    <a:pt x="1363" y="275"/>
                    <a:pt x="1313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8">
              <a:extLst>
                <a:ext uri="{FF2B5EF4-FFF2-40B4-BE49-F238E27FC236}">
                  <a16:creationId xmlns:a16="http://schemas.microsoft.com/office/drawing/2014/main" id="{3C1C0C4A-8739-A45D-B38B-0E039152A49C}"/>
                </a:ext>
              </a:extLst>
            </p:cNvPr>
            <p:cNvSpPr/>
            <p:nvPr/>
          </p:nvSpPr>
          <p:spPr>
            <a:xfrm>
              <a:off x="3177650" y="4347550"/>
              <a:ext cx="132500" cy="60000"/>
            </a:xfrm>
            <a:custGeom>
              <a:avLst/>
              <a:gdLst/>
              <a:ahLst/>
              <a:cxnLst/>
              <a:rect l="l" t="t" r="r" b="b"/>
              <a:pathLst>
                <a:path w="5300" h="2400" extrusionOk="0">
                  <a:moveTo>
                    <a:pt x="5224" y="1750"/>
                  </a:moveTo>
                  <a:cubicBezTo>
                    <a:pt x="3687" y="2038"/>
                    <a:pt x="388" y="2350"/>
                    <a:pt x="76" y="51"/>
                  </a:cubicBezTo>
                  <a:cubicBezTo>
                    <a:pt x="76" y="13"/>
                    <a:pt x="1" y="1"/>
                    <a:pt x="13" y="51"/>
                  </a:cubicBezTo>
                  <a:cubicBezTo>
                    <a:pt x="226" y="2400"/>
                    <a:pt x="3662" y="2125"/>
                    <a:pt x="5249" y="1825"/>
                  </a:cubicBezTo>
                  <a:cubicBezTo>
                    <a:pt x="5299" y="1813"/>
                    <a:pt x="5274" y="1738"/>
                    <a:pt x="5224" y="1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8">
              <a:extLst>
                <a:ext uri="{FF2B5EF4-FFF2-40B4-BE49-F238E27FC236}">
                  <a16:creationId xmlns:a16="http://schemas.microsoft.com/office/drawing/2014/main" id="{450BF0FE-2C8E-3197-F4AC-53ABFB47FDC7}"/>
                </a:ext>
              </a:extLst>
            </p:cNvPr>
            <p:cNvSpPr/>
            <p:nvPr/>
          </p:nvSpPr>
          <p:spPr>
            <a:xfrm>
              <a:off x="3184850" y="4310375"/>
              <a:ext cx="60925" cy="65000"/>
            </a:xfrm>
            <a:custGeom>
              <a:avLst/>
              <a:gdLst/>
              <a:ahLst/>
              <a:cxnLst/>
              <a:rect l="l" t="t" r="r" b="b"/>
              <a:pathLst>
                <a:path w="2437" h="2600" extrusionOk="0">
                  <a:moveTo>
                    <a:pt x="975" y="2525"/>
                  </a:moveTo>
                  <a:cubicBezTo>
                    <a:pt x="350" y="2200"/>
                    <a:pt x="88" y="1425"/>
                    <a:pt x="512" y="838"/>
                  </a:cubicBezTo>
                  <a:cubicBezTo>
                    <a:pt x="887" y="300"/>
                    <a:pt x="1850" y="125"/>
                    <a:pt x="2324" y="650"/>
                  </a:cubicBezTo>
                  <a:cubicBezTo>
                    <a:pt x="2362" y="700"/>
                    <a:pt x="2437" y="625"/>
                    <a:pt x="2399" y="575"/>
                  </a:cubicBezTo>
                  <a:cubicBezTo>
                    <a:pt x="1900" y="0"/>
                    <a:pt x="837" y="188"/>
                    <a:pt x="425" y="775"/>
                  </a:cubicBezTo>
                  <a:cubicBezTo>
                    <a:pt x="0" y="1400"/>
                    <a:pt x="238" y="2262"/>
                    <a:pt x="937" y="2575"/>
                  </a:cubicBezTo>
                  <a:cubicBezTo>
                    <a:pt x="975" y="2600"/>
                    <a:pt x="1012" y="2537"/>
                    <a:pt x="975" y="2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8">
              <a:extLst>
                <a:ext uri="{FF2B5EF4-FFF2-40B4-BE49-F238E27FC236}">
                  <a16:creationId xmlns:a16="http://schemas.microsoft.com/office/drawing/2014/main" id="{9DAB436B-4E11-D1BC-3A1F-F767E7F31C02}"/>
                </a:ext>
              </a:extLst>
            </p:cNvPr>
            <p:cNvSpPr/>
            <p:nvPr/>
          </p:nvSpPr>
          <p:spPr>
            <a:xfrm>
              <a:off x="3219825" y="4320675"/>
              <a:ext cx="35950" cy="46900"/>
            </a:xfrm>
            <a:custGeom>
              <a:avLst/>
              <a:gdLst/>
              <a:ahLst/>
              <a:cxnLst/>
              <a:rect l="l" t="t" r="r" b="b"/>
              <a:pathLst>
                <a:path w="1438" h="1876" extrusionOk="0">
                  <a:moveTo>
                    <a:pt x="713" y="88"/>
                  </a:moveTo>
                  <a:cubicBezTo>
                    <a:pt x="1113" y="276"/>
                    <a:pt x="1300" y="738"/>
                    <a:pt x="1138" y="1151"/>
                  </a:cubicBezTo>
                  <a:cubicBezTo>
                    <a:pt x="963" y="1588"/>
                    <a:pt x="513" y="1713"/>
                    <a:pt x="88" y="1588"/>
                  </a:cubicBezTo>
                  <a:cubicBezTo>
                    <a:pt x="38" y="1575"/>
                    <a:pt x="1" y="1650"/>
                    <a:pt x="51" y="1663"/>
                  </a:cubicBezTo>
                  <a:cubicBezTo>
                    <a:pt x="513" y="1875"/>
                    <a:pt x="1050" y="1663"/>
                    <a:pt x="1238" y="1201"/>
                  </a:cubicBezTo>
                  <a:cubicBezTo>
                    <a:pt x="1438" y="738"/>
                    <a:pt x="1213" y="201"/>
                    <a:pt x="751" y="26"/>
                  </a:cubicBezTo>
                  <a:cubicBezTo>
                    <a:pt x="713" y="1"/>
                    <a:pt x="676" y="63"/>
                    <a:pt x="713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8">
              <a:extLst>
                <a:ext uri="{FF2B5EF4-FFF2-40B4-BE49-F238E27FC236}">
                  <a16:creationId xmlns:a16="http://schemas.microsoft.com/office/drawing/2014/main" id="{B31EB1D6-8928-9915-00BF-4672A5E0E299}"/>
                </a:ext>
              </a:extLst>
            </p:cNvPr>
            <p:cNvSpPr/>
            <p:nvPr/>
          </p:nvSpPr>
          <p:spPr>
            <a:xfrm>
              <a:off x="3208275" y="4332875"/>
              <a:ext cx="17200" cy="30950"/>
            </a:xfrm>
            <a:custGeom>
              <a:avLst/>
              <a:gdLst/>
              <a:ahLst/>
              <a:cxnLst/>
              <a:rect l="l" t="t" r="r" b="b"/>
              <a:pathLst>
                <a:path w="688" h="1238" extrusionOk="0">
                  <a:moveTo>
                    <a:pt x="650" y="1125"/>
                  </a:moveTo>
                  <a:cubicBezTo>
                    <a:pt x="63" y="1162"/>
                    <a:pt x="0" y="13"/>
                    <a:pt x="613" y="200"/>
                  </a:cubicBezTo>
                  <a:cubicBezTo>
                    <a:pt x="663" y="225"/>
                    <a:pt x="688" y="138"/>
                    <a:pt x="638" y="113"/>
                  </a:cubicBezTo>
                  <a:cubicBezTo>
                    <a:pt x="338" y="0"/>
                    <a:pt x="75" y="263"/>
                    <a:pt x="63" y="550"/>
                  </a:cubicBezTo>
                  <a:cubicBezTo>
                    <a:pt x="63" y="837"/>
                    <a:pt x="300" y="1237"/>
                    <a:pt x="650" y="1200"/>
                  </a:cubicBezTo>
                  <a:cubicBezTo>
                    <a:pt x="688" y="1200"/>
                    <a:pt x="688" y="1125"/>
                    <a:pt x="650" y="1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8">
              <a:extLst>
                <a:ext uri="{FF2B5EF4-FFF2-40B4-BE49-F238E27FC236}">
                  <a16:creationId xmlns:a16="http://schemas.microsoft.com/office/drawing/2014/main" id="{8957A0B7-6F59-2F96-5985-E4FBDF917E39}"/>
                </a:ext>
              </a:extLst>
            </p:cNvPr>
            <p:cNvSpPr/>
            <p:nvPr/>
          </p:nvSpPr>
          <p:spPr>
            <a:xfrm>
              <a:off x="3454450" y="4302575"/>
              <a:ext cx="55025" cy="71550"/>
            </a:xfrm>
            <a:custGeom>
              <a:avLst/>
              <a:gdLst/>
              <a:ahLst/>
              <a:cxnLst/>
              <a:rect l="l" t="t" r="r" b="b"/>
              <a:pathLst>
                <a:path w="2201" h="2862" extrusionOk="0">
                  <a:moveTo>
                    <a:pt x="1825" y="2812"/>
                  </a:moveTo>
                  <a:cubicBezTo>
                    <a:pt x="2200" y="1537"/>
                    <a:pt x="1425" y="100"/>
                    <a:pt x="38" y="0"/>
                  </a:cubicBezTo>
                  <a:cubicBezTo>
                    <a:pt x="1" y="0"/>
                    <a:pt x="1" y="50"/>
                    <a:pt x="38" y="50"/>
                  </a:cubicBezTo>
                  <a:cubicBezTo>
                    <a:pt x="1300" y="375"/>
                    <a:pt x="2100" y="1462"/>
                    <a:pt x="1750" y="2787"/>
                  </a:cubicBezTo>
                  <a:cubicBezTo>
                    <a:pt x="1738" y="2837"/>
                    <a:pt x="1813" y="2862"/>
                    <a:pt x="1838" y="27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8">
              <a:extLst>
                <a:ext uri="{FF2B5EF4-FFF2-40B4-BE49-F238E27FC236}">
                  <a16:creationId xmlns:a16="http://schemas.microsoft.com/office/drawing/2014/main" id="{4A0ED719-15BF-17EB-C6E2-BBDC8C9C7745}"/>
                </a:ext>
              </a:extLst>
            </p:cNvPr>
            <p:cNvSpPr/>
            <p:nvPr/>
          </p:nvSpPr>
          <p:spPr>
            <a:xfrm>
              <a:off x="3809050" y="428162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113" y="563"/>
                  </a:moveTo>
                  <a:cubicBezTo>
                    <a:pt x="250" y="326"/>
                    <a:pt x="488" y="163"/>
                    <a:pt x="750" y="101"/>
                  </a:cubicBezTo>
                  <a:cubicBezTo>
                    <a:pt x="800" y="88"/>
                    <a:pt x="788" y="1"/>
                    <a:pt x="738" y="1"/>
                  </a:cubicBezTo>
                  <a:cubicBezTo>
                    <a:pt x="425" y="38"/>
                    <a:pt x="163" y="226"/>
                    <a:pt x="26" y="501"/>
                  </a:cubicBezTo>
                  <a:cubicBezTo>
                    <a:pt x="1" y="563"/>
                    <a:pt x="75" y="613"/>
                    <a:pt x="11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8">
              <a:extLst>
                <a:ext uri="{FF2B5EF4-FFF2-40B4-BE49-F238E27FC236}">
                  <a16:creationId xmlns:a16="http://schemas.microsoft.com/office/drawing/2014/main" id="{D3FC40EB-A718-6CE9-D8D8-22B54EC414B4}"/>
                </a:ext>
              </a:extLst>
            </p:cNvPr>
            <p:cNvSpPr/>
            <p:nvPr/>
          </p:nvSpPr>
          <p:spPr>
            <a:xfrm>
              <a:off x="3812475" y="42782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13" y="113"/>
                  </a:moveTo>
                  <a:cubicBezTo>
                    <a:pt x="438" y="25"/>
                    <a:pt x="251" y="0"/>
                    <a:pt x="63" y="25"/>
                  </a:cubicBezTo>
                  <a:cubicBezTo>
                    <a:pt x="1" y="38"/>
                    <a:pt x="26" y="138"/>
                    <a:pt x="76" y="138"/>
                  </a:cubicBezTo>
                  <a:cubicBezTo>
                    <a:pt x="251" y="138"/>
                    <a:pt x="413" y="163"/>
                    <a:pt x="576" y="213"/>
                  </a:cubicBezTo>
                  <a:cubicBezTo>
                    <a:pt x="651" y="238"/>
                    <a:pt x="676" y="138"/>
                    <a:pt x="61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8">
              <a:extLst>
                <a:ext uri="{FF2B5EF4-FFF2-40B4-BE49-F238E27FC236}">
                  <a16:creationId xmlns:a16="http://schemas.microsoft.com/office/drawing/2014/main" id="{B1422C38-C13C-07AA-F0F6-56FC8431C63C}"/>
                </a:ext>
              </a:extLst>
            </p:cNvPr>
            <p:cNvSpPr/>
            <p:nvPr/>
          </p:nvSpPr>
          <p:spPr>
            <a:xfrm>
              <a:off x="3801250" y="4294125"/>
              <a:ext cx="9375" cy="7850"/>
            </a:xfrm>
            <a:custGeom>
              <a:avLst/>
              <a:gdLst/>
              <a:ahLst/>
              <a:cxnLst/>
              <a:rect l="l" t="t" r="r" b="b"/>
              <a:pathLst>
                <a:path w="375" h="314" extrusionOk="0">
                  <a:moveTo>
                    <a:pt x="263" y="88"/>
                  </a:moveTo>
                  <a:cubicBezTo>
                    <a:pt x="213" y="113"/>
                    <a:pt x="138" y="88"/>
                    <a:pt x="113" y="38"/>
                  </a:cubicBezTo>
                  <a:cubicBezTo>
                    <a:pt x="75" y="1"/>
                    <a:pt x="0" y="38"/>
                    <a:pt x="13" y="88"/>
                  </a:cubicBezTo>
                  <a:cubicBezTo>
                    <a:pt x="75" y="238"/>
                    <a:pt x="250" y="313"/>
                    <a:pt x="338" y="151"/>
                  </a:cubicBezTo>
                  <a:cubicBezTo>
                    <a:pt x="375" y="101"/>
                    <a:pt x="300" y="38"/>
                    <a:pt x="26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8">
              <a:extLst>
                <a:ext uri="{FF2B5EF4-FFF2-40B4-BE49-F238E27FC236}">
                  <a16:creationId xmlns:a16="http://schemas.microsoft.com/office/drawing/2014/main" id="{75E2BCF5-71C3-8EFA-A763-854CCC07BF09}"/>
                </a:ext>
              </a:extLst>
            </p:cNvPr>
            <p:cNvSpPr/>
            <p:nvPr/>
          </p:nvSpPr>
          <p:spPr>
            <a:xfrm>
              <a:off x="3783125" y="42807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775" y="538"/>
                  </a:moveTo>
                  <a:cubicBezTo>
                    <a:pt x="625" y="288"/>
                    <a:pt x="350" y="0"/>
                    <a:pt x="38" y="63"/>
                  </a:cubicBezTo>
                  <a:cubicBezTo>
                    <a:pt x="0" y="75"/>
                    <a:pt x="0" y="138"/>
                    <a:pt x="38" y="150"/>
                  </a:cubicBezTo>
                  <a:cubicBezTo>
                    <a:pt x="313" y="213"/>
                    <a:pt x="550" y="363"/>
                    <a:pt x="700" y="588"/>
                  </a:cubicBezTo>
                  <a:cubicBezTo>
                    <a:pt x="738" y="625"/>
                    <a:pt x="800" y="575"/>
                    <a:pt x="775" y="5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8">
              <a:extLst>
                <a:ext uri="{FF2B5EF4-FFF2-40B4-BE49-F238E27FC236}">
                  <a16:creationId xmlns:a16="http://schemas.microsoft.com/office/drawing/2014/main" id="{CE874083-56CC-0D36-9C45-A3C8B5A0C4AB}"/>
                </a:ext>
              </a:extLst>
            </p:cNvPr>
            <p:cNvSpPr/>
            <p:nvPr/>
          </p:nvSpPr>
          <p:spPr>
            <a:xfrm>
              <a:off x="3783425" y="4276325"/>
              <a:ext cx="24400" cy="10325"/>
            </a:xfrm>
            <a:custGeom>
              <a:avLst/>
              <a:gdLst/>
              <a:ahLst/>
              <a:cxnLst/>
              <a:rect l="l" t="t" r="r" b="b"/>
              <a:pathLst>
                <a:path w="976" h="413" extrusionOk="0">
                  <a:moveTo>
                    <a:pt x="113" y="288"/>
                  </a:moveTo>
                  <a:cubicBezTo>
                    <a:pt x="363" y="125"/>
                    <a:pt x="613" y="188"/>
                    <a:pt x="838" y="363"/>
                  </a:cubicBezTo>
                  <a:cubicBezTo>
                    <a:pt x="888" y="413"/>
                    <a:pt x="976" y="325"/>
                    <a:pt x="913" y="275"/>
                  </a:cubicBezTo>
                  <a:cubicBezTo>
                    <a:pt x="688" y="25"/>
                    <a:pt x="313" y="0"/>
                    <a:pt x="51" y="213"/>
                  </a:cubicBezTo>
                  <a:cubicBezTo>
                    <a:pt x="1" y="250"/>
                    <a:pt x="63" y="325"/>
                    <a:pt x="113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8">
              <a:extLst>
                <a:ext uri="{FF2B5EF4-FFF2-40B4-BE49-F238E27FC236}">
                  <a16:creationId xmlns:a16="http://schemas.microsoft.com/office/drawing/2014/main" id="{C2595CE2-0E5F-1C9C-D7B3-4898F87F154C}"/>
                </a:ext>
              </a:extLst>
            </p:cNvPr>
            <p:cNvSpPr/>
            <p:nvPr/>
          </p:nvSpPr>
          <p:spPr>
            <a:xfrm>
              <a:off x="3804375" y="4278500"/>
              <a:ext cx="13750" cy="8150"/>
            </a:xfrm>
            <a:custGeom>
              <a:avLst/>
              <a:gdLst/>
              <a:ahLst/>
              <a:cxnLst/>
              <a:rect l="l" t="t" r="r" b="b"/>
              <a:pathLst>
                <a:path w="550" h="326" extrusionOk="0">
                  <a:moveTo>
                    <a:pt x="138" y="276"/>
                  </a:moveTo>
                  <a:cubicBezTo>
                    <a:pt x="238" y="188"/>
                    <a:pt x="362" y="126"/>
                    <a:pt x="487" y="113"/>
                  </a:cubicBezTo>
                  <a:cubicBezTo>
                    <a:pt x="550" y="113"/>
                    <a:pt x="525" y="26"/>
                    <a:pt x="475" y="13"/>
                  </a:cubicBezTo>
                  <a:cubicBezTo>
                    <a:pt x="312" y="1"/>
                    <a:pt x="163" y="76"/>
                    <a:pt x="50" y="188"/>
                  </a:cubicBezTo>
                  <a:cubicBezTo>
                    <a:pt x="0" y="238"/>
                    <a:pt x="88" y="326"/>
                    <a:pt x="138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8">
              <a:extLst>
                <a:ext uri="{FF2B5EF4-FFF2-40B4-BE49-F238E27FC236}">
                  <a16:creationId xmlns:a16="http://schemas.microsoft.com/office/drawing/2014/main" id="{1B9EC38F-CDDE-6FE5-21D3-A74DFC1F4914}"/>
                </a:ext>
              </a:extLst>
            </p:cNvPr>
            <p:cNvSpPr/>
            <p:nvPr/>
          </p:nvSpPr>
          <p:spPr>
            <a:xfrm>
              <a:off x="3798750" y="4264450"/>
              <a:ext cx="14375" cy="12525"/>
            </a:xfrm>
            <a:custGeom>
              <a:avLst/>
              <a:gdLst/>
              <a:ahLst/>
              <a:cxnLst/>
              <a:rect l="l" t="t" r="r" b="b"/>
              <a:pathLst>
                <a:path w="575" h="501" extrusionOk="0">
                  <a:moveTo>
                    <a:pt x="275" y="475"/>
                  </a:moveTo>
                  <a:cubicBezTo>
                    <a:pt x="400" y="463"/>
                    <a:pt x="537" y="425"/>
                    <a:pt x="550" y="288"/>
                  </a:cubicBezTo>
                  <a:cubicBezTo>
                    <a:pt x="575" y="163"/>
                    <a:pt x="475" y="63"/>
                    <a:pt x="363" y="63"/>
                  </a:cubicBezTo>
                  <a:cubicBezTo>
                    <a:pt x="63" y="0"/>
                    <a:pt x="0" y="463"/>
                    <a:pt x="300" y="488"/>
                  </a:cubicBezTo>
                  <a:cubicBezTo>
                    <a:pt x="375" y="500"/>
                    <a:pt x="400" y="375"/>
                    <a:pt x="325" y="363"/>
                  </a:cubicBezTo>
                  <a:lnTo>
                    <a:pt x="275" y="350"/>
                  </a:lnTo>
                  <a:cubicBezTo>
                    <a:pt x="200" y="350"/>
                    <a:pt x="200" y="475"/>
                    <a:pt x="2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8">
              <a:extLst>
                <a:ext uri="{FF2B5EF4-FFF2-40B4-BE49-F238E27FC236}">
                  <a16:creationId xmlns:a16="http://schemas.microsoft.com/office/drawing/2014/main" id="{061EF784-F74C-FD5A-020D-F6624EE5CDC8}"/>
                </a:ext>
              </a:extLst>
            </p:cNvPr>
            <p:cNvSpPr/>
            <p:nvPr/>
          </p:nvSpPr>
          <p:spPr>
            <a:xfrm>
              <a:off x="6793275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3899" y="1800"/>
                  </a:moveTo>
                  <a:cubicBezTo>
                    <a:pt x="4087" y="3375"/>
                    <a:pt x="2275" y="4462"/>
                    <a:pt x="1062" y="3325"/>
                  </a:cubicBezTo>
                  <a:cubicBezTo>
                    <a:pt x="125" y="2450"/>
                    <a:pt x="563" y="988"/>
                    <a:pt x="1212" y="75"/>
                  </a:cubicBezTo>
                  <a:cubicBezTo>
                    <a:pt x="1237" y="38"/>
                    <a:pt x="1187" y="0"/>
                    <a:pt x="1150" y="25"/>
                  </a:cubicBezTo>
                  <a:cubicBezTo>
                    <a:pt x="213" y="1038"/>
                    <a:pt x="0" y="2975"/>
                    <a:pt x="1387" y="3712"/>
                  </a:cubicBezTo>
                  <a:cubicBezTo>
                    <a:pt x="2737" y="4424"/>
                    <a:pt x="4187" y="3237"/>
                    <a:pt x="3999" y="1800"/>
                  </a:cubicBezTo>
                  <a:cubicBezTo>
                    <a:pt x="3999" y="1738"/>
                    <a:pt x="3887" y="1738"/>
                    <a:pt x="3899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8">
              <a:extLst>
                <a:ext uri="{FF2B5EF4-FFF2-40B4-BE49-F238E27FC236}">
                  <a16:creationId xmlns:a16="http://schemas.microsoft.com/office/drawing/2014/main" id="{7D5C40D8-5154-8EEC-9355-25F86E1B0CB4}"/>
                </a:ext>
              </a:extLst>
            </p:cNvPr>
            <p:cNvSpPr/>
            <p:nvPr/>
          </p:nvSpPr>
          <p:spPr>
            <a:xfrm>
              <a:off x="681857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75" y="10510"/>
                  </a:moveTo>
                  <a:cubicBezTo>
                    <a:pt x="1950" y="9186"/>
                    <a:pt x="4362" y="7986"/>
                    <a:pt x="5137" y="5674"/>
                  </a:cubicBezTo>
                  <a:cubicBezTo>
                    <a:pt x="5724" y="3950"/>
                    <a:pt x="5874" y="1463"/>
                    <a:pt x="4612" y="26"/>
                  </a:cubicBezTo>
                  <a:cubicBezTo>
                    <a:pt x="4587" y="1"/>
                    <a:pt x="4537" y="38"/>
                    <a:pt x="4562" y="63"/>
                  </a:cubicBezTo>
                  <a:cubicBezTo>
                    <a:pt x="5761" y="1700"/>
                    <a:pt x="5586" y="4462"/>
                    <a:pt x="4737" y="6224"/>
                  </a:cubicBezTo>
                  <a:cubicBezTo>
                    <a:pt x="3812" y="8124"/>
                    <a:pt x="1700" y="9236"/>
                    <a:pt x="38" y="10448"/>
                  </a:cubicBezTo>
                  <a:cubicBezTo>
                    <a:pt x="0" y="10473"/>
                    <a:pt x="38" y="10535"/>
                    <a:pt x="75" y="105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8">
              <a:extLst>
                <a:ext uri="{FF2B5EF4-FFF2-40B4-BE49-F238E27FC236}">
                  <a16:creationId xmlns:a16="http://schemas.microsoft.com/office/drawing/2014/main" id="{68EFB55F-D92A-720B-EA9B-2CB9603C2ECE}"/>
                </a:ext>
              </a:extLst>
            </p:cNvPr>
            <p:cNvSpPr/>
            <p:nvPr/>
          </p:nvSpPr>
          <p:spPr>
            <a:xfrm>
              <a:off x="6840750" y="24483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350" y="1087"/>
                  </a:moveTo>
                  <a:cubicBezTo>
                    <a:pt x="2500" y="587"/>
                    <a:pt x="1313" y="387"/>
                    <a:pt x="576" y="1225"/>
                  </a:cubicBezTo>
                  <a:cubicBezTo>
                    <a:pt x="151" y="1700"/>
                    <a:pt x="1" y="2837"/>
                    <a:pt x="413" y="3387"/>
                  </a:cubicBezTo>
                  <a:cubicBezTo>
                    <a:pt x="900" y="4012"/>
                    <a:pt x="2038" y="3924"/>
                    <a:pt x="2375" y="3187"/>
                  </a:cubicBezTo>
                  <a:cubicBezTo>
                    <a:pt x="2575" y="2749"/>
                    <a:pt x="2550" y="2237"/>
                    <a:pt x="2300" y="1812"/>
                  </a:cubicBezTo>
                  <a:cubicBezTo>
                    <a:pt x="1938" y="1175"/>
                    <a:pt x="975" y="775"/>
                    <a:pt x="863" y="25"/>
                  </a:cubicBezTo>
                  <a:cubicBezTo>
                    <a:pt x="863" y="0"/>
                    <a:pt x="813" y="0"/>
                    <a:pt x="813" y="25"/>
                  </a:cubicBezTo>
                  <a:cubicBezTo>
                    <a:pt x="825" y="437"/>
                    <a:pt x="1100" y="675"/>
                    <a:pt x="1388" y="950"/>
                  </a:cubicBezTo>
                  <a:cubicBezTo>
                    <a:pt x="1675" y="1225"/>
                    <a:pt x="2050" y="1512"/>
                    <a:pt x="2200" y="1862"/>
                  </a:cubicBezTo>
                  <a:cubicBezTo>
                    <a:pt x="2563" y="2724"/>
                    <a:pt x="2313" y="3724"/>
                    <a:pt x="1200" y="3587"/>
                  </a:cubicBezTo>
                  <a:cubicBezTo>
                    <a:pt x="850" y="3649"/>
                    <a:pt x="626" y="3524"/>
                    <a:pt x="551" y="3174"/>
                  </a:cubicBezTo>
                  <a:cubicBezTo>
                    <a:pt x="426" y="3087"/>
                    <a:pt x="338" y="2949"/>
                    <a:pt x="338" y="2799"/>
                  </a:cubicBezTo>
                  <a:cubicBezTo>
                    <a:pt x="338" y="2737"/>
                    <a:pt x="338" y="2674"/>
                    <a:pt x="338" y="2612"/>
                  </a:cubicBezTo>
                  <a:cubicBezTo>
                    <a:pt x="313" y="2362"/>
                    <a:pt x="313" y="2100"/>
                    <a:pt x="363" y="1850"/>
                  </a:cubicBezTo>
                  <a:cubicBezTo>
                    <a:pt x="713" y="487"/>
                    <a:pt x="2375" y="612"/>
                    <a:pt x="3312" y="1150"/>
                  </a:cubicBezTo>
                  <a:cubicBezTo>
                    <a:pt x="3362" y="1175"/>
                    <a:pt x="3400" y="1112"/>
                    <a:pt x="3362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8">
              <a:extLst>
                <a:ext uri="{FF2B5EF4-FFF2-40B4-BE49-F238E27FC236}">
                  <a16:creationId xmlns:a16="http://schemas.microsoft.com/office/drawing/2014/main" id="{131DD6BB-3CFF-F866-05C3-9A6B6347F3DC}"/>
                </a:ext>
              </a:extLst>
            </p:cNvPr>
            <p:cNvSpPr/>
            <p:nvPr/>
          </p:nvSpPr>
          <p:spPr>
            <a:xfrm>
              <a:off x="6857625" y="2386200"/>
              <a:ext cx="13450" cy="55325"/>
            </a:xfrm>
            <a:custGeom>
              <a:avLst/>
              <a:gdLst/>
              <a:ahLst/>
              <a:cxnLst/>
              <a:rect l="l" t="t" r="r" b="b"/>
              <a:pathLst>
                <a:path w="538" h="2213" extrusionOk="0">
                  <a:moveTo>
                    <a:pt x="138" y="2162"/>
                  </a:moveTo>
                  <a:cubicBezTo>
                    <a:pt x="63" y="1387"/>
                    <a:pt x="300" y="775"/>
                    <a:pt x="525" y="50"/>
                  </a:cubicBezTo>
                  <a:cubicBezTo>
                    <a:pt x="538" y="13"/>
                    <a:pt x="488" y="0"/>
                    <a:pt x="463" y="25"/>
                  </a:cubicBezTo>
                  <a:cubicBezTo>
                    <a:pt x="51" y="613"/>
                    <a:pt x="1" y="1475"/>
                    <a:pt x="63" y="2162"/>
                  </a:cubicBezTo>
                  <a:cubicBezTo>
                    <a:pt x="63" y="2212"/>
                    <a:pt x="150" y="2212"/>
                    <a:pt x="138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8">
              <a:extLst>
                <a:ext uri="{FF2B5EF4-FFF2-40B4-BE49-F238E27FC236}">
                  <a16:creationId xmlns:a16="http://schemas.microsoft.com/office/drawing/2014/main" id="{289FEBDE-585A-7609-EF0F-51A3D3295DF3}"/>
                </a:ext>
              </a:extLst>
            </p:cNvPr>
            <p:cNvSpPr/>
            <p:nvPr/>
          </p:nvSpPr>
          <p:spPr>
            <a:xfrm>
              <a:off x="6804825" y="2632075"/>
              <a:ext cx="96875" cy="82175"/>
            </a:xfrm>
            <a:custGeom>
              <a:avLst/>
              <a:gdLst/>
              <a:ahLst/>
              <a:cxnLst/>
              <a:rect l="l" t="t" r="r" b="b"/>
              <a:pathLst>
                <a:path w="3875" h="3287" extrusionOk="0">
                  <a:moveTo>
                    <a:pt x="3800" y="2200"/>
                  </a:moveTo>
                  <a:cubicBezTo>
                    <a:pt x="3125" y="2712"/>
                    <a:pt x="2300" y="3174"/>
                    <a:pt x="1425" y="2937"/>
                  </a:cubicBezTo>
                  <a:cubicBezTo>
                    <a:pt x="963" y="2799"/>
                    <a:pt x="575" y="2474"/>
                    <a:pt x="363" y="2050"/>
                  </a:cubicBezTo>
                  <a:cubicBezTo>
                    <a:pt x="213" y="1762"/>
                    <a:pt x="126" y="1450"/>
                    <a:pt x="126" y="1137"/>
                  </a:cubicBezTo>
                  <a:cubicBezTo>
                    <a:pt x="138" y="400"/>
                    <a:pt x="563" y="250"/>
                    <a:pt x="1400" y="687"/>
                  </a:cubicBezTo>
                  <a:cubicBezTo>
                    <a:pt x="1363" y="712"/>
                    <a:pt x="1400" y="787"/>
                    <a:pt x="1438" y="750"/>
                  </a:cubicBezTo>
                  <a:cubicBezTo>
                    <a:pt x="1813" y="463"/>
                    <a:pt x="1400" y="125"/>
                    <a:pt x="1050" y="75"/>
                  </a:cubicBezTo>
                  <a:cubicBezTo>
                    <a:pt x="388" y="0"/>
                    <a:pt x="1" y="675"/>
                    <a:pt x="26" y="1262"/>
                  </a:cubicBezTo>
                  <a:cubicBezTo>
                    <a:pt x="63" y="2050"/>
                    <a:pt x="613" y="2837"/>
                    <a:pt x="1388" y="3049"/>
                  </a:cubicBezTo>
                  <a:cubicBezTo>
                    <a:pt x="2312" y="3287"/>
                    <a:pt x="3162" y="2824"/>
                    <a:pt x="3837" y="2237"/>
                  </a:cubicBezTo>
                  <a:cubicBezTo>
                    <a:pt x="3875" y="2212"/>
                    <a:pt x="3825" y="2175"/>
                    <a:pt x="3800" y="2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8">
              <a:extLst>
                <a:ext uri="{FF2B5EF4-FFF2-40B4-BE49-F238E27FC236}">
                  <a16:creationId xmlns:a16="http://schemas.microsoft.com/office/drawing/2014/main" id="{471FE790-2CD0-F427-3E14-CE43FED12884}"/>
                </a:ext>
              </a:extLst>
            </p:cNvPr>
            <p:cNvSpPr/>
            <p:nvPr/>
          </p:nvSpPr>
          <p:spPr>
            <a:xfrm>
              <a:off x="6762650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4324" y="26"/>
                  </a:moveTo>
                  <a:cubicBezTo>
                    <a:pt x="3325" y="876"/>
                    <a:pt x="1175" y="913"/>
                    <a:pt x="63" y="326"/>
                  </a:cubicBezTo>
                  <a:cubicBezTo>
                    <a:pt x="26" y="313"/>
                    <a:pt x="1" y="363"/>
                    <a:pt x="26" y="388"/>
                  </a:cubicBezTo>
                  <a:cubicBezTo>
                    <a:pt x="713" y="901"/>
                    <a:pt x="1700" y="826"/>
                    <a:pt x="2512" y="738"/>
                  </a:cubicBezTo>
                  <a:cubicBezTo>
                    <a:pt x="3175" y="663"/>
                    <a:pt x="3862" y="538"/>
                    <a:pt x="4387" y="88"/>
                  </a:cubicBezTo>
                  <a:cubicBezTo>
                    <a:pt x="4424" y="51"/>
                    <a:pt x="4374" y="1"/>
                    <a:pt x="4324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8">
              <a:extLst>
                <a:ext uri="{FF2B5EF4-FFF2-40B4-BE49-F238E27FC236}">
                  <a16:creationId xmlns:a16="http://schemas.microsoft.com/office/drawing/2014/main" id="{4E9721CA-4FFE-3038-AB04-98E580BD8401}"/>
                </a:ext>
              </a:extLst>
            </p:cNvPr>
            <p:cNvSpPr/>
            <p:nvPr/>
          </p:nvSpPr>
          <p:spPr>
            <a:xfrm>
              <a:off x="675110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350"/>
                  </a:moveTo>
                  <a:cubicBezTo>
                    <a:pt x="488" y="263"/>
                    <a:pt x="463" y="150"/>
                    <a:pt x="400" y="88"/>
                  </a:cubicBezTo>
                  <a:cubicBezTo>
                    <a:pt x="338" y="25"/>
                    <a:pt x="238" y="0"/>
                    <a:pt x="150" y="13"/>
                  </a:cubicBezTo>
                  <a:cubicBezTo>
                    <a:pt x="125" y="13"/>
                    <a:pt x="88" y="25"/>
                    <a:pt x="63" y="50"/>
                  </a:cubicBezTo>
                  <a:cubicBezTo>
                    <a:pt x="38" y="88"/>
                    <a:pt x="25" y="125"/>
                    <a:pt x="25" y="163"/>
                  </a:cubicBezTo>
                  <a:cubicBezTo>
                    <a:pt x="0" y="288"/>
                    <a:pt x="63" y="413"/>
                    <a:pt x="175" y="463"/>
                  </a:cubicBezTo>
                  <a:cubicBezTo>
                    <a:pt x="313" y="475"/>
                    <a:pt x="425" y="375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8">
              <a:extLst>
                <a:ext uri="{FF2B5EF4-FFF2-40B4-BE49-F238E27FC236}">
                  <a16:creationId xmlns:a16="http://schemas.microsoft.com/office/drawing/2014/main" id="{58962D81-381E-8611-066D-835E3FC102E6}"/>
                </a:ext>
              </a:extLst>
            </p:cNvPr>
            <p:cNvSpPr/>
            <p:nvPr/>
          </p:nvSpPr>
          <p:spPr>
            <a:xfrm>
              <a:off x="6748900" y="2702675"/>
              <a:ext cx="16275" cy="18450"/>
            </a:xfrm>
            <a:custGeom>
              <a:avLst/>
              <a:gdLst/>
              <a:ahLst/>
              <a:cxnLst/>
              <a:rect l="l" t="t" r="r" b="b"/>
              <a:pathLst>
                <a:path w="651" h="738" extrusionOk="0">
                  <a:moveTo>
                    <a:pt x="601" y="463"/>
                  </a:moveTo>
                  <a:cubicBezTo>
                    <a:pt x="650" y="300"/>
                    <a:pt x="563" y="113"/>
                    <a:pt x="388" y="63"/>
                  </a:cubicBezTo>
                  <a:cubicBezTo>
                    <a:pt x="251" y="0"/>
                    <a:pt x="76" y="88"/>
                    <a:pt x="63" y="250"/>
                  </a:cubicBezTo>
                  <a:cubicBezTo>
                    <a:pt x="1" y="650"/>
                    <a:pt x="563" y="738"/>
                    <a:pt x="563" y="338"/>
                  </a:cubicBezTo>
                  <a:cubicBezTo>
                    <a:pt x="563" y="288"/>
                    <a:pt x="501" y="275"/>
                    <a:pt x="488" y="325"/>
                  </a:cubicBezTo>
                  <a:cubicBezTo>
                    <a:pt x="163" y="438"/>
                    <a:pt x="88" y="425"/>
                    <a:pt x="263" y="275"/>
                  </a:cubicBezTo>
                  <a:cubicBezTo>
                    <a:pt x="376" y="100"/>
                    <a:pt x="438" y="150"/>
                    <a:pt x="476" y="425"/>
                  </a:cubicBezTo>
                  <a:cubicBezTo>
                    <a:pt x="451" y="513"/>
                    <a:pt x="576" y="538"/>
                    <a:pt x="601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8">
              <a:extLst>
                <a:ext uri="{FF2B5EF4-FFF2-40B4-BE49-F238E27FC236}">
                  <a16:creationId xmlns:a16="http://schemas.microsoft.com/office/drawing/2014/main" id="{2D5D0C62-2BB2-00E5-7E83-575794F4B3E0}"/>
                </a:ext>
              </a:extLst>
            </p:cNvPr>
            <p:cNvSpPr/>
            <p:nvPr/>
          </p:nvSpPr>
          <p:spPr>
            <a:xfrm>
              <a:off x="6927925" y="24761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63" y="25"/>
                  </a:moveTo>
                  <a:lnTo>
                    <a:pt x="38" y="38"/>
                  </a:lnTo>
                  <a:cubicBezTo>
                    <a:pt x="0" y="50"/>
                    <a:pt x="0" y="88"/>
                    <a:pt x="38" y="100"/>
                  </a:cubicBezTo>
                  <a:lnTo>
                    <a:pt x="63" y="100"/>
                  </a:lnTo>
                  <a:cubicBezTo>
                    <a:pt x="125" y="113"/>
                    <a:pt x="138" y="0"/>
                    <a:pt x="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8">
              <a:extLst>
                <a:ext uri="{FF2B5EF4-FFF2-40B4-BE49-F238E27FC236}">
                  <a16:creationId xmlns:a16="http://schemas.microsoft.com/office/drawing/2014/main" id="{F4C649B5-1453-8E77-00D1-B697985052A9}"/>
                </a:ext>
              </a:extLst>
            </p:cNvPr>
            <p:cNvSpPr/>
            <p:nvPr/>
          </p:nvSpPr>
          <p:spPr>
            <a:xfrm>
              <a:off x="6869800" y="2346825"/>
              <a:ext cx="17850" cy="42200"/>
            </a:xfrm>
            <a:custGeom>
              <a:avLst/>
              <a:gdLst/>
              <a:ahLst/>
              <a:cxnLst/>
              <a:rect l="l" t="t" r="r" b="b"/>
              <a:pathLst>
                <a:path w="714" h="1688" extrusionOk="0">
                  <a:moveTo>
                    <a:pt x="101" y="1663"/>
                  </a:moveTo>
                  <a:cubicBezTo>
                    <a:pt x="638" y="1463"/>
                    <a:pt x="713" y="513"/>
                    <a:pt x="576" y="51"/>
                  </a:cubicBezTo>
                  <a:cubicBezTo>
                    <a:pt x="551" y="1"/>
                    <a:pt x="463" y="13"/>
                    <a:pt x="476" y="63"/>
                  </a:cubicBezTo>
                  <a:cubicBezTo>
                    <a:pt x="513" y="313"/>
                    <a:pt x="526" y="563"/>
                    <a:pt x="488" y="800"/>
                  </a:cubicBezTo>
                  <a:cubicBezTo>
                    <a:pt x="438" y="1038"/>
                    <a:pt x="326" y="1463"/>
                    <a:pt x="76" y="1550"/>
                  </a:cubicBezTo>
                  <a:cubicBezTo>
                    <a:pt x="1" y="1575"/>
                    <a:pt x="38" y="1688"/>
                    <a:pt x="101" y="1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>
              <a:extLst>
                <a:ext uri="{FF2B5EF4-FFF2-40B4-BE49-F238E27FC236}">
                  <a16:creationId xmlns:a16="http://schemas.microsoft.com/office/drawing/2014/main" id="{BA8EA301-B742-7638-4B4F-BEB77FF22F51}"/>
                </a:ext>
              </a:extLst>
            </p:cNvPr>
            <p:cNvSpPr/>
            <p:nvPr/>
          </p:nvSpPr>
          <p:spPr>
            <a:xfrm>
              <a:off x="6865425" y="23465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676" y="50"/>
                  </a:moveTo>
                  <a:cubicBezTo>
                    <a:pt x="313" y="400"/>
                    <a:pt x="1" y="1125"/>
                    <a:pt x="151" y="1625"/>
                  </a:cubicBezTo>
                  <a:cubicBezTo>
                    <a:pt x="163" y="1687"/>
                    <a:pt x="251" y="1662"/>
                    <a:pt x="238" y="1600"/>
                  </a:cubicBezTo>
                  <a:cubicBezTo>
                    <a:pt x="188" y="1062"/>
                    <a:pt x="376" y="513"/>
                    <a:pt x="751" y="113"/>
                  </a:cubicBezTo>
                  <a:cubicBezTo>
                    <a:pt x="788" y="63"/>
                    <a:pt x="726" y="0"/>
                    <a:pt x="676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>
              <a:extLst>
                <a:ext uri="{FF2B5EF4-FFF2-40B4-BE49-F238E27FC236}">
                  <a16:creationId xmlns:a16="http://schemas.microsoft.com/office/drawing/2014/main" id="{69883D14-625D-E17B-5568-72F760B43DF7}"/>
                </a:ext>
              </a:extLst>
            </p:cNvPr>
            <p:cNvSpPr/>
            <p:nvPr/>
          </p:nvSpPr>
          <p:spPr>
            <a:xfrm>
              <a:off x="6831375" y="241587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88" y="1275"/>
                  </a:moveTo>
                  <a:cubicBezTo>
                    <a:pt x="1200" y="938"/>
                    <a:pt x="1026" y="663"/>
                    <a:pt x="813" y="413"/>
                  </a:cubicBezTo>
                  <a:cubicBezTo>
                    <a:pt x="638" y="163"/>
                    <a:pt x="351" y="13"/>
                    <a:pt x="51" y="0"/>
                  </a:cubicBezTo>
                  <a:cubicBezTo>
                    <a:pt x="13" y="0"/>
                    <a:pt x="1" y="75"/>
                    <a:pt x="38" y="75"/>
                  </a:cubicBezTo>
                  <a:cubicBezTo>
                    <a:pt x="326" y="100"/>
                    <a:pt x="588" y="238"/>
                    <a:pt x="763" y="463"/>
                  </a:cubicBezTo>
                  <a:cubicBezTo>
                    <a:pt x="951" y="713"/>
                    <a:pt x="1125" y="950"/>
                    <a:pt x="1101" y="1275"/>
                  </a:cubicBezTo>
                  <a:cubicBezTo>
                    <a:pt x="1101" y="1325"/>
                    <a:pt x="1175" y="1325"/>
                    <a:pt x="1188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>
              <a:extLst>
                <a:ext uri="{FF2B5EF4-FFF2-40B4-BE49-F238E27FC236}">
                  <a16:creationId xmlns:a16="http://schemas.microsoft.com/office/drawing/2014/main" id="{0A7B64C0-6527-3312-92DB-18D145BF2FB8}"/>
                </a:ext>
              </a:extLst>
            </p:cNvPr>
            <p:cNvSpPr/>
            <p:nvPr/>
          </p:nvSpPr>
          <p:spPr>
            <a:xfrm>
              <a:off x="6831375" y="2415550"/>
              <a:ext cx="29400" cy="33475"/>
            </a:xfrm>
            <a:custGeom>
              <a:avLst/>
              <a:gdLst/>
              <a:ahLst/>
              <a:cxnLst/>
              <a:rect l="l" t="t" r="r" b="b"/>
              <a:pathLst>
                <a:path w="1176" h="1339" extrusionOk="0">
                  <a:moveTo>
                    <a:pt x="13" y="63"/>
                  </a:moveTo>
                  <a:cubicBezTo>
                    <a:pt x="101" y="626"/>
                    <a:pt x="501" y="1201"/>
                    <a:pt x="1076" y="1313"/>
                  </a:cubicBezTo>
                  <a:cubicBezTo>
                    <a:pt x="1138" y="1338"/>
                    <a:pt x="1175" y="1251"/>
                    <a:pt x="1125" y="1213"/>
                  </a:cubicBezTo>
                  <a:cubicBezTo>
                    <a:pt x="888" y="1076"/>
                    <a:pt x="651" y="1013"/>
                    <a:pt x="476" y="776"/>
                  </a:cubicBezTo>
                  <a:cubicBezTo>
                    <a:pt x="301" y="563"/>
                    <a:pt x="163" y="313"/>
                    <a:pt x="88" y="38"/>
                  </a:cubicBezTo>
                  <a:cubicBezTo>
                    <a:pt x="76" y="1"/>
                    <a:pt x="1" y="13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>
              <a:extLst>
                <a:ext uri="{FF2B5EF4-FFF2-40B4-BE49-F238E27FC236}">
                  <a16:creationId xmlns:a16="http://schemas.microsoft.com/office/drawing/2014/main" id="{EE13EFAE-2061-5025-5530-75388CE7F90C}"/>
                </a:ext>
              </a:extLst>
            </p:cNvPr>
            <p:cNvSpPr/>
            <p:nvPr/>
          </p:nvSpPr>
          <p:spPr>
            <a:xfrm>
              <a:off x="6767025" y="2718300"/>
              <a:ext cx="86575" cy="38750"/>
            </a:xfrm>
            <a:custGeom>
              <a:avLst/>
              <a:gdLst/>
              <a:ahLst/>
              <a:cxnLst/>
              <a:rect l="l" t="t" r="r" b="b"/>
              <a:pathLst>
                <a:path w="3463" h="1550" extrusionOk="0">
                  <a:moveTo>
                    <a:pt x="3387" y="38"/>
                  </a:moveTo>
                  <a:cubicBezTo>
                    <a:pt x="2387" y="738"/>
                    <a:pt x="1250" y="1225"/>
                    <a:pt x="50" y="1437"/>
                  </a:cubicBezTo>
                  <a:cubicBezTo>
                    <a:pt x="0" y="1450"/>
                    <a:pt x="25" y="1550"/>
                    <a:pt x="88" y="1537"/>
                  </a:cubicBezTo>
                  <a:cubicBezTo>
                    <a:pt x="1288" y="1312"/>
                    <a:pt x="2437" y="825"/>
                    <a:pt x="3425" y="100"/>
                  </a:cubicBezTo>
                  <a:cubicBezTo>
                    <a:pt x="3462" y="75"/>
                    <a:pt x="3425" y="0"/>
                    <a:pt x="338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8">
              <a:extLst>
                <a:ext uri="{FF2B5EF4-FFF2-40B4-BE49-F238E27FC236}">
                  <a16:creationId xmlns:a16="http://schemas.microsoft.com/office/drawing/2014/main" id="{F67AB6A2-ABBE-7FAC-DC56-95C04E0DBA8F}"/>
                </a:ext>
              </a:extLst>
            </p:cNvPr>
            <p:cNvSpPr/>
            <p:nvPr/>
          </p:nvSpPr>
          <p:spPr>
            <a:xfrm>
              <a:off x="6752975" y="2749525"/>
              <a:ext cx="16250" cy="17850"/>
            </a:xfrm>
            <a:custGeom>
              <a:avLst/>
              <a:gdLst/>
              <a:ahLst/>
              <a:cxnLst/>
              <a:rect l="l" t="t" r="r" b="b"/>
              <a:pathLst>
                <a:path w="650" h="714" extrusionOk="0">
                  <a:moveTo>
                    <a:pt x="575" y="188"/>
                  </a:moveTo>
                  <a:cubicBezTo>
                    <a:pt x="363" y="1"/>
                    <a:pt x="0" y="238"/>
                    <a:pt x="213" y="476"/>
                  </a:cubicBezTo>
                  <a:cubicBezTo>
                    <a:pt x="413" y="713"/>
                    <a:pt x="650" y="376"/>
                    <a:pt x="562" y="163"/>
                  </a:cubicBezTo>
                  <a:cubicBezTo>
                    <a:pt x="537" y="126"/>
                    <a:pt x="487" y="138"/>
                    <a:pt x="487" y="176"/>
                  </a:cubicBezTo>
                  <a:cubicBezTo>
                    <a:pt x="487" y="213"/>
                    <a:pt x="487" y="251"/>
                    <a:pt x="487" y="288"/>
                  </a:cubicBezTo>
                  <a:cubicBezTo>
                    <a:pt x="475" y="376"/>
                    <a:pt x="487" y="363"/>
                    <a:pt x="512" y="263"/>
                  </a:cubicBezTo>
                  <a:cubicBezTo>
                    <a:pt x="550" y="288"/>
                    <a:pt x="612" y="238"/>
                    <a:pt x="5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8">
              <a:extLst>
                <a:ext uri="{FF2B5EF4-FFF2-40B4-BE49-F238E27FC236}">
                  <a16:creationId xmlns:a16="http://schemas.microsoft.com/office/drawing/2014/main" id="{FF26E3CA-90E1-9486-6093-745916AEF182}"/>
                </a:ext>
              </a:extLst>
            </p:cNvPr>
            <p:cNvSpPr/>
            <p:nvPr/>
          </p:nvSpPr>
          <p:spPr>
            <a:xfrm>
              <a:off x="6783275" y="2681125"/>
              <a:ext cx="81875" cy="30625"/>
            </a:xfrm>
            <a:custGeom>
              <a:avLst/>
              <a:gdLst/>
              <a:ahLst/>
              <a:cxnLst/>
              <a:rect l="l" t="t" r="r" b="b"/>
              <a:pathLst>
                <a:path w="3275" h="1225" extrusionOk="0">
                  <a:moveTo>
                    <a:pt x="3212" y="1000"/>
                  </a:moveTo>
                  <a:cubicBezTo>
                    <a:pt x="2000" y="1137"/>
                    <a:pt x="988" y="800"/>
                    <a:pt x="63" y="25"/>
                  </a:cubicBezTo>
                  <a:cubicBezTo>
                    <a:pt x="25" y="0"/>
                    <a:pt x="0" y="38"/>
                    <a:pt x="13" y="75"/>
                  </a:cubicBezTo>
                  <a:cubicBezTo>
                    <a:pt x="738" y="1000"/>
                    <a:pt x="2112" y="1225"/>
                    <a:pt x="3212" y="1087"/>
                  </a:cubicBezTo>
                  <a:cubicBezTo>
                    <a:pt x="3274" y="1087"/>
                    <a:pt x="3274" y="987"/>
                    <a:pt x="3212" y="1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8">
              <a:extLst>
                <a:ext uri="{FF2B5EF4-FFF2-40B4-BE49-F238E27FC236}">
                  <a16:creationId xmlns:a16="http://schemas.microsoft.com/office/drawing/2014/main" id="{B78597B1-77BA-A28C-1584-6357D512BB52}"/>
                </a:ext>
              </a:extLst>
            </p:cNvPr>
            <p:cNvSpPr/>
            <p:nvPr/>
          </p:nvSpPr>
          <p:spPr>
            <a:xfrm>
              <a:off x="6773575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338" y="25"/>
                  </a:moveTo>
                  <a:cubicBezTo>
                    <a:pt x="38" y="0"/>
                    <a:pt x="1" y="450"/>
                    <a:pt x="301" y="488"/>
                  </a:cubicBezTo>
                  <a:cubicBezTo>
                    <a:pt x="601" y="513"/>
                    <a:pt x="563" y="75"/>
                    <a:pt x="276" y="88"/>
                  </a:cubicBezTo>
                  <a:cubicBezTo>
                    <a:pt x="238" y="88"/>
                    <a:pt x="226" y="138"/>
                    <a:pt x="263" y="150"/>
                  </a:cubicBezTo>
                  <a:cubicBezTo>
                    <a:pt x="313" y="213"/>
                    <a:pt x="338" y="188"/>
                    <a:pt x="338" y="100"/>
                  </a:cubicBezTo>
                  <a:cubicBezTo>
                    <a:pt x="388" y="100"/>
                    <a:pt x="388" y="25"/>
                    <a:pt x="338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8">
              <a:extLst>
                <a:ext uri="{FF2B5EF4-FFF2-40B4-BE49-F238E27FC236}">
                  <a16:creationId xmlns:a16="http://schemas.microsoft.com/office/drawing/2014/main" id="{7F9D6D0C-24C5-5509-7C73-E663691A8462}"/>
                </a:ext>
              </a:extLst>
            </p:cNvPr>
            <p:cNvSpPr/>
            <p:nvPr/>
          </p:nvSpPr>
          <p:spPr>
            <a:xfrm>
              <a:off x="6888250" y="2270600"/>
              <a:ext cx="60000" cy="237450"/>
            </a:xfrm>
            <a:custGeom>
              <a:avLst/>
              <a:gdLst/>
              <a:ahLst/>
              <a:cxnLst/>
              <a:rect l="l" t="t" r="r" b="b"/>
              <a:pathLst>
                <a:path w="2400" h="9498" extrusionOk="0">
                  <a:moveTo>
                    <a:pt x="2387" y="9448"/>
                  </a:moveTo>
                  <a:cubicBezTo>
                    <a:pt x="1137" y="6136"/>
                    <a:pt x="0" y="3450"/>
                    <a:pt x="2025" y="125"/>
                  </a:cubicBezTo>
                  <a:cubicBezTo>
                    <a:pt x="2062" y="50"/>
                    <a:pt x="1962" y="0"/>
                    <a:pt x="1925" y="63"/>
                  </a:cubicBezTo>
                  <a:cubicBezTo>
                    <a:pt x="975" y="1475"/>
                    <a:pt x="575" y="2750"/>
                    <a:pt x="738" y="4449"/>
                  </a:cubicBezTo>
                  <a:cubicBezTo>
                    <a:pt x="925" y="6386"/>
                    <a:pt x="1637" y="7686"/>
                    <a:pt x="2325" y="9460"/>
                  </a:cubicBezTo>
                  <a:cubicBezTo>
                    <a:pt x="2350" y="9498"/>
                    <a:pt x="2400" y="9485"/>
                    <a:pt x="2387" y="9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8">
              <a:extLst>
                <a:ext uri="{FF2B5EF4-FFF2-40B4-BE49-F238E27FC236}">
                  <a16:creationId xmlns:a16="http://schemas.microsoft.com/office/drawing/2014/main" id="{C6E2AD80-75F3-1C42-7E99-158D98BE9E76}"/>
                </a:ext>
              </a:extLst>
            </p:cNvPr>
            <p:cNvSpPr/>
            <p:nvPr/>
          </p:nvSpPr>
          <p:spPr>
            <a:xfrm>
              <a:off x="6844200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1962" y="1213"/>
                  </a:moveTo>
                  <a:cubicBezTo>
                    <a:pt x="1875" y="663"/>
                    <a:pt x="1525" y="125"/>
                    <a:pt x="912" y="63"/>
                  </a:cubicBezTo>
                  <a:cubicBezTo>
                    <a:pt x="425" y="0"/>
                    <a:pt x="0" y="375"/>
                    <a:pt x="0" y="875"/>
                  </a:cubicBezTo>
                  <a:cubicBezTo>
                    <a:pt x="0" y="938"/>
                    <a:pt x="113" y="938"/>
                    <a:pt x="113" y="875"/>
                  </a:cubicBezTo>
                  <a:cubicBezTo>
                    <a:pt x="125" y="300"/>
                    <a:pt x="700" y="13"/>
                    <a:pt x="1200" y="250"/>
                  </a:cubicBezTo>
                  <a:cubicBezTo>
                    <a:pt x="1612" y="425"/>
                    <a:pt x="1812" y="813"/>
                    <a:pt x="1900" y="1238"/>
                  </a:cubicBezTo>
                  <a:cubicBezTo>
                    <a:pt x="1912" y="1275"/>
                    <a:pt x="1975" y="1262"/>
                    <a:pt x="1962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8">
              <a:extLst>
                <a:ext uri="{FF2B5EF4-FFF2-40B4-BE49-F238E27FC236}">
                  <a16:creationId xmlns:a16="http://schemas.microsoft.com/office/drawing/2014/main" id="{60B6985C-FDC6-84EC-B4B4-CC59D30AC119}"/>
                </a:ext>
              </a:extLst>
            </p:cNvPr>
            <p:cNvSpPr/>
            <p:nvPr/>
          </p:nvSpPr>
          <p:spPr>
            <a:xfrm>
              <a:off x="6887300" y="25102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538" y="50"/>
                  </a:moveTo>
                  <a:cubicBezTo>
                    <a:pt x="563" y="675"/>
                    <a:pt x="1" y="1175"/>
                    <a:pt x="226" y="1812"/>
                  </a:cubicBezTo>
                  <a:cubicBezTo>
                    <a:pt x="376" y="2225"/>
                    <a:pt x="776" y="2500"/>
                    <a:pt x="1213" y="2487"/>
                  </a:cubicBezTo>
                  <a:cubicBezTo>
                    <a:pt x="1250" y="2487"/>
                    <a:pt x="1263" y="2425"/>
                    <a:pt x="1225" y="2412"/>
                  </a:cubicBezTo>
                  <a:cubicBezTo>
                    <a:pt x="438" y="2312"/>
                    <a:pt x="126" y="1625"/>
                    <a:pt x="426" y="925"/>
                  </a:cubicBezTo>
                  <a:cubicBezTo>
                    <a:pt x="563" y="650"/>
                    <a:pt x="626" y="350"/>
                    <a:pt x="626" y="50"/>
                  </a:cubicBezTo>
                  <a:cubicBezTo>
                    <a:pt x="626" y="0"/>
                    <a:pt x="538" y="0"/>
                    <a:pt x="538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>
              <a:extLst>
                <a:ext uri="{FF2B5EF4-FFF2-40B4-BE49-F238E27FC236}">
                  <a16:creationId xmlns:a16="http://schemas.microsoft.com/office/drawing/2014/main" id="{FCE449AB-59C7-CA19-EF90-BCA2531EE67D}"/>
                </a:ext>
              </a:extLst>
            </p:cNvPr>
            <p:cNvSpPr/>
            <p:nvPr/>
          </p:nvSpPr>
          <p:spPr>
            <a:xfrm>
              <a:off x="6912925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38" y="1112"/>
                  </a:moveTo>
                  <a:cubicBezTo>
                    <a:pt x="338" y="1225"/>
                    <a:pt x="588" y="1062"/>
                    <a:pt x="700" y="775"/>
                  </a:cubicBezTo>
                  <a:cubicBezTo>
                    <a:pt x="788" y="550"/>
                    <a:pt x="863" y="163"/>
                    <a:pt x="613" y="13"/>
                  </a:cubicBezTo>
                  <a:cubicBezTo>
                    <a:pt x="588" y="0"/>
                    <a:pt x="550" y="25"/>
                    <a:pt x="575" y="63"/>
                  </a:cubicBezTo>
                  <a:cubicBezTo>
                    <a:pt x="825" y="387"/>
                    <a:pt x="588" y="1225"/>
                    <a:pt x="63" y="1050"/>
                  </a:cubicBezTo>
                  <a:cubicBezTo>
                    <a:pt x="13" y="1025"/>
                    <a:pt x="0" y="1100"/>
                    <a:pt x="38" y="11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>
              <a:extLst>
                <a:ext uri="{FF2B5EF4-FFF2-40B4-BE49-F238E27FC236}">
                  <a16:creationId xmlns:a16="http://schemas.microsoft.com/office/drawing/2014/main" id="{687BC81F-4A04-F0D3-68DE-AA326F44348F}"/>
                </a:ext>
              </a:extLst>
            </p:cNvPr>
            <p:cNvSpPr/>
            <p:nvPr/>
          </p:nvSpPr>
          <p:spPr>
            <a:xfrm>
              <a:off x="6775150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162" y="38"/>
                  </a:moveTo>
                  <a:cubicBezTo>
                    <a:pt x="1213" y="825"/>
                    <a:pt x="0" y="1800"/>
                    <a:pt x="300" y="3199"/>
                  </a:cubicBezTo>
                  <a:cubicBezTo>
                    <a:pt x="313" y="3249"/>
                    <a:pt x="400" y="3224"/>
                    <a:pt x="388" y="3174"/>
                  </a:cubicBezTo>
                  <a:cubicBezTo>
                    <a:pt x="200" y="1787"/>
                    <a:pt x="1275" y="900"/>
                    <a:pt x="2225" y="88"/>
                  </a:cubicBezTo>
                  <a:cubicBezTo>
                    <a:pt x="2262" y="63"/>
                    <a:pt x="2200" y="0"/>
                    <a:pt x="2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>
              <a:extLst>
                <a:ext uri="{FF2B5EF4-FFF2-40B4-BE49-F238E27FC236}">
                  <a16:creationId xmlns:a16="http://schemas.microsoft.com/office/drawing/2014/main" id="{542EC42F-55AF-8384-5A73-B958851ED31D}"/>
                </a:ext>
              </a:extLst>
            </p:cNvPr>
            <p:cNvSpPr/>
            <p:nvPr/>
          </p:nvSpPr>
          <p:spPr>
            <a:xfrm>
              <a:off x="6867625" y="2553650"/>
              <a:ext cx="15025" cy="30950"/>
            </a:xfrm>
            <a:custGeom>
              <a:avLst/>
              <a:gdLst/>
              <a:ahLst/>
              <a:cxnLst/>
              <a:rect l="l" t="t" r="r" b="b"/>
              <a:pathLst>
                <a:path w="601" h="1238" extrusionOk="0">
                  <a:moveTo>
                    <a:pt x="500" y="63"/>
                  </a:moveTo>
                  <a:cubicBezTo>
                    <a:pt x="475" y="463"/>
                    <a:pt x="313" y="850"/>
                    <a:pt x="25" y="1138"/>
                  </a:cubicBezTo>
                  <a:cubicBezTo>
                    <a:pt x="0" y="1175"/>
                    <a:pt x="38" y="1238"/>
                    <a:pt x="88" y="1213"/>
                  </a:cubicBezTo>
                  <a:cubicBezTo>
                    <a:pt x="250" y="1075"/>
                    <a:pt x="375" y="900"/>
                    <a:pt x="438" y="713"/>
                  </a:cubicBezTo>
                  <a:cubicBezTo>
                    <a:pt x="550" y="513"/>
                    <a:pt x="600" y="288"/>
                    <a:pt x="588" y="63"/>
                  </a:cubicBezTo>
                  <a:cubicBezTo>
                    <a:pt x="588" y="0"/>
                    <a:pt x="488" y="0"/>
                    <a:pt x="4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>
              <a:extLst>
                <a:ext uri="{FF2B5EF4-FFF2-40B4-BE49-F238E27FC236}">
                  <a16:creationId xmlns:a16="http://schemas.microsoft.com/office/drawing/2014/main" id="{F0BE9C8F-227B-CCDE-47E5-445395ED5446}"/>
                </a:ext>
              </a:extLst>
            </p:cNvPr>
            <p:cNvSpPr/>
            <p:nvPr/>
          </p:nvSpPr>
          <p:spPr>
            <a:xfrm>
              <a:off x="68613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325" y="1275"/>
                  </a:moveTo>
                  <a:cubicBezTo>
                    <a:pt x="113" y="825"/>
                    <a:pt x="413" y="313"/>
                    <a:pt x="825" y="125"/>
                  </a:cubicBezTo>
                  <a:cubicBezTo>
                    <a:pt x="875" y="100"/>
                    <a:pt x="838" y="0"/>
                    <a:pt x="775" y="25"/>
                  </a:cubicBezTo>
                  <a:cubicBezTo>
                    <a:pt x="300" y="238"/>
                    <a:pt x="0" y="838"/>
                    <a:pt x="238" y="1325"/>
                  </a:cubicBezTo>
                  <a:cubicBezTo>
                    <a:pt x="275" y="1375"/>
                    <a:pt x="350" y="1325"/>
                    <a:pt x="32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8">
              <a:extLst>
                <a:ext uri="{FF2B5EF4-FFF2-40B4-BE49-F238E27FC236}">
                  <a16:creationId xmlns:a16="http://schemas.microsoft.com/office/drawing/2014/main" id="{3086B6FE-E893-8868-C128-6D0A318A4578}"/>
                </a:ext>
              </a:extLst>
            </p:cNvPr>
            <p:cNvSpPr/>
            <p:nvPr/>
          </p:nvSpPr>
          <p:spPr>
            <a:xfrm>
              <a:off x="6864175" y="2216250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1813" y="5236"/>
                  </a:moveTo>
                  <a:cubicBezTo>
                    <a:pt x="2125" y="3649"/>
                    <a:pt x="2400" y="212"/>
                    <a:pt x="51" y="0"/>
                  </a:cubicBezTo>
                  <a:cubicBezTo>
                    <a:pt x="1" y="0"/>
                    <a:pt x="1" y="62"/>
                    <a:pt x="51" y="75"/>
                  </a:cubicBezTo>
                  <a:cubicBezTo>
                    <a:pt x="2338" y="375"/>
                    <a:pt x="2038" y="3687"/>
                    <a:pt x="1738" y="5211"/>
                  </a:cubicBezTo>
                  <a:cubicBezTo>
                    <a:pt x="1738" y="5261"/>
                    <a:pt x="1813" y="5286"/>
                    <a:pt x="1813" y="5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8">
              <a:extLst>
                <a:ext uri="{FF2B5EF4-FFF2-40B4-BE49-F238E27FC236}">
                  <a16:creationId xmlns:a16="http://schemas.microsoft.com/office/drawing/2014/main" id="{B9B3BD99-FB38-97B5-47F1-976A22DEF03A}"/>
                </a:ext>
              </a:extLst>
            </p:cNvPr>
            <p:cNvSpPr/>
            <p:nvPr/>
          </p:nvSpPr>
          <p:spPr>
            <a:xfrm>
              <a:off x="6826700" y="2222800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2587" y="963"/>
                  </a:moveTo>
                  <a:cubicBezTo>
                    <a:pt x="2250" y="288"/>
                    <a:pt x="1425" y="0"/>
                    <a:pt x="788" y="450"/>
                  </a:cubicBezTo>
                  <a:cubicBezTo>
                    <a:pt x="200" y="863"/>
                    <a:pt x="0" y="1925"/>
                    <a:pt x="575" y="2425"/>
                  </a:cubicBezTo>
                  <a:cubicBezTo>
                    <a:pt x="638" y="2462"/>
                    <a:pt x="700" y="2387"/>
                    <a:pt x="650" y="2350"/>
                  </a:cubicBezTo>
                  <a:cubicBezTo>
                    <a:pt x="138" y="1875"/>
                    <a:pt x="300" y="900"/>
                    <a:pt x="838" y="525"/>
                  </a:cubicBezTo>
                  <a:cubicBezTo>
                    <a:pt x="1425" y="125"/>
                    <a:pt x="2237" y="350"/>
                    <a:pt x="2537" y="1000"/>
                  </a:cubicBezTo>
                  <a:cubicBezTo>
                    <a:pt x="2550" y="1038"/>
                    <a:pt x="2600" y="1000"/>
                    <a:pt x="2587" y="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8">
              <a:extLst>
                <a:ext uri="{FF2B5EF4-FFF2-40B4-BE49-F238E27FC236}">
                  <a16:creationId xmlns:a16="http://schemas.microsoft.com/office/drawing/2014/main" id="{AF057A91-27E8-3C0A-F526-736CBB61EB2F}"/>
                </a:ext>
              </a:extLst>
            </p:cNvPr>
            <p:cNvSpPr/>
            <p:nvPr/>
          </p:nvSpPr>
          <p:spPr>
            <a:xfrm>
              <a:off x="6837325" y="2258100"/>
              <a:ext cx="46875" cy="35950"/>
            </a:xfrm>
            <a:custGeom>
              <a:avLst/>
              <a:gdLst/>
              <a:ahLst/>
              <a:cxnLst/>
              <a:rect l="l" t="t" r="r" b="b"/>
              <a:pathLst>
                <a:path w="1875" h="1438" extrusionOk="0">
                  <a:moveTo>
                    <a:pt x="25" y="750"/>
                  </a:moveTo>
                  <a:cubicBezTo>
                    <a:pt x="200" y="1213"/>
                    <a:pt x="738" y="1438"/>
                    <a:pt x="1200" y="1250"/>
                  </a:cubicBezTo>
                  <a:cubicBezTo>
                    <a:pt x="1662" y="1050"/>
                    <a:pt x="1875" y="513"/>
                    <a:pt x="1662" y="51"/>
                  </a:cubicBezTo>
                  <a:cubicBezTo>
                    <a:pt x="1650" y="1"/>
                    <a:pt x="1575" y="38"/>
                    <a:pt x="1587" y="88"/>
                  </a:cubicBezTo>
                  <a:cubicBezTo>
                    <a:pt x="1712" y="513"/>
                    <a:pt x="1587" y="963"/>
                    <a:pt x="1150" y="1150"/>
                  </a:cubicBezTo>
                  <a:cubicBezTo>
                    <a:pt x="738" y="1313"/>
                    <a:pt x="263" y="1125"/>
                    <a:pt x="88" y="713"/>
                  </a:cubicBezTo>
                  <a:cubicBezTo>
                    <a:pt x="63" y="675"/>
                    <a:pt x="0" y="713"/>
                    <a:pt x="2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8">
              <a:extLst>
                <a:ext uri="{FF2B5EF4-FFF2-40B4-BE49-F238E27FC236}">
                  <a16:creationId xmlns:a16="http://schemas.microsoft.com/office/drawing/2014/main" id="{EBFE956C-FD69-DC93-A8FC-6C66749B8C52}"/>
                </a:ext>
              </a:extLst>
            </p:cNvPr>
            <p:cNvSpPr/>
            <p:nvPr/>
          </p:nvSpPr>
          <p:spPr>
            <a:xfrm>
              <a:off x="6849500" y="2246850"/>
              <a:ext cx="30650" cy="17200"/>
            </a:xfrm>
            <a:custGeom>
              <a:avLst/>
              <a:gdLst/>
              <a:ahLst/>
              <a:cxnLst/>
              <a:rect l="l" t="t" r="r" b="b"/>
              <a:pathLst>
                <a:path w="1226" h="688" extrusionOk="0">
                  <a:moveTo>
                    <a:pt x="1200" y="638"/>
                  </a:moveTo>
                  <a:cubicBezTo>
                    <a:pt x="1225" y="301"/>
                    <a:pt x="863" y="51"/>
                    <a:pt x="550" y="63"/>
                  </a:cubicBezTo>
                  <a:cubicBezTo>
                    <a:pt x="238" y="63"/>
                    <a:pt x="1" y="338"/>
                    <a:pt x="113" y="626"/>
                  </a:cubicBezTo>
                  <a:cubicBezTo>
                    <a:pt x="138" y="676"/>
                    <a:pt x="213" y="663"/>
                    <a:pt x="201" y="601"/>
                  </a:cubicBezTo>
                  <a:cubicBezTo>
                    <a:pt x="13" y="1"/>
                    <a:pt x="1163" y="51"/>
                    <a:pt x="1125" y="638"/>
                  </a:cubicBezTo>
                  <a:cubicBezTo>
                    <a:pt x="1125" y="688"/>
                    <a:pt x="1200" y="688"/>
                    <a:pt x="120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8">
              <a:extLst>
                <a:ext uri="{FF2B5EF4-FFF2-40B4-BE49-F238E27FC236}">
                  <a16:creationId xmlns:a16="http://schemas.microsoft.com/office/drawing/2014/main" id="{1202B587-CFB6-A425-8051-727795BB434C}"/>
                </a:ext>
              </a:extLst>
            </p:cNvPr>
            <p:cNvSpPr/>
            <p:nvPr/>
          </p:nvSpPr>
          <p:spPr>
            <a:xfrm>
              <a:off x="6819200" y="2492725"/>
              <a:ext cx="71575" cy="55025"/>
            </a:xfrm>
            <a:custGeom>
              <a:avLst/>
              <a:gdLst/>
              <a:ahLst/>
              <a:cxnLst/>
              <a:rect l="l" t="t" r="r" b="b"/>
              <a:pathLst>
                <a:path w="2863" h="2201" extrusionOk="0">
                  <a:moveTo>
                    <a:pt x="2787" y="1750"/>
                  </a:moveTo>
                  <a:cubicBezTo>
                    <a:pt x="1463" y="2100"/>
                    <a:pt x="375" y="1288"/>
                    <a:pt x="50" y="26"/>
                  </a:cubicBezTo>
                  <a:cubicBezTo>
                    <a:pt x="50" y="1"/>
                    <a:pt x="0" y="1"/>
                    <a:pt x="0" y="26"/>
                  </a:cubicBezTo>
                  <a:cubicBezTo>
                    <a:pt x="100" y="1425"/>
                    <a:pt x="1538" y="2200"/>
                    <a:pt x="2812" y="1813"/>
                  </a:cubicBezTo>
                  <a:cubicBezTo>
                    <a:pt x="2862" y="1800"/>
                    <a:pt x="2837" y="1725"/>
                    <a:pt x="2787" y="1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8">
              <a:extLst>
                <a:ext uri="{FF2B5EF4-FFF2-40B4-BE49-F238E27FC236}">
                  <a16:creationId xmlns:a16="http://schemas.microsoft.com/office/drawing/2014/main" id="{41049A6B-6179-A55D-73E8-E4B87B6DCE7C}"/>
                </a:ext>
              </a:extLst>
            </p:cNvPr>
            <p:cNvSpPr/>
            <p:nvPr/>
          </p:nvSpPr>
          <p:spPr>
            <a:xfrm>
              <a:off x="6793275" y="2835125"/>
              <a:ext cx="104675" cy="111575"/>
            </a:xfrm>
            <a:custGeom>
              <a:avLst/>
              <a:gdLst/>
              <a:ahLst/>
              <a:cxnLst/>
              <a:rect l="l" t="t" r="r" b="b"/>
              <a:pathLst>
                <a:path w="4187" h="4463" extrusionOk="0">
                  <a:moveTo>
                    <a:pt x="3999" y="2663"/>
                  </a:moveTo>
                  <a:cubicBezTo>
                    <a:pt x="4187" y="1213"/>
                    <a:pt x="2737" y="38"/>
                    <a:pt x="1387" y="751"/>
                  </a:cubicBezTo>
                  <a:cubicBezTo>
                    <a:pt x="0" y="1488"/>
                    <a:pt x="225" y="3425"/>
                    <a:pt x="1162" y="4437"/>
                  </a:cubicBezTo>
                  <a:cubicBezTo>
                    <a:pt x="1187" y="4462"/>
                    <a:pt x="1237" y="4425"/>
                    <a:pt x="1212" y="4387"/>
                  </a:cubicBezTo>
                  <a:cubicBezTo>
                    <a:pt x="563" y="3488"/>
                    <a:pt x="125" y="2013"/>
                    <a:pt x="1062" y="1138"/>
                  </a:cubicBezTo>
                  <a:cubicBezTo>
                    <a:pt x="2275" y="1"/>
                    <a:pt x="4087" y="1088"/>
                    <a:pt x="3899" y="2663"/>
                  </a:cubicBezTo>
                  <a:cubicBezTo>
                    <a:pt x="3887" y="2738"/>
                    <a:pt x="3999" y="2725"/>
                    <a:pt x="4012" y="2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>
              <a:extLst>
                <a:ext uri="{FF2B5EF4-FFF2-40B4-BE49-F238E27FC236}">
                  <a16:creationId xmlns:a16="http://schemas.microsoft.com/office/drawing/2014/main" id="{5590A019-F0EA-D98E-B475-BC47BCCF7A0B}"/>
                </a:ext>
              </a:extLst>
            </p:cNvPr>
            <p:cNvSpPr/>
            <p:nvPr/>
          </p:nvSpPr>
          <p:spPr>
            <a:xfrm>
              <a:off x="6818575" y="2941350"/>
              <a:ext cx="146550" cy="263725"/>
            </a:xfrm>
            <a:custGeom>
              <a:avLst/>
              <a:gdLst/>
              <a:ahLst/>
              <a:cxnLst/>
              <a:rect l="l" t="t" r="r" b="b"/>
              <a:pathLst>
                <a:path w="5862" h="10549" extrusionOk="0">
                  <a:moveTo>
                    <a:pt x="38" y="101"/>
                  </a:moveTo>
                  <a:cubicBezTo>
                    <a:pt x="1700" y="1313"/>
                    <a:pt x="3812" y="2425"/>
                    <a:pt x="4737" y="4325"/>
                  </a:cubicBezTo>
                  <a:cubicBezTo>
                    <a:pt x="5586" y="6087"/>
                    <a:pt x="5761" y="8849"/>
                    <a:pt x="4562" y="10486"/>
                  </a:cubicBezTo>
                  <a:cubicBezTo>
                    <a:pt x="4537" y="10511"/>
                    <a:pt x="4587" y="10548"/>
                    <a:pt x="4612" y="10523"/>
                  </a:cubicBezTo>
                  <a:cubicBezTo>
                    <a:pt x="5861" y="9086"/>
                    <a:pt x="5724" y="6587"/>
                    <a:pt x="5137" y="4875"/>
                  </a:cubicBezTo>
                  <a:cubicBezTo>
                    <a:pt x="4349" y="2550"/>
                    <a:pt x="1950" y="1363"/>
                    <a:pt x="75" y="26"/>
                  </a:cubicBezTo>
                  <a:cubicBezTo>
                    <a:pt x="38" y="1"/>
                    <a:pt x="0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8">
              <a:extLst>
                <a:ext uri="{FF2B5EF4-FFF2-40B4-BE49-F238E27FC236}">
                  <a16:creationId xmlns:a16="http://schemas.microsoft.com/office/drawing/2014/main" id="{75517E9A-F771-BA3A-1BDE-96D38B84EB1F}"/>
                </a:ext>
              </a:extLst>
            </p:cNvPr>
            <p:cNvSpPr/>
            <p:nvPr/>
          </p:nvSpPr>
          <p:spPr>
            <a:xfrm>
              <a:off x="6841075" y="3137250"/>
              <a:ext cx="84375" cy="100925"/>
            </a:xfrm>
            <a:custGeom>
              <a:avLst/>
              <a:gdLst/>
              <a:ahLst/>
              <a:cxnLst/>
              <a:rect l="l" t="t" r="r" b="b"/>
              <a:pathLst>
                <a:path w="3375" h="4037" extrusionOk="0">
                  <a:moveTo>
                    <a:pt x="3299" y="2875"/>
                  </a:moveTo>
                  <a:cubicBezTo>
                    <a:pt x="2362" y="3412"/>
                    <a:pt x="987" y="3537"/>
                    <a:pt x="438" y="2375"/>
                  </a:cubicBezTo>
                  <a:cubicBezTo>
                    <a:pt x="313" y="2100"/>
                    <a:pt x="275" y="1787"/>
                    <a:pt x="325" y="1487"/>
                  </a:cubicBezTo>
                  <a:cubicBezTo>
                    <a:pt x="325" y="1412"/>
                    <a:pt x="313" y="1325"/>
                    <a:pt x="325" y="1250"/>
                  </a:cubicBezTo>
                  <a:cubicBezTo>
                    <a:pt x="450" y="488"/>
                    <a:pt x="650" y="513"/>
                    <a:pt x="1175" y="450"/>
                  </a:cubicBezTo>
                  <a:cubicBezTo>
                    <a:pt x="2075" y="338"/>
                    <a:pt x="2425" y="938"/>
                    <a:pt x="2275" y="1725"/>
                  </a:cubicBezTo>
                  <a:cubicBezTo>
                    <a:pt x="2162" y="2300"/>
                    <a:pt x="1875" y="2600"/>
                    <a:pt x="1462" y="3000"/>
                  </a:cubicBezTo>
                  <a:cubicBezTo>
                    <a:pt x="1150" y="3299"/>
                    <a:pt x="825" y="3549"/>
                    <a:pt x="800" y="3999"/>
                  </a:cubicBezTo>
                  <a:cubicBezTo>
                    <a:pt x="800" y="4024"/>
                    <a:pt x="850" y="4037"/>
                    <a:pt x="850" y="3999"/>
                  </a:cubicBezTo>
                  <a:cubicBezTo>
                    <a:pt x="950" y="3287"/>
                    <a:pt x="1862" y="2900"/>
                    <a:pt x="2225" y="2312"/>
                  </a:cubicBezTo>
                  <a:cubicBezTo>
                    <a:pt x="2525" y="1875"/>
                    <a:pt x="2575" y="1325"/>
                    <a:pt x="2362" y="850"/>
                  </a:cubicBezTo>
                  <a:cubicBezTo>
                    <a:pt x="2025" y="113"/>
                    <a:pt x="887" y="0"/>
                    <a:pt x="400" y="650"/>
                  </a:cubicBezTo>
                  <a:cubicBezTo>
                    <a:pt x="0" y="1163"/>
                    <a:pt x="138" y="2237"/>
                    <a:pt x="500" y="2725"/>
                  </a:cubicBezTo>
                  <a:cubicBezTo>
                    <a:pt x="1200" y="3662"/>
                    <a:pt x="2450" y="3462"/>
                    <a:pt x="3337" y="2950"/>
                  </a:cubicBezTo>
                  <a:cubicBezTo>
                    <a:pt x="3374" y="2912"/>
                    <a:pt x="3337" y="2850"/>
                    <a:pt x="3299" y="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8">
              <a:extLst>
                <a:ext uri="{FF2B5EF4-FFF2-40B4-BE49-F238E27FC236}">
                  <a16:creationId xmlns:a16="http://schemas.microsoft.com/office/drawing/2014/main" id="{82938C21-D36B-68EA-4690-9DDE4F972925}"/>
                </a:ext>
              </a:extLst>
            </p:cNvPr>
            <p:cNvSpPr/>
            <p:nvPr/>
          </p:nvSpPr>
          <p:spPr>
            <a:xfrm>
              <a:off x="6857325" y="3245025"/>
              <a:ext cx="13750" cy="55325"/>
            </a:xfrm>
            <a:custGeom>
              <a:avLst/>
              <a:gdLst/>
              <a:ahLst/>
              <a:cxnLst/>
              <a:rect l="l" t="t" r="r" b="b"/>
              <a:pathLst>
                <a:path w="550" h="2213" extrusionOk="0">
                  <a:moveTo>
                    <a:pt x="75" y="51"/>
                  </a:moveTo>
                  <a:cubicBezTo>
                    <a:pt x="0" y="738"/>
                    <a:pt x="63" y="1588"/>
                    <a:pt x="475" y="2188"/>
                  </a:cubicBezTo>
                  <a:cubicBezTo>
                    <a:pt x="500" y="2213"/>
                    <a:pt x="550" y="2200"/>
                    <a:pt x="537" y="2163"/>
                  </a:cubicBezTo>
                  <a:cubicBezTo>
                    <a:pt x="300" y="1438"/>
                    <a:pt x="75" y="825"/>
                    <a:pt x="150" y="51"/>
                  </a:cubicBezTo>
                  <a:cubicBezTo>
                    <a:pt x="150" y="1"/>
                    <a:pt x="87" y="1"/>
                    <a:pt x="7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>
              <a:extLst>
                <a:ext uri="{FF2B5EF4-FFF2-40B4-BE49-F238E27FC236}">
                  <a16:creationId xmlns:a16="http://schemas.microsoft.com/office/drawing/2014/main" id="{F6852385-2C17-3229-1EDF-31CEF6845F6A}"/>
                </a:ext>
              </a:extLst>
            </p:cNvPr>
            <p:cNvSpPr/>
            <p:nvPr/>
          </p:nvSpPr>
          <p:spPr>
            <a:xfrm>
              <a:off x="6805150" y="2972925"/>
              <a:ext cx="96550" cy="81550"/>
            </a:xfrm>
            <a:custGeom>
              <a:avLst/>
              <a:gdLst/>
              <a:ahLst/>
              <a:cxnLst/>
              <a:rect l="l" t="t" r="r" b="b"/>
              <a:pathLst>
                <a:path w="3862" h="3262" extrusionOk="0">
                  <a:moveTo>
                    <a:pt x="3824" y="1025"/>
                  </a:moveTo>
                  <a:cubicBezTo>
                    <a:pt x="3187" y="475"/>
                    <a:pt x="2362" y="0"/>
                    <a:pt x="1487" y="187"/>
                  </a:cubicBezTo>
                  <a:cubicBezTo>
                    <a:pt x="662" y="375"/>
                    <a:pt x="50" y="1175"/>
                    <a:pt x="25" y="2012"/>
                  </a:cubicBezTo>
                  <a:cubicBezTo>
                    <a:pt x="0" y="2587"/>
                    <a:pt x="375" y="3262"/>
                    <a:pt x="1037" y="3187"/>
                  </a:cubicBezTo>
                  <a:cubicBezTo>
                    <a:pt x="1387" y="3149"/>
                    <a:pt x="1812" y="2799"/>
                    <a:pt x="1437" y="2512"/>
                  </a:cubicBezTo>
                  <a:cubicBezTo>
                    <a:pt x="1387" y="2487"/>
                    <a:pt x="1350" y="2549"/>
                    <a:pt x="1387" y="2587"/>
                  </a:cubicBezTo>
                  <a:cubicBezTo>
                    <a:pt x="562" y="3012"/>
                    <a:pt x="138" y="2862"/>
                    <a:pt x="125" y="2124"/>
                  </a:cubicBezTo>
                  <a:cubicBezTo>
                    <a:pt x="125" y="1812"/>
                    <a:pt x="200" y="1500"/>
                    <a:pt x="362" y="1225"/>
                  </a:cubicBezTo>
                  <a:cubicBezTo>
                    <a:pt x="562" y="787"/>
                    <a:pt x="950" y="462"/>
                    <a:pt x="1412" y="325"/>
                  </a:cubicBezTo>
                  <a:cubicBezTo>
                    <a:pt x="2299" y="88"/>
                    <a:pt x="3124" y="550"/>
                    <a:pt x="3787" y="1075"/>
                  </a:cubicBezTo>
                  <a:cubicBezTo>
                    <a:pt x="3824" y="1087"/>
                    <a:pt x="3862" y="1050"/>
                    <a:pt x="3837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>
              <a:extLst>
                <a:ext uri="{FF2B5EF4-FFF2-40B4-BE49-F238E27FC236}">
                  <a16:creationId xmlns:a16="http://schemas.microsoft.com/office/drawing/2014/main" id="{59AA289B-FE57-FF7D-1525-08756F6975D2}"/>
                </a:ext>
              </a:extLst>
            </p:cNvPr>
            <p:cNvSpPr/>
            <p:nvPr/>
          </p:nvSpPr>
          <p:spPr>
            <a:xfrm>
              <a:off x="6762350" y="2958850"/>
              <a:ext cx="110600" cy="22825"/>
            </a:xfrm>
            <a:custGeom>
              <a:avLst/>
              <a:gdLst/>
              <a:ahLst/>
              <a:cxnLst/>
              <a:rect l="l" t="t" r="r" b="b"/>
              <a:pathLst>
                <a:path w="4424" h="913" extrusionOk="0">
                  <a:moveTo>
                    <a:pt x="4399" y="825"/>
                  </a:moveTo>
                  <a:cubicBezTo>
                    <a:pt x="3874" y="376"/>
                    <a:pt x="3187" y="251"/>
                    <a:pt x="2524" y="176"/>
                  </a:cubicBezTo>
                  <a:cubicBezTo>
                    <a:pt x="1700" y="88"/>
                    <a:pt x="725" y="1"/>
                    <a:pt x="38" y="526"/>
                  </a:cubicBezTo>
                  <a:cubicBezTo>
                    <a:pt x="0" y="551"/>
                    <a:pt x="25" y="601"/>
                    <a:pt x="63" y="588"/>
                  </a:cubicBezTo>
                  <a:cubicBezTo>
                    <a:pt x="1187" y="1"/>
                    <a:pt x="3324" y="38"/>
                    <a:pt x="4324" y="875"/>
                  </a:cubicBezTo>
                  <a:cubicBezTo>
                    <a:pt x="4374" y="913"/>
                    <a:pt x="4424" y="863"/>
                    <a:pt x="4386" y="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8">
              <a:extLst>
                <a:ext uri="{FF2B5EF4-FFF2-40B4-BE49-F238E27FC236}">
                  <a16:creationId xmlns:a16="http://schemas.microsoft.com/office/drawing/2014/main" id="{5511CB57-83F3-817B-C739-DB2C565FE2F1}"/>
                </a:ext>
              </a:extLst>
            </p:cNvPr>
            <p:cNvSpPr/>
            <p:nvPr/>
          </p:nvSpPr>
          <p:spPr>
            <a:xfrm>
              <a:off x="675110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126"/>
                  </a:moveTo>
                  <a:cubicBezTo>
                    <a:pt x="488" y="213"/>
                    <a:pt x="463" y="313"/>
                    <a:pt x="400" y="388"/>
                  </a:cubicBezTo>
                  <a:cubicBezTo>
                    <a:pt x="338" y="450"/>
                    <a:pt x="238" y="475"/>
                    <a:pt x="150" y="463"/>
                  </a:cubicBezTo>
                  <a:cubicBezTo>
                    <a:pt x="125" y="450"/>
                    <a:pt x="88" y="438"/>
                    <a:pt x="63" y="425"/>
                  </a:cubicBezTo>
                  <a:cubicBezTo>
                    <a:pt x="38" y="388"/>
                    <a:pt x="25" y="350"/>
                    <a:pt x="25" y="313"/>
                  </a:cubicBezTo>
                  <a:cubicBezTo>
                    <a:pt x="0" y="188"/>
                    <a:pt x="63" y="63"/>
                    <a:pt x="175" y="13"/>
                  </a:cubicBezTo>
                  <a:cubicBezTo>
                    <a:pt x="313" y="1"/>
                    <a:pt x="425" y="101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8">
              <a:extLst>
                <a:ext uri="{FF2B5EF4-FFF2-40B4-BE49-F238E27FC236}">
                  <a16:creationId xmlns:a16="http://schemas.microsoft.com/office/drawing/2014/main" id="{605AC94D-3730-3BA9-76D3-5D0A761427F9}"/>
                </a:ext>
              </a:extLst>
            </p:cNvPr>
            <p:cNvSpPr/>
            <p:nvPr/>
          </p:nvSpPr>
          <p:spPr>
            <a:xfrm>
              <a:off x="6748600" y="2965425"/>
              <a:ext cx="17200" cy="22200"/>
            </a:xfrm>
            <a:custGeom>
              <a:avLst/>
              <a:gdLst/>
              <a:ahLst/>
              <a:cxnLst/>
              <a:rect l="l" t="t" r="r" b="b"/>
              <a:pathLst>
                <a:path w="688" h="888" extrusionOk="0">
                  <a:moveTo>
                    <a:pt x="475" y="300"/>
                  </a:moveTo>
                  <a:cubicBezTo>
                    <a:pt x="450" y="587"/>
                    <a:pt x="375" y="637"/>
                    <a:pt x="275" y="462"/>
                  </a:cubicBezTo>
                  <a:cubicBezTo>
                    <a:pt x="100" y="300"/>
                    <a:pt x="163" y="288"/>
                    <a:pt x="488" y="413"/>
                  </a:cubicBezTo>
                  <a:cubicBezTo>
                    <a:pt x="488" y="450"/>
                    <a:pt x="575" y="438"/>
                    <a:pt x="575" y="400"/>
                  </a:cubicBezTo>
                  <a:cubicBezTo>
                    <a:pt x="575" y="0"/>
                    <a:pt x="0" y="88"/>
                    <a:pt x="63" y="487"/>
                  </a:cubicBezTo>
                  <a:cubicBezTo>
                    <a:pt x="125" y="887"/>
                    <a:pt x="687" y="650"/>
                    <a:pt x="600" y="275"/>
                  </a:cubicBezTo>
                  <a:cubicBezTo>
                    <a:pt x="575" y="200"/>
                    <a:pt x="475" y="2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>
              <a:extLst>
                <a:ext uri="{FF2B5EF4-FFF2-40B4-BE49-F238E27FC236}">
                  <a16:creationId xmlns:a16="http://schemas.microsoft.com/office/drawing/2014/main" id="{F56CB1B9-86B9-23DD-7C4B-2512EF7AACD9}"/>
                </a:ext>
              </a:extLst>
            </p:cNvPr>
            <p:cNvSpPr/>
            <p:nvPr/>
          </p:nvSpPr>
          <p:spPr>
            <a:xfrm>
              <a:off x="6927925" y="3207225"/>
              <a:ext cx="3450" cy="2850"/>
            </a:xfrm>
            <a:custGeom>
              <a:avLst/>
              <a:gdLst/>
              <a:ahLst/>
              <a:cxnLst/>
              <a:rect l="l" t="t" r="r" b="b"/>
              <a:pathLst>
                <a:path w="138" h="114" extrusionOk="0">
                  <a:moveTo>
                    <a:pt x="63" y="13"/>
                  </a:moveTo>
                  <a:lnTo>
                    <a:pt x="38" y="26"/>
                  </a:lnTo>
                  <a:cubicBezTo>
                    <a:pt x="0" y="38"/>
                    <a:pt x="0" y="76"/>
                    <a:pt x="38" y="88"/>
                  </a:cubicBezTo>
                  <a:lnTo>
                    <a:pt x="63" y="101"/>
                  </a:lnTo>
                  <a:cubicBezTo>
                    <a:pt x="125" y="113"/>
                    <a:pt x="138" y="1"/>
                    <a:pt x="6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>
              <a:extLst>
                <a:ext uri="{FF2B5EF4-FFF2-40B4-BE49-F238E27FC236}">
                  <a16:creationId xmlns:a16="http://schemas.microsoft.com/office/drawing/2014/main" id="{A5B9E17E-C6B8-DA24-B56D-D615E00462FB}"/>
                </a:ext>
              </a:extLst>
            </p:cNvPr>
            <p:cNvSpPr/>
            <p:nvPr/>
          </p:nvSpPr>
          <p:spPr>
            <a:xfrm>
              <a:off x="6870125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" y="138"/>
                  </a:moveTo>
                  <a:cubicBezTo>
                    <a:pt x="313" y="225"/>
                    <a:pt x="425" y="662"/>
                    <a:pt x="475" y="887"/>
                  </a:cubicBezTo>
                  <a:cubicBezTo>
                    <a:pt x="513" y="1125"/>
                    <a:pt x="500" y="1375"/>
                    <a:pt x="463" y="1625"/>
                  </a:cubicBezTo>
                  <a:cubicBezTo>
                    <a:pt x="463" y="1675"/>
                    <a:pt x="550" y="1687"/>
                    <a:pt x="563" y="1637"/>
                  </a:cubicBezTo>
                  <a:cubicBezTo>
                    <a:pt x="700" y="1175"/>
                    <a:pt x="625" y="225"/>
                    <a:pt x="100" y="25"/>
                  </a:cubicBezTo>
                  <a:cubicBezTo>
                    <a:pt x="25" y="0"/>
                    <a:pt x="0" y="113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8">
              <a:extLst>
                <a:ext uri="{FF2B5EF4-FFF2-40B4-BE49-F238E27FC236}">
                  <a16:creationId xmlns:a16="http://schemas.microsoft.com/office/drawing/2014/main" id="{FF2CCE78-CAD3-3DCF-597B-9008DA2ED7F2}"/>
                </a:ext>
              </a:extLst>
            </p:cNvPr>
            <p:cNvSpPr/>
            <p:nvPr/>
          </p:nvSpPr>
          <p:spPr>
            <a:xfrm>
              <a:off x="6865425" y="32978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751" y="1575"/>
                  </a:moveTo>
                  <a:cubicBezTo>
                    <a:pt x="376" y="1175"/>
                    <a:pt x="188" y="625"/>
                    <a:pt x="238" y="88"/>
                  </a:cubicBezTo>
                  <a:cubicBezTo>
                    <a:pt x="238" y="26"/>
                    <a:pt x="163" y="1"/>
                    <a:pt x="151" y="63"/>
                  </a:cubicBezTo>
                  <a:cubicBezTo>
                    <a:pt x="1" y="563"/>
                    <a:pt x="313" y="1288"/>
                    <a:pt x="676" y="1638"/>
                  </a:cubicBezTo>
                  <a:cubicBezTo>
                    <a:pt x="726" y="1688"/>
                    <a:pt x="788" y="1613"/>
                    <a:pt x="751" y="15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8">
              <a:extLst>
                <a:ext uri="{FF2B5EF4-FFF2-40B4-BE49-F238E27FC236}">
                  <a16:creationId xmlns:a16="http://schemas.microsoft.com/office/drawing/2014/main" id="{DF7AECC0-261F-6878-0B28-693CC4EB0060}"/>
                </a:ext>
              </a:extLst>
            </p:cNvPr>
            <p:cNvSpPr/>
            <p:nvPr/>
          </p:nvSpPr>
          <p:spPr>
            <a:xfrm>
              <a:off x="6831375" y="323752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01" y="51"/>
                  </a:moveTo>
                  <a:cubicBezTo>
                    <a:pt x="1125" y="363"/>
                    <a:pt x="951" y="613"/>
                    <a:pt x="763" y="863"/>
                  </a:cubicBezTo>
                  <a:cubicBezTo>
                    <a:pt x="588" y="1088"/>
                    <a:pt x="326" y="1225"/>
                    <a:pt x="38" y="1250"/>
                  </a:cubicBezTo>
                  <a:cubicBezTo>
                    <a:pt x="1" y="1250"/>
                    <a:pt x="13" y="1325"/>
                    <a:pt x="51" y="1325"/>
                  </a:cubicBezTo>
                  <a:cubicBezTo>
                    <a:pt x="351" y="1313"/>
                    <a:pt x="638" y="1163"/>
                    <a:pt x="813" y="913"/>
                  </a:cubicBezTo>
                  <a:cubicBezTo>
                    <a:pt x="1013" y="663"/>
                    <a:pt x="1200" y="388"/>
                    <a:pt x="1188" y="51"/>
                  </a:cubicBezTo>
                  <a:cubicBezTo>
                    <a:pt x="1188" y="1"/>
                    <a:pt x="1101" y="1"/>
                    <a:pt x="11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8">
              <a:extLst>
                <a:ext uri="{FF2B5EF4-FFF2-40B4-BE49-F238E27FC236}">
                  <a16:creationId xmlns:a16="http://schemas.microsoft.com/office/drawing/2014/main" id="{65EBA7C2-30DB-C65B-55F3-AC62E3F31AA4}"/>
                </a:ext>
              </a:extLst>
            </p:cNvPr>
            <p:cNvSpPr/>
            <p:nvPr/>
          </p:nvSpPr>
          <p:spPr>
            <a:xfrm>
              <a:off x="6831700" y="3237850"/>
              <a:ext cx="29075" cy="33125"/>
            </a:xfrm>
            <a:custGeom>
              <a:avLst/>
              <a:gdLst/>
              <a:ahLst/>
              <a:cxnLst/>
              <a:rect l="l" t="t" r="r" b="b"/>
              <a:pathLst>
                <a:path w="1163" h="1325" extrusionOk="0">
                  <a:moveTo>
                    <a:pt x="75" y="1275"/>
                  </a:moveTo>
                  <a:cubicBezTo>
                    <a:pt x="150" y="1012"/>
                    <a:pt x="288" y="763"/>
                    <a:pt x="463" y="538"/>
                  </a:cubicBezTo>
                  <a:cubicBezTo>
                    <a:pt x="638" y="313"/>
                    <a:pt x="875" y="250"/>
                    <a:pt x="1112" y="113"/>
                  </a:cubicBezTo>
                  <a:cubicBezTo>
                    <a:pt x="1162" y="75"/>
                    <a:pt x="1125" y="0"/>
                    <a:pt x="1063" y="13"/>
                  </a:cubicBezTo>
                  <a:cubicBezTo>
                    <a:pt x="488" y="125"/>
                    <a:pt x="88" y="700"/>
                    <a:pt x="0" y="1262"/>
                  </a:cubicBezTo>
                  <a:cubicBezTo>
                    <a:pt x="0" y="1300"/>
                    <a:pt x="63" y="1325"/>
                    <a:pt x="7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8">
              <a:extLst>
                <a:ext uri="{FF2B5EF4-FFF2-40B4-BE49-F238E27FC236}">
                  <a16:creationId xmlns:a16="http://schemas.microsoft.com/office/drawing/2014/main" id="{1225AC14-9C17-1412-EF27-14A36EE277D7}"/>
                </a:ext>
              </a:extLst>
            </p:cNvPr>
            <p:cNvSpPr/>
            <p:nvPr/>
          </p:nvSpPr>
          <p:spPr>
            <a:xfrm>
              <a:off x="6767025" y="2929475"/>
              <a:ext cx="86575" cy="38475"/>
            </a:xfrm>
            <a:custGeom>
              <a:avLst/>
              <a:gdLst/>
              <a:ahLst/>
              <a:cxnLst/>
              <a:rect l="l" t="t" r="r" b="b"/>
              <a:pathLst>
                <a:path w="3463" h="1539" extrusionOk="0">
                  <a:moveTo>
                    <a:pt x="3425" y="1451"/>
                  </a:moveTo>
                  <a:cubicBezTo>
                    <a:pt x="2437" y="713"/>
                    <a:pt x="1288" y="226"/>
                    <a:pt x="88" y="13"/>
                  </a:cubicBezTo>
                  <a:cubicBezTo>
                    <a:pt x="25" y="1"/>
                    <a:pt x="0" y="88"/>
                    <a:pt x="50" y="101"/>
                  </a:cubicBezTo>
                  <a:cubicBezTo>
                    <a:pt x="1250" y="326"/>
                    <a:pt x="2387" y="801"/>
                    <a:pt x="3387" y="1513"/>
                  </a:cubicBezTo>
                  <a:cubicBezTo>
                    <a:pt x="3425" y="1538"/>
                    <a:pt x="3462" y="1476"/>
                    <a:pt x="3425" y="1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>
              <a:extLst>
                <a:ext uri="{FF2B5EF4-FFF2-40B4-BE49-F238E27FC236}">
                  <a16:creationId xmlns:a16="http://schemas.microsoft.com/office/drawing/2014/main" id="{B44ABFC8-0645-1914-C2B9-348E9C7702F9}"/>
                </a:ext>
              </a:extLst>
            </p:cNvPr>
            <p:cNvSpPr/>
            <p:nvPr/>
          </p:nvSpPr>
          <p:spPr>
            <a:xfrm>
              <a:off x="6752650" y="2919175"/>
              <a:ext cx="16575" cy="17825"/>
            </a:xfrm>
            <a:custGeom>
              <a:avLst/>
              <a:gdLst/>
              <a:ahLst/>
              <a:cxnLst/>
              <a:rect l="l" t="t" r="r" b="b"/>
              <a:pathLst>
                <a:path w="663" h="713" extrusionOk="0">
                  <a:moveTo>
                    <a:pt x="525" y="463"/>
                  </a:moveTo>
                  <a:cubicBezTo>
                    <a:pt x="488" y="363"/>
                    <a:pt x="488" y="351"/>
                    <a:pt x="500" y="425"/>
                  </a:cubicBezTo>
                  <a:cubicBezTo>
                    <a:pt x="500" y="463"/>
                    <a:pt x="500" y="500"/>
                    <a:pt x="500" y="538"/>
                  </a:cubicBezTo>
                  <a:cubicBezTo>
                    <a:pt x="500" y="575"/>
                    <a:pt x="550" y="600"/>
                    <a:pt x="563" y="563"/>
                  </a:cubicBezTo>
                  <a:cubicBezTo>
                    <a:pt x="663" y="338"/>
                    <a:pt x="438" y="1"/>
                    <a:pt x="213" y="238"/>
                  </a:cubicBezTo>
                  <a:cubicBezTo>
                    <a:pt x="1" y="488"/>
                    <a:pt x="376" y="713"/>
                    <a:pt x="575" y="525"/>
                  </a:cubicBezTo>
                  <a:cubicBezTo>
                    <a:pt x="625" y="488"/>
                    <a:pt x="563" y="425"/>
                    <a:pt x="513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>
              <a:extLst>
                <a:ext uri="{FF2B5EF4-FFF2-40B4-BE49-F238E27FC236}">
                  <a16:creationId xmlns:a16="http://schemas.microsoft.com/office/drawing/2014/main" id="{E2743D49-7F6B-406A-0227-FCF29D97F70D}"/>
                </a:ext>
              </a:extLst>
            </p:cNvPr>
            <p:cNvSpPr/>
            <p:nvPr/>
          </p:nvSpPr>
          <p:spPr>
            <a:xfrm>
              <a:off x="6783275" y="2974800"/>
              <a:ext cx="81875" cy="30325"/>
            </a:xfrm>
            <a:custGeom>
              <a:avLst/>
              <a:gdLst/>
              <a:ahLst/>
              <a:cxnLst/>
              <a:rect l="l" t="t" r="r" b="b"/>
              <a:pathLst>
                <a:path w="3275" h="1213" extrusionOk="0">
                  <a:moveTo>
                    <a:pt x="3212" y="137"/>
                  </a:moveTo>
                  <a:cubicBezTo>
                    <a:pt x="2112" y="0"/>
                    <a:pt x="738" y="225"/>
                    <a:pt x="13" y="1150"/>
                  </a:cubicBezTo>
                  <a:cubicBezTo>
                    <a:pt x="0" y="1187"/>
                    <a:pt x="25" y="1212"/>
                    <a:pt x="63" y="1200"/>
                  </a:cubicBezTo>
                  <a:cubicBezTo>
                    <a:pt x="1000" y="412"/>
                    <a:pt x="2000" y="87"/>
                    <a:pt x="3212" y="225"/>
                  </a:cubicBezTo>
                  <a:cubicBezTo>
                    <a:pt x="3274" y="225"/>
                    <a:pt x="3274" y="137"/>
                    <a:pt x="3212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>
              <a:extLst>
                <a:ext uri="{FF2B5EF4-FFF2-40B4-BE49-F238E27FC236}">
                  <a16:creationId xmlns:a16="http://schemas.microsoft.com/office/drawing/2014/main" id="{55D21C7B-A40C-F279-057A-6B9E02216CAA}"/>
                </a:ext>
              </a:extLst>
            </p:cNvPr>
            <p:cNvSpPr/>
            <p:nvPr/>
          </p:nvSpPr>
          <p:spPr>
            <a:xfrm>
              <a:off x="6773575" y="3001650"/>
              <a:ext cx="14725" cy="13150"/>
            </a:xfrm>
            <a:custGeom>
              <a:avLst/>
              <a:gdLst/>
              <a:ahLst/>
              <a:cxnLst/>
              <a:rect l="l" t="t" r="r" b="b"/>
              <a:pathLst>
                <a:path w="589" h="526" extrusionOk="0">
                  <a:moveTo>
                    <a:pt x="338" y="426"/>
                  </a:moveTo>
                  <a:cubicBezTo>
                    <a:pt x="338" y="326"/>
                    <a:pt x="313" y="313"/>
                    <a:pt x="263" y="376"/>
                  </a:cubicBezTo>
                  <a:cubicBezTo>
                    <a:pt x="226" y="388"/>
                    <a:pt x="238" y="438"/>
                    <a:pt x="276" y="438"/>
                  </a:cubicBezTo>
                  <a:cubicBezTo>
                    <a:pt x="563" y="438"/>
                    <a:pt x="588" y="1"/>
                    <a:pt x="301" y="38"/>
                  </a:cubicBezTo>
                  <a:cubicBezTo>
                    <a:pt x="1" y="63"/>
                    <a:pt x="38" y="526"/>
                    <a:pt x="338" y="488"/>
                  </a:cubicBezTo>
                  <a:cubicBezTo>
                    <a:pt x="376" y="488"/>
                    <a:pt x="376" y="426"/>
                    <a:pt x="338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>
              <a:extLst>
                <a:ext uri="{FF2B5EF4-FFF2-40B4-BE49-F238E27FC236}">
                  <a16:creationId xmlns:a16="http://schemas.microsoft.com/office/drawing/2014/main" id="{98525E18-BBBA-5887-EF20-7604C9C66C24}"/>
                </a:ext>
              </a:extLst>
            </p:cNvPr>
            <p:cNvSpPr/>
            <p:nvPr/>
          </p:nvSpPr>
          <p:spPr>
            <a:xfrm>
              <a:off x="6888250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337" y="38"/>
                  </a:moveTo>
                  <a:cubicBezTo>
                    <a:pt x="1650" y="1800"/>
                    <a:pt x="925" y="3125"/>
                    <a:pt x="738" y="5050"/>
                  </a:cubicBezTo>
                  <a:cubicBezTo>
                    <a:pt x="575" y="6762"/>
                    <a:pt x="975" y="8011"/>
                    <a:pt x="1925" y="9436"/>
                  </a:cubicBezTo>
                  <a:cubicBezTo>
                    <a:pt x="1975" y="9498"/>
                    <a:pt x="2075" y="9436"/>
                    <a:pt x="2037" y="9373"/>
                  </a:cubicBezTo>
                  <a:cubicBezTo>
                    <a:pt x="0" y="6049"/>
                    <a:pt x="1137" y="3375"/>
                    <a:pt x="2400" y="51"/>
                  </a:cubicBezTo>
                  <a:cubicBezTo>
                    <a:pt x="2412" y="13"/>
                    <a:pt x="2350" y="1"/>
                    <a:pt x="233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>
              <a:extLst>
                <a:ext uri="{FF2B5EF4-FFF2-40B4-BE49-F238E27FC236}">
                  <a16:creationId xmlns:a16="http://schemas.microsoft.com/office/drawing/2014/main" id="{322DED8D-86B1-11B4-64FD-12F4B979F697}"/>
                </a:ext>
              </a:extLst>
            </p:cNvPr>
            <p:cNvSpPr/>
            <p:nvPr/>
          </p:nvSpPr>
          <p:spPr>
            <a:xfrm>
              <a:off x="6844200" y="2899500"/>
              <a:ext cx="49375" cy="31575"/>
            </a:xfrm>
            <a:custGeom>
              <a:avLst/>
              <a:gdLst/>
              <a:ahLst/>
              <a:cxnLst/>
              <a:rect l="l" t="t" r="r" b="b"/>
              <a:pathLst>
                <a:path w="1975" h="1263" extrusionOk="0">
                  <a:moveTo>
                    <a:pt x="1912" y="25"/>
                  </a:moveTo>
                  <a:cubicBezTo>
                    <a:pt x="1825" y="450"/>
                    <a:pt x="1612" y="838"/>
                    <a:pt x="1212" y="1025"/>
                  </a:cubicBezTo>
                  <a:cubicBezTo>
                    <a:pt x="712" y="1237"/>
                    <a:pt x="125" y="975"/>
                    <a:pt x="113" y="400"/>
                  </a:cubicBezTo>
                  <a:cubicBezTo>
                    <a:pt x="113" y="325"/>
                    <a:pt x="0" y="325"/>
                    <a:pt x="0" y="400"/>
                  </a:cubicBezTo>
                  <a:cubicBezTo>
                    <a:pt x="0" y="888"/>
                    <a:pt x="438" y="1262"/>
                    <a:pt x="925" y="1212"/>
                  </a:cubicBezTo>
                  <a:cubicBezTo>
                    <a:pt x="1525" y="1150"/>
                    <a:pt x="1875" y="613"/>
                    <a:pt x="1975" y="50"/>
                  </a:cubicBezTo>
                  <a:cubicBezTo>
                    <a:pt x="1975" y="13"/>
                    <a:pt x="1912" y="0"/>
                    <a:pt x="191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>
              <a:extLst>
                <a:ext uri="{FF2B5EF4-FFF2-40B4-BE49-F238E27FC236}">
                  <a16:creationId xmlns:a16="http://schemas.microsoft.com/office/drawing/2014/main" id="{22B92F38-4E68-0995-AEFD-B764931EFB77}"/>
                </a:ext>
              </a:extLst>
            </p:cNvPr>
            <p:cNvSpPr/>
            <p:nvPr/>
          </p:nvSpPr>
          <p:spPr>
            <a:xfrm>
              <a:off x="6887300" y="31138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626" y="2449"/>
                  </a:moveTo>
                  <a:cubicBezTo>
                    <a:pt x="626" y="2149"/>
                    <a:pt x="563" y="1850"/>
                    <a:pt x="426" y="1575"/>
                  </a:cubicBezTo>
                  <a:cubicBezTo>
                    <a:pt x="126" y="875"/>
                    <a:pt x="426" y="200"/>
                    <a:pt x="1225" y="88"/>
                  </a:cubicBezTo>
                  <a:cubicBezTo>
                    <a:pt x="1263" y="88"/>
                    <a:pt x="1250" y="13"/>
                    <a:pt x="1213" y="13"/>
                  </a:cubicBezTo>
                  <a:cubicBezTo>
                    <a:pt x="776" y="0"/>
                    <a:pt x="376" y="275"/>
                    <a:pt x="226" y="687"/>
                  </a:cubicBezTo>
                  <a:cubicBezTo>
                    <a:pt x="1" y="1325"/>
                    <a:pt x="563" y="1825"/>
                    <a:pt x="538" y="2449"/>
                  </a:cubicBezTo>
                  <a:cubicBezTo>
                    <a:pt x="538" y="2499"/>
                    <a:pt x="613" y="2499"/>
                    <a:pt x="6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>
              <a:extLst>
                <a:ext uri="{FF2B5EF4-FFF2-40B4-BE49-F238E27FC236}">
                  <a16:creationId xmlns:a16="http://schemas.microsoft.com/office/drawing/2014/main" id="{6E3F01D7-FF7B-B12F-16DB-0D8FB9EA488E}"/>
                </a:ext>
              </a:extLst>
            </p:cNvPr>
            <p:cNvSpPr/>
            <p:nvPr/>
          </p:nvSpPr>
          <p:spPr>
            <a:xfrm>
              <a:off x="6912925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63" y="175"/>
                  </a:moveTo>
                  <a:cubicBezTo>
                    <a:pt x="588" y="0"/>
                    <a:pt x="825" y="837"/>
                    <a:pt x="575" y="1162"/>
                  </a:cubicBezTo>
                  <a:cubicBezTo>
                    <a:pt x="550" y="1200"/>
                    <a:pt x="588" y="1225"/>
                    <a:pt x="613" y="1212"/>
                  </a:cubicBezTo>
                  <a:cubicBezTo>
                    <a:pt x="863" y="1062"/>
                    <a:pt x="788" y="675"/>
                    <a:pt x="700" y="437"/>
                  </a:cubicBezTo>
                  <a:cubicBezTo>
                    <a:pt x="588" y="163"/>
                    <a:pt x="338" y="0"/>
                    <a:pt x="38" y="113"/>
                  </a:cubicBezTo>
                  <a:cubicBezTo>
                    <a:pt x="0" y="125"/>
                    <a:pt x="13" y="200"/>
                    <a:pt x="63" y="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>
              <a:extLst>
                <a:ext uri="{FF2B5EF4-FFF2-40B4-BE49-F238E27FC236}">
                  <a16:creationId xmlns:a16="http://schemas.microsoft.com/office/drawing/2014/main" id="{E9BA20CD-A42D-72DA-1ED2-53835DBC44C9}"/>
                </a:ext>
              </a:extLst>
            </p:cNvPr>
            <p:cNvSpPr/>
            <p:nvPr/>
          </p:nvSpPr>
          <p:spPr>
            <a:xfrm>
              <a:off x="6775450" y="287262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213" y="3162"/>
                  </a:moveTo>
                  <a:cubicBezTo>
                    <a:pt x="1263" y="2350"/>
                    <a:pt x="201" y="1463"/>
                    <a:pt x="388" y="76"/>
                  </a:cubicBezTo>
                  <a:cubicBezTo>
                    <a:pt x="388" y="26"/>
                    <a:pt x="301" y="1"/>
                    <a:pt x="288" y="51"/>
                  </a:cubicBezTo>
                  <a:cubicBezTo>
                    <a:pt x="1" y="1450"/>
                    <a:pt x="1213" y="2425"/>
                    <a:pt x="2163" y="3212"/>
                  </a:cubicBezTo>
                  <a:cubicBezTo>
                    <a:pt x="2200" y="3250"/>
                    <a:pt x="2263" y="3187"/>
                    <a:pt x="2213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8">
              <a:extLst>
                <a:ext uri="{FF2B5EF4-FFF2-40B4-BE49-F238E27FC236}">
                  <a16:creationId xmlns:a16="http://schemas.microsoft.com/office/drawing/2014/main" id="{BE6C01FD-52D7-0801-1F6C-76D99E53DC85}"/>
                </a:ext>
              </a:extLst>
            </p:cNvPr>
            <p:cNvSpPr/>
            <p:nvPr/>
          </p:nvSpPr>
          <p:spPr>
            <a:xfrm>
              <a:off x="6867625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588" y="1175"/>
                  </a:moveTo>
                  <a:cubicBezTo>
                    <a:pt x="613" y="950"/>
                    <a:pt x="563" y="725"/>
                    <a:pt x="450" y="525"/>
                  </a:cubicBezTo>
                  <a:cubicBezTo>
                    <a:pt x="375" y="325"/>
                    <a:pt x="250" y="150"/>
                    <a:pt x="88" y="25"/>
                  </a:cubicBezTo>
                  <a:cubicBezTo>
                    <a:pt x="50" y="0"/>
                    <a:pt x="0" y="63"/>
                    <a:pt x="38" y="100"/>
                  </a:cubicBezTo>
                  <a:cubicBezTo>
                    <a:pt x="313" y="388"/>
                    <a:pt x="488" y="775"/>
                    <a:pt x="500" y="1175"/>
                  </a:cubicBezTo>
                  <a:cubicBezTo>
                    <a:pt x="500" y="1237"/>
                    <a:pt x="588" y="1237"/>
                    <a:pt x="600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8">
              <a:extLst>
                <a:ext uri="{FF2B5EF4-FFF2-40B4-BE49-F238E27FC236}">
                  <a16:creationId xmlns:a16="http://schemas.microsoft.com/office/drawing/2014/main" id="{047806A8-717D-17A4-1CD8-79C7292E26D5}"/>
                </a:ext>
              </a:extLst>
            </p:cNvPr>
            <p:cNvSpPr/>
            <p:nvPr/>
          </p:nvSpPr>
          <p:spPr>
            <a:xfrm>
              <a:off x="6861375" y="3101625"/>
              <a:ext cx="21900" cy="34075"/>
            </a:xfrm>
            <a:custGeom>
              <a:avLst/>
              <a:gdLst/>
              <a:ahLst/>
              <a:cxnLst/>
              <a:rect l="l" t="t" r="r" b="b"/>
              <a:pathLst>
                <a:path w="876" h="1363" extrusionOk="0">
                  <a:moveTo>
                    <a:pt x="238" y="51"/>
                  </a:moveTo>
                  <a:cubicBezTo>
                    <a:pt x="0" y="538"/>
                    <a:pt x="300" y="1150"/>
                    <a:pt x="775" y="1350"/>
                  </a:cubicBezTo>
                  <a:cubicBezTo>
                    <a:pt x="838" y="1363"/>
                    <a:pt x="875" y="1275"/>
                    <a:pt x="825" y="1250"/>
                  </a:cubicBezTo>
                  <a:cubicBezTo>
                    <a:pt x="413" y="1050"/>
                    <a:pt x="113" y="551"/>
                    <a:pt x="325" y="101"/>
                  </a:cubicBezTo>
                  <a:cubicBezTo>
                    <a:pt x="350" y="51"/>
                    <a:pt x="275" y="1"/>
                    <a:pt x="238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8">
              <a:extLst>
                <a:ext uri="{FF2B5EF4-FFF2-40B4-BE49-F238E27FC236}">
                  <a16:creationId xmlns:a16="http://schemas.microsoft.com/office/drawing/2014/main" id="{09F94C9E-0069-C65B-18FA-98A40B80076C}"/>
                </a:ext>
              </a:extLst>
            </p:cNvPr>
            <p:cNvSpPr/>
            <p:nvPr/>
          </p:nvSpPr>
          <p:spPr>
            <a:xfrm>
              <a:off x="6864175" y="3338125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1738" y="63"/>
                  </a:moveTo>
                  <a:cubicBezTo>
                    <a:pt x="2038" y="1600"/>
                    <a:pt x="2350" y="4912"/>
                    <a:pt x="51" y="5212"/>
                  </a:cubicBezTo>
                  <a:cubicBezTo>
                    <a:pt x="1" y="5212"/>
                    <a:pt x="1" y="5287"/>
                    <a:pt x="51" y="5287"/>
                  </a:cubicBezTo>
                  <a:cubicBezTo>
                    <a:pt x="2388" y="5074"/>
                    <a:pt x="2125" y="1638"/>
                    <a:pt x="1813" y="51"/>
                  </a:cubicBezTo>
                  <a:cubicBezTo>
                    <a:pt x="1813" y="1"/>
                    <a:pt x="1738" y="26"/>
                    <a:pt x="17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8">
              <a:extLst>
                <a:ext uri="{FF2B5EF4-FFF2-40B4-BE49-F238E27FC236}">
                  <a16:creationId xmlns:a16="http://schemas.microsoft.com/office/drawing/2014/main" id="{75454199-3755-0662-A95E-B3C53457414C}"/>
                </a:ext>
              </a:extLst>
            </p:cNvPr>
            <p:cNvSpPr/>
            <p:nvPr/>
          </p:nvSpPr>
          <p:spPr>
            <a:xfrm>
              <a:off x="6826700" y="3402175"/>
              <a:ext cx="65000" cy="61250"/>
            </a:xfrm>
            <a:custGeom>
              <a:avLst/>
              <a:gdLst/>
              <a:ahLst/>
              <a:cxnLst/>
              <a:rect l="l" t="t" r="r" b="b"/>
              <a:pathLst>
                <a:path w="2600" h="2450" extrusionOk="0">
                  <a:moveTo>
                    <a:pt x="2537" y="1475"/>
                  </a:moveTo>
                  <a:cubicBezTo>
                    <a:pt x="2212" y="2100"/>
                    <a:pt x="1437" y="2362"/>
                    <a:pt x="838" y="1938"/>
                  </a:cubicBezTo>
                  <a:cubicBezTo>
                    <a:pt x="300" y="1563"/>
                    <a:pt x="138" y="588"/>
                    <a:pt x="650" y="125"/>
                  </a:cubicBezTo>
                  <a:cubicBezTo>
                    <a:pt x="700" y="76"/>
                    <a:pt x="638" y="1"/>
                    <a:pt x="575" y="51"/>
                  </a:cubicBezTo>
                  <a:cubicBezTo>
                    <a:pt x="0" y="538"/>
                    <a:pt x="200" y="1613"/>
                    <a:pt x="788" y="2012"/>
                  </a:cubicBezTo>
                  <a:cubicBezTo>
                    <a:pt x="1412" y="2450"/>
                    <a:pt x="2275" y="2200"/>
                    <a:pt x="2587" y="1500"/>
                  </a:cubicBezTo>
                  <a:cubicBezTo>
                    <a:pt x="2600" y="1475"/>
                    <a:pt x="2550" y="1438"/>
                    <a:pt x="2537" y="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8">
              <a:extLst>
                <a:ext uri="{FF2B5EF4-FFF2-40B4-BE49-F238E27FC236}">
                  <a16:creationId xmlns:a16="http://schemas.microsoft.com/office/drawing/2014/main" id="{AA0AAE25-F50B-C482-6472-19AA51F8753E}"/>
                </a:ext>
              </a:extLst>
            </p:cNvPr>
            <p:cNvSpPr/>
            <p:nvPr/>
          </p:nvSpPr>
          <p:spPr>
            <a:xfrm>
              <a:off x="6837325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75" y="738"/>
                  </a:moveTo>
                  <a:cubicBezTo>
                    <a:pt x="263" y="326"/>
                    <a:pt x="738" y="138"/>
                    <a:pt x="1150" y="301"/>
                  </a:cubicBezTo>
                  <a:cubicBezTo>
                    <a:pt x="1587" y="488"/>
                    <a:pt x="1712" y="938"/>
                    <a:pt x="1575" y="1363"/>
                  </a:cubicBezTo>
                  <a:cubicBezTo>
                    <a:pt x="1562" y="1413"/>
                    <a:pt x="1637" y="1438"/>
                    <a:pt x="1662" y="1400"/>
                  </a:cubicBezTo>
                  <a:cubicBezTo>
                    <a:pt x="1862" y="938"/>
                    <a:pt x="1650" y="401"/>
                    <a:pt x="1200" y="201"/>
                  </a:cubicBezTo>
                  <a:cubicBezTo>
                    <a:pt x="738" y="1"/>
                    <a:pt x="200" y="226"/>
                    <a:pt x="13" y="700"/>
                  </a:cubicBezTo>
                  <a:cubicBezTo>
                    <a:pt x="0" y="738"/>
                    <a:pt x="50" y="775"/>
                    <a:pt x="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8">
              <a:extLst>
                <a:ext uri="{FF2B5EF4-FFF2-40B4-BE49-F238E27FC236}">
                  <a16:creationId xmlns:a16="http://schemas.microsoft.com/office/drawing/2014/main" id="{076FD1B5-7DD4-CE38-35CE-B3F89094AAA9}"/>
                </a:ext>
              </a:extLst>
            </p:cNvPr>
            <p:cNvSpPr/>
            <p:nvPr/>
          </p:nvSpPr>
          <p:spPr>
            <a:xfrm>
              <a:off x="6849500" y="3422475"/>
              <a:ext cx="30950" cy="17525"/>
            </a:xfrm>
            <a:custGeom>
              <a:avLst/>
              <a:gdLst/>
              <a:ahLst/>
              <a:cxnLst/>
              <a:rect l="l" t="t" r="r" b="b"/>
              <a:pathLst>
                <a:path w="1238" h="701" extrusionOk="0">
                  <a:moveTo>
                    <a:pt x="1125" y="51"/>
                  </a:moveTo>
                  <a:cubicBezTo>
                    <a:pt x="1163" y="638"/>
                    <a:pt x="13" y="701"/>
                    <a:pt x="201" y="88"/>
                  </a:cubicBezTo>
                  <a:cubicBezTo>
                    <a:pt x="226" y="26"/>
                    <a:pt x="138" y="13"/>
                    <a:pt x="113" y="63"/>
                  </a:cubicBezTo>
                  <a:cubicBezTo>
                    <a:pt x="1" y="351"/>
                    <a:pt x="263" y="626"/>
                    <a:pt x="550" y="626"/>
                  </a:cubicBezTo>
                  <a:cubicBezTo>
                    <a:pt x="838" y="626"/>
                    <a:pt x="1238" y="388"/>
                    <a:pt x="1200" y="51"/>
                  </a:cubicBezTo>
                  <a:cubicBezTo>
                    <a:pt x="1200" y="1"/>
                    <a:pt x="1125" y="1"/>
                    <a:pt x="1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8">
              <a:extLst>
                <a:ext uri="{FF2B5EF4-FFF2-40B4-BE49-F238E27FC236}">
                  <a16:creationId xmlns:a16="http://schemas.microsoft.com/office/drawing/2014/main" id="{1F2F3446-FADF-2C5C-C7F8-E675F5BAACE0}"/>
                </a:ext>
              </a:extLst>
            </p:cNvPr>
            <p:cNvSpPr/>
            <p:nvPr/>
          </p:nvSpPr>
          <p:spPr>
            <a:xfrm>
              <a:off x="6819200" y="3138500"/>
              <a:ext cx="71575" cy="55325"/>
            </a:xfrm>
            <a:custGeom>
              <a:avLst/>
              <a:gdLst/>
              <a:ahLst/>
              <a:cxnLst/>
              <a:rect l="l" t="t" r="r" b="b"/>
              <a:pathLst>
                <a:path w="2863" h="2213" extrusionOk="0">
                  <a:moveTo>
                    <a:pt x="2812" y="388"/>
                  </a:moveTo>
                  <a:cubicBezTo>
                    <a:pt x="1538" y="0"/>
                    <a:pt x="100" y="788"/>
                    <a:pt x="0" y="2175"/>
                  </a:cubicBezTo>
                  <a:cubicBezTo>
                    <a:pt x="0" y="2212"/>
                    <a:pt x="50" y="2212"/>
                    <a:pt x="50" y="2187"/>
                  </a:cubicBezTo>
                  <a:cubicBezTo>
                    <a:pt x="375" y="925"/>
                    <a:pt x="1463" y="113"/>
                    <a:pt x="2787" y="463"/>
                  </a:cubicBezTo>
                  <a:cubicBezTo>
                    <a:pt x="2837" y="475"/>
                    <a:pt x="2862" y="400"/>
                    <a:pt x="2800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8">
              <a:extLst>
                <a:ext uri="{FF2B5EF4-FFF2-40B4-BE49-F238E27FC236}">
                  <a16:creationId xmlns:a16="http://schemas.microsoft.com/office/drawing/2014/main" id="{DB2F3771-AB2F-16F4-7538-A060C5FF38BD}"/>
                </a:ext>
              </a:extLst>
            </p:cNvPr>
            <p:cNvSpPr/>
            <p:nvPr/>
          </p:nvSpPr>
          <p:spPr>
            <a:xfrm>
              <a:off x="6798275" y="2819200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550" y="688"/>
                  </a:moveTo>
                  <a:cubicBezTo>
                    <a:pt x="325" y="538"/>
                    <a:pt x="163" y="313"/>
                    <a:pt x="100" y="51"/>
                  </a:cubicBezTo>
                  <a:cubicBezTo>
                    <a:pt x="88" y="1"/>
                    <a:pt x="0" y="1"/>
                    <a:pt x="0" y="63"/>
                  </a:cubicBezTo>
                  <a:cubicBezTo>
                    <a:pt x="50" y="363"/>
                    <a:pt x="238" y="625"/>
                    <a:pt x="513" y="775"/>
                  </a:cubicBezTo>
                  <a:cubicBezTo>
                    <a:pt x="562" y="800"/>
                    <a:pt x="612" y="713"/>
                    <a:pt x="550" y="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8">
              <a:extLst>
                <a:ext uri="{FF2B5EF4-FFF2-40B4-BE49-F238E27FC236}">
                  <a16:creationId xmlns:a16="http://schemas.microsoft.com/office/drawing/2014/main" id="{55699D7D-0015-C655-373A-947AFEE6BF02}"/>
                </a:ext>
              </a:extLst>
            </p:cNvPr>
            <p:cNvSpPr/>
            <p:nvPr/>
          </p:nvSpPr>
          <p:spPr>
            <a:xfrm>
              <a:off x="6794825" y="2818575"/>
              <a:ext cx="5975" cy="16900"/>
            </a:xfrm>
            <a:custGeom>
              <a:avLst/>
              <a:gdLst/>
              <a:ahLst/>
              <a:cxnLst/>
              <a:rect l="l" t="t" r="r" b="b"/>
              <a:pathLst>
                <a:path w="239" h="676" extrusionOk="0">
                  <a:moveTo>
                    <a:pt x="101" y="76"/>
                  </a:moveTo>
                  <a:cubicBezTo>
                    <a:pt x="26" y="238"/>
                    <a:pt x="1" y="426"/>
                    <a:pt x="26" y="613"/>
                  </a:cubicBezTo>
                  <a:cubicBezTo>
                    <a:pt x="38" y="675"/>
                    <a:pt x="138" y="663"/>
                    <a:pt x="138" y="601"/>
                  </a:cubicBezTo>
                  <a:cubicBezTo>
                    <a:pt x="138" y="426"/>
                    <a:pt x="163" y="263"/>
                    <a:pt x="213" y="101"/>
                  </a:cubicBezTo>
                  <a:cubicBezTo>
                    <a:pt x="238" y="26"/>
                    <a:pt x="126" y="1"/>
                    <a:pt x="10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8">
              <a:extLst>
                <a:ext uri="{FF2B5EF4-FFF2-40B4-BE49-F238E27FC236}">
                  <a16:creationId xmlns:a16="http://schemas.microsoft.com/office/drawing/2014/main" id="{08BC49F4-1D7C-F9C9-79F7-8B81C6B1E3BE}"/>
                </a:ext>
              </a:extLst>
            </p:cNvPr>
            <p:cNvSpPr/>
            <p:nvPr/>
          </p:nvSpPr>
          <p:spPr>
            <a:xfrm>
              <a:off x="6810775" y="2837625"/>
              <a:ext cx="7500" cy="9400"/>
            </a:xfrm>
            <a:custGeom>
              <a:avLst/>
              <a:gdLst/>
              <a:ahLst/>
              <a:cxnLst/>
              <a:rect l="l" t="t" r="r" b="b"/>
              <a:pathLst>
                <a:path w="300" h="376" extrusionOk="0">
                  <a:moveTo>
                    <a:pt x="75" y="101"/>
                  </a:moveTo>
                  <a:cubicBezTo>
                    <a:pt x="112" y="163"/>
                    <a:pt x="87" y="226"/>
                    <a:pt x="38" y="263"/>
                  </a:cubicBezTo>
                  <a:cubicBezTo>
                    <a:pt x="0" y="301"/>
                    <a:pt x="38" y="376"/>
                    <a:pt x="87" y="351"/>
                  </a:cubicBezTo>
                  <a:cubicBezTo>
                    <a:pt x="237" y="288"/>
                    <a:pt x="300" y="113"/>
                    <a:pt x="137" y="26"/>
                  </a:cubicBezTo>
                  <a:cubicBezTo>
                    <a:pt x="87" y="1"/>
                    <a:pt x="38" y="63"/>
                    <a:pt x="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8">
              <a:extLst>
                <a:ext uri="{FF2B5EF4-FFF2-40B4-BE49-F238E27FC236}">
                  <a16:creationId xmlns:a16="http://schemas.microsoft.com/office/drawing/2014/main" id="{6C732D08-EB21-08D9-019B-B40D1DED3148}"/>
                </a:ext>
              </a:extLst>
            </p:cNvPr>
            <p:cNvSpPr/>
            <p:nvPr/>
          </p:nvSpPr>
          <p:spPr>
            <a:xfrm>
              <a:off x="6797325" y="2844825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526" y="25"/>
                  </a:moveTo>
                  <a:cubicBezTo>
                    <a:pt x="288" y="188"/>
                    <a:pt x="1" y="450"/>
                    <a:pt x="63" y="763"/>
                  </a:cubicBezTo>
                  <a:cubicBezTo>
                    <a:pt x="76" y="813"/>
                    <a:pt x="138" y="813"/>
                    <a:pt x="151" y="763"/>
                  </a:cubicBezTo>
                  <a:cubicBezTo>
                    <a:pt x="201" y="500"/>
                    <a:pt x="363" y="263"/>
                    <a:pt x="588" y="100"/>
                  </a:cubicBezTo>
                  <a:cubicBezTo>
                    <a:pt x="625" y="63"/>
                    <a:pt x="576" y="0"/>
                    <a:pt x="526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8">
              <a:extLst>
                <a:ext uri="{FF2B5EF4-FFF2-40B4-BE49-F238E27FC236}">
                  <a16:creationId xmlns:a16="http://schemas.microsoft.com/office/drawing/2014/main" id="{C88BBB69-E003-5575-2F06-CC52E1262EDD}"/>
                </a:ext>
              </a:extLst>
            </p:cNvPr>
            <p:cNvSpPr/>
            <p:nvPr/>
          </p:nvSpPr>
          <p:spPr>
            <a:xfrm>
              <a:off x="6792950" y="2840450"/>
              <a:ext cx="10025" cy="24075"/>
            </a:xfrm>
            <a:custGeom>
              <a:avLst/>
              <a:gdLst/>
              <a:ahLst/>
              <a:cxnLst/>
              <a:rect l="l" t="t" r="r" b="b"/>
              <a:pathLst>
                <a:path w="401" h="963" extrusionOk="0">
                  <a:moveTo>
                    <a:pt x="288" y="850"/>
                  </a:moveTo>
                  <a:cubicBezTo>
                    <a:pt x="113" y="613"/>
                    <a:pt x="188" y="350"/>
                    <a:pt x="351" y="138"/>
                  </a:cubicBezTo>
                  <a:cubicBezTo>
                    <a:pt x="401" y="75"/>
                    <a:pt x="326" y="0"/>
                    <a:pt x="276" y="50"/>
                  </a:cubicBezTo>
                  <a:cubicBezTo>
                    <a:pt x="26" y="275"/>
                    <a:pt x="1" y="663"/>
                    <a:pt x="201" y="925"/>
                  </a:cubicBezTo>
                  <a:cubicBezTo>
                    <a:pt x="238" y="963"/>
                    <a:pt x="326" y="900"/>
                    <a:pt x="2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8">
              <a:extLst>
                <a:ext uri="{FF2B5EF4-FFF2-40B4-BE49-F238E27FC236}">
                  <a16:creationId xmlns:a16="http://schemas.microsoft.com/office/drawing/2014/main" id="{1F1C339E-2057-955B-2A2F-89B758066A29}"/>
                </a:ext>
              </a:extLst>
            </p:cNvPr>
            <p:cNvSpPr/>
            <p:nvPr/>
          </p:nvSpPr>
          <p:spPr>
            <a:xfrm>
              <a:off x="6795150" y="2829825"/>
              <a:ext cx="8150" cy="14075"/>
            </a:xfrm>
            <a:custGeom>
              <a:avLst/>
              <a:gdLst/>
              <a:ahLst/>
              <a:cxnLst/>
              <a:rect l="l" t="t" r="r" b="b"/>
              <a:pathLst>
                <a:path w="326" h="563" extrusionOk="0">
                  <a:moveTo>
                    <a:pt x="263" y="425"/>
                  </a:moveTo>
                  <a:cubicBezTo>
                    <a:pt x="175" y="325"/>
                    <a:pt x="125" y="200"/>
                    <a:pt x="113" y="63"/>
                  </a:cubicBezTo>
                  <a:cubicBezTo>
                    <a:pt x="100" y="1"/>
                    <a:pt x="13" y="26"/>
                    <a:pt x="13" y="76"/>
                  </a:cubicBezTo>
                  <a:cubicBezTo>
                    <a:pt x="0" y="238"/>
                    <a:pt x="63" y="400"/>
                    <a:pt x="188" y="500"/>
                  </a:cubicBezTo>
                  <a:cubicBezTo>
                    <a:pt x="238" y="563"/>
                    <a:pt x="325" y="475"/>
                    <a:pt x="263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8">
              <a:extLst>
                <a:ext uri="{FF2B5EF4-FFF2-40B4-BE49-F238E27FC236}">
                  <a16:creationId xmlns:a16="http://schemas.microsoft.com/office/drawing/2014/main" id="{81C51EC9-6641-F4D6-6032-1F82ECD5771B}"/>
                </a:ext>
              </a:extLst>
            </p:cNvPr>
            <p:cNvSpPr/>
            <p:nvPr/>
          </p:nvSpPr>
          <p:spPr>
            <a:xfrm>
              <a:off x="6781075" y="2835125"/>
              <a:ext cx="12525" cy="14400"/>
            </a:xfrm>
            <a:custGeom>
              <a:avLst/>
              <a:gdLst/>
              <a:ahLst/>
              <a:cxnLst/>
              <a:rect l="l" t="t" r="r" b="b"/>
              <a:pathLst>
                <a:path w="501" h="576" extrusionOk="0">
                  <a:moveTo>
                    <a:pt x="476" y="288"/>
                  </a:moveTo>
                  <a:cubicBezTo>
                    <a:pt x="463" y="163"/>
                    <a:pt x="426" y="38"/>
                    <a:pt x="288" y="13"/>
                  </a:cubicBezTo>
                  <a:cubicBezTo>
                    <a:pt x="163" y="1"/>
                    <a:pt x="63" y="88"/>
                    <a:pt x="63" y="213"/>
                  </a:cubicBezTo>
                  <a:cubicBezTo>
                    <a:pt x="1" y="501"/>
                    <a:pt x="463" y="576"/>
                    <a:pt x="488" y="263"/>
                  </a:cubicBezTo>
                  <a:cubicBezTo>
                    <a:pt x="501" y="188"/>
                    <a:pt x="376" y="176"/>
                    <a:pt x="363" y="251"/>
                  </a:cubicBezTo>
                  <a:cubicBezTo>
                    <a:pt x="363" y="263"/>
                    <a:pt x="363" y="276"/>
                    <a:pt x="351" y="288"/>
                  </a:cubicBezTo>
                  <a:cubicBezTo>
                    <a:pt x="351" y="376"/>
                    <a:pt x="488" y="376"/>
                    <a:pt x="476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8">
              <a:extLst>
                <a:ext uri="{FF2B5EF4-FFF2-40B4-BE49-F238E27FC236}">
                  <a16:creationId xmlns:a16="http://schemas.microsoft.com/office/drawing/2014/main" id="{592DA54E-19DF-CDEB-E72D-788204C73874}"/>
                </a:ext>
              </a:extLst>
            </p:cNvPr>
            <p:cNvSpPr/>
            <p:nvPr/>
          </p:nvSpPr>
          <p:spPr>
            <a:xfrm>
              <a:off x="695500" y="2835450"/>
              <a:ext cx="104675" cy="111250"/>
            </a:xfrm>
            <a:custGeom>
              <a:avLst/>
              <a:gdLst/>
              <a:ahLst/>
              <a:cxnLst/>
              <a:rect l="l" t="t" r="r" b="b"/>
              <a:pathLst>
                <a:path w="4187" h="4450" extrusionOk="0">
                  <a:moveTo>
                    <a:pt x="288" y="2650"/>
                  </a:moveTo>
                  <a:cubicBezTo>
                    <a:pt x="100" y="1075"/>
                    <a:pt x="1912" y="0"/>
                    <a:pt x="3124" y="1125"/>
                  </a:cubicBezTo>
                  <a:cubicBezTo>
                    <a:pt x="4062" y="2000"/>
                    <a:pt x="3624" y="3475"/>
                    <a:pt x="2974" y="4374"/>
                  </a:cubicBezTo>
                  <a:cubicBezTo>
                    <a:pt x="2949" y="4412"/>
                    <a:pt x="2999" y="4449"/>
                    <a:pt x="3037" y="4424"/>
                  </a:cubicBezTo>
                  <a:cubicBezTo>
                    <a:pt x="3974" y="3412"/>
                    <a:pt x="4187" y="1475"/>
                    <a:pt x="2799" y="738"/>
                  </a:cubicBezTo>
                  <a:cubicBezTo>
                    <a:pt x="1450" y="25"/>
                    <a:pt x="0" y="1213"/>
                    <a:pt x="188" y="2650"/>
                  </a:cubicBezTo>
                  <a:cubicBezTo>
                    <a:pt x="188" y="2712"/>
                    <a:pt x="300" y="2725"/>
                    <a:pt x="2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8">
              <a:extLst>
                <a:ext uri="{FF2B5EF4-FFF2-40B4-BE49-F238E27FC236}">
                  <a16:creationId xmlns:a16="http://schemas.microsoft.com/office/drawing/2014/main" id="{2BD1BF81-5B93-3181-AD00-5C602CE04021}"/>
                </a:ext>
              </a:extLst>
            </p:cNvPr>
            <p:cNvSpPr/>
            <p:nvPr/>
          </p:nvSpPr>
          <p:spPr>
            <a:xfrm>
              <a:off x="628000" y="2941675"/>
              <a:ext cx="146875" cy="263700"/>
            </a:xfrm>
            <a:custGeom>
              <a:avLst/>
              <a:gdLst/>
              <a:ahLst/>
              <a:cxnLst/>
              <a:rect l="l" t="t" r="r" b="b"/>
              <a:pathLst>
                <a:path w="5875" h="10548" extrusionOk="0">
                  <a:moveTo>
                    <a:pt x="5812" y="25"/>
                  </a:moveTo>
                  <a:cubicBezTo>
                    <a:pt x="3937" y="1350"/>
                    <a:pt x="1513" y="2550"/>
                    <a:pt x="738" y="4862"/>
                  </a:cubicBezTo>
                  <a:cubicBezTo>
                    <a:pt x="151" y="6599"/>
                    <a:pt x="1" y="9073"/>
                    <a:pt x="1263" y="10523"/>
                  </a:cubicBezTo>
                  <a:cubicBezTo>
                    <a:pt x="1288" y="10548"/>
                    <a:pt x="1338" y="10510"/>
                    <a:pt x="1313" y="10485"/>
                  </a:cubicBezTo>
                  <a:cubicBezTo>
                    <a:pt x="113" y="8848"/>
                    <a:pt x="288" y="6086"/>
                    <a:pt x="1138" y="4324"/>
                  </a:cubicBezTo>
                  <a:cubicBezTo>
                    <a:pt x="2063" y="2412"/>
                    <a:pt x="4175" y="1300"/>
                    <a:pt x="5837" y="100"/>
                  </a:cubicBezTo>
                  <a:cubicBezTo>
                    <a:pt x="5874" y="63"/>
                    <a:pt x="5837" y="0"/>
                    <a:pt x="5799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8">
              <a:extLst>
                <a:ext uri="{FF2B5EF4-FFF2-40B4-BE49-F238E27FC236}">
                  <a16:creationId xmlns:a16="http://schemas.microsoft.com/office/drawing/2014/main" id="{3C3CD768-EC6A-03A5-0A72-56AD62C97AA7}"/>
                </a:ext>
              </a:extLst>
            </p:cNvPr>
            <p:cNvSpPr/>
            <p:nvPr/>
          </p:nvSpPr>
          <p:spPr>
            <a:xfrm>
              <a:off x="668000" y="31378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8" y="2925"/>
                  </a:moveTo>
                  <a:cubicBezTo>
                    <a:pt x="900" y="3424"/>
                    <a:pt x="2075" y="3624"/>
                    <a:pt x="2812" y="2787"/>
                  </a:cubicBezTo>
                  <a:cubicBezTo>
                    <a:pt x="3237" y="2312"/>
                    <a:pt x="3400" y="1175"/>
                    <a:pt x="2975" y="625"/>
                  </a:cubicBezTo>
                  <a:cubicBezTo>
                    <a:pt x="2500" y="0"/>
                    <a:pt x="1350" y="88"/>
                    <a:pt x="1025" y="825"/>
                  </a:cubicBezTo>
                  <a:cubicBezTo>
                    <a:pt x="813" y="1262"/>
                    <a:pt x="838" y="1775"/>
                    <a:pt x="1088" y="2200"/>
                  </a:cubicBezTo>
                  <a:cubicBezTo>
                    <a:pt x="1450" y="2837"/>
                    <a:pt x="2425" y="3237"/>
                    <a:pt x="2537" y="3987"/>
                  </a:cubicBezTo>
                  <a:cubicBezTo>
                    <a:pt x="2537" y="4012"/>
                    <a:pt x="2575" y="4012"/>
                    <a:pt x="2575" y="3987"/>
                  </a:cubicBezTo>
                  <a:cubicBezTo>
                    <a:pt x="2562" y="3574"/>
                    <a:pt x="2287" y="3337"/>
                    <a:pt x="2000" y="3062"/>
                  </a:cubicBezTo>
                  <a:cubicBezTo>
                    <a:pt x="1713" y="2787"/>
                    <a:pt x="1350" y="2500"/>
                    <a:pt x="1188" y="2150"/>
                  </a:cubicBezTo>
                  <a:cubicBezTo>
                    <a:pt x="825" y="1287"/>
                    <a:pt x="1075" y="288"/>
                    <a:pt x="2200" y="425"/>
                  </a:cubicBezTo>
                  <a:cubicBezTo>
                    <a:pt x="2550" y="350"/>
                    <a:pt x="2762" y="488"/>
                    <a:pt x="2837" y="838"/>
                  </a:cubicBezTo>
                  <a:cubicBezTo>
                    <a:pt x="2975" y="913"/>
                    <a:pt x="3050" y="1063"/>
                    <a:pt x="3050" y="1212"/>
                  </a:cubicBezTo>
                  <a:cubicBezTo>
                    <a:pt x="3062" y="1275"/>
                    <a:pt x="3062" y="1337"/>
                    <a:pt x="3050" y="1400"/>
                  </a:cubicBezTo>
                  <a:cubicBezTo>
                    <a:pt x="3087" y="1650"/>
                    <a:pt x="3075" y="1912"/>
                    <a:pt x="3025" y="2162"/>
                  </a:cubicBezTo>
                  <a:cubicBezTo>
                    <a:pt x="2687" y="3524"/>
                    <a:pt x="1025" y="3399"/>
                    <a:pt x="75" y="2862"/>
                  </a:cubicBezTo>
                  <a:cubicBezTo>
                    <a:pt x="38" y="2837"/>
                    <a:pt x="0" y="2900"/>
                    <a:pt x="38" y="2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8">
              <a:extLst>
                <a:ext uri="{FF2B5EF4-FFF2-40B4-BE49-F238E27FC236}">
                  <a16:creationId xmlns:a16="http://schemas.microsoft.com/office/drawing/2014/main" id="{25D25E2E-16BC-D464-FD38-7202FAFB4426}"/>
                </a:ext>
              </a:extLst>
            </p:cNvPr>
            <p:cNvSpPr/>
            <p:nvPr/>
          </p:nvSpPr>
          <p:spPr>
            <a:xfrm>
              <a:off x="722350" y="3245025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01" y="51"/>
                  </a:moveTo>
                  <a:cubicBezTo>
                    <a:pt x="476" y="825"/>
                    <a:pt x="238" y="1438"/>
                    <a:pt x="13" y="2163"/>
                  </a:cubicBezTo>
                  <a:cubicBezTo>
                    <a:pt x="1" y="2200"/>
                    <a:pt x="51" y="2213"/>
                    <a:pt x="76" y="2188"/>
                  </a:cubicBezTo>
                  <a:cubicBezTo>
                    <a:pt x="488" y="1588"/>
                    <a:pt x="551" y="738"/>
                    <a:pt x="476" y="51"/>
                  </a:cubicBezTo>
                  <a:cubicBezTo>
                    <a:pt x="476" y="1"/>
                    <a:pt x="388" y="1"/>
                    <a:pt x="4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8">
              <a:extLst>
                <a:ext uri="{FF2B5EF4-FFF2-40B4-BE49-F238E27FC236}">
                  <a16:creationId xmlns:a16="http://schemas.microsoft.com/office/drawing/2014/main" id="{A29B38F9-978A-2291-16F3-5A9BFD2135B3}"/>
                </a:ext>
              </a:extLst>
            </p:cNvPr>
            <p:cNvSpPr/>
            <p:nvPr/>
          </p:nvSpPr>
          <p:spPr>
            <a:xfrm>
              <a:off x="692050" y="2972300"/>
              <a:ext cx="96575" cy="82175"/>
            </a:xfrm>
            <a:custGeom>
              <a:avLst/>
              <a:gdLst/>
              <a:ahLst/>
              <a:cxnLst/>
              <a:rect l="l" t="t" r="r" b="b"/>
              <a:pathLst>
                <a:path w="3863" h="3287" extrusionOk="0">
                  <a:moveTo>
                    <a:pt x="63" y="1100"/>
                  </a:moveTo>
                  <a:cubicBezTo>
                    <a:pt x="738" y="575"/>
                    <a:pt x="1563" y="113"/>
                    <a:pt x="2450" y="350"/>
                  </a:cubicBezTo>
                  <a:cubicBezTo>
                    <a:pt x="2900" y="487"/>
                    <a:pt x="3287" y="812"/>
                    <a:pt x="3500" y="1250"/>
                  </a:cubicBezTo>
                  <a:cubicBezTo>
                    <a:pt x="3650" y="1525"/>
                    <a:pt x="3737" y="1837"/>
                    <a:pt x="3737" y="2149"/>
                  </a:cubicBezTo>
                  <a:cubicBezTo>
                    <a:pt x="3725" y="2887"/>
                    <a:pt x="3300" y="3037"/>
                    <a:pt x="2463" y="2612"/>
                  </a:cubicBezTo>
                  <a:cubicBezTo>
                    <a:pt x="2500" y="2574"/>
                    <a:pt x="2463" y="2512"/>
                    <a:pt x="2425" y="2537"/>
                  </a:cubicBezTo>
                  <a:cubicBezTo>
                    <a:pt x="2050" y="2824"/>
                    <a:pt x="2463" y="3162"/>
                    <a:pt x="2812" y="3212"/>
                  </a:cubicBezTo>
                  <a:cubicBezTo>
                    <a:pt x="3475" y="3287"/>
                    <a:pt x="3862" y="2612"/>
                    <a:pt x="3837" y="2037"/>
                  </a:cubicBezTo>
                  <a:cubicBezTo>
                    <a:pt x="3812" y="1237"/>
                    <a:pt x="3250" y="450"/>
                    <a:pt x="2475" y="250"/>
                  </a:cubicBezTo>
                  <a:cubicBezTo>
                    <a:pt x="1550" y="0"/>
                    <a:pt x="701" y="475"/>
                    <a:pt x="26" y="1050"/>
                  </a:cubicBezTo>
                  <a:cubicBezTo>
                    <a:pt x="1" y="1075"/>
                    <a:pt x="38" y="1112"/>
                    <a:pt x="63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8">
              <a:extLst>
                <a:ext uri="{FF2B5EF4-FFF2-40B4-BE49-F238E27FC236}">
                  <a16:creationId xmlns:a16="http://schemas.microsoft.com/office/drawing/2014/main" id="{CDFA8307-B8D4-1D0E-4DA1-FC682F7DFE9A}"/>
                </a:ext>
              </a:extLst>
            </p:cNvPr>
            <p:cNvSpPr/>
            <p:nvPr/>
          </p:nvSpPr>
          <p:spPr>
            <a:xfrm>
              <a:off x="720175" y="2958850"/>
              <a:ext cx="110625" cy="22825"/>
            </a:xfrm>
            <a:custGeom>
              <a:avLst/>
              <a:gdLst/>
              <a:ahLst/>
              <a:cxnLst/>
              <a:rect l="l" t="t" r="r" b="b"/>
              <a:pathLst>
                <a:path w="4425" h="913" extrusionOk="0">
                  <a:moveTo>
                    <a:pt x="100" y="875"/>
                  </a:moveTo>
                  <a:cubicBezTo>
                    <a:pt x="1100" y="38"/>
                    <a:pt x="3250" y="1"/>
                    <a:pt x="4362" y="588"/>
                  </a:cubicBezTo>
                  <a:cubicBezTo>
                    <a:pt x="4399" y="601"/>
                    <a:pt x="4424" y="551"/>
                    <a:pt x="4399" y="526"/>
                  </a:cubicBezTo>
                  <a:cubicBezTo>
                    <a:pt x="3712" y="1"/>
                    <a:pt x="2725" y="88"/>
                    <a:pt x="1912" y="176"/>
                  </a:cubicBezTo>
                  <a:cubicBezTo>
                    <a:pt x="1250" y="251"/>
                    <a:pt x="563" y="376"/>
                    <a:pt x="38" y="825"/>
                  </a:cubicBezTo>
                  <a:cubicBezTo>
                    <a:pt x="0" y="863"/>
                    <a:pt x="63" y="913"/>
                    <a:pt x="100" y="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8">
              <a:extLst>
                <a:ext uri="{FF2B5EF4-FFF2-40B4-BE49-F238E27FC236}">
                  <a16:creationId xmlns:a16="http://schemas.microsoft.com/office/drawing/2014/main" id="{C8985FE9-4C3B-27A6-DBEC-89AF028934E8}"/>
                </a:ext>
              </a:extLst>
            </p:cNvPr>
            <p:cNvSpPr/>
            <p:nvPr/>
          </p:nvSpPr>
          <p:spPr>
            <a:xfrm>
              <a:off x="83015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126"/>
                  </a:moveTo>
                  <a:cubicBezTo>
                    <a:pt x="0" y="213"/>
                    <a:pt x="25" y="325"/>
                    <a:pt x="88" y="388"/>
                  </a:cubicBezTo>
                  <a:cubicBezTo>
                    <a:pt x="163" y="450"/>
                    <a:pt x="250" y="475"/>
                    <a:pt x="338" y="463"/>
                  </a:cubicBezTo>
                  <a:cubicBezTo>
                    <a:pt x="375" y="450"/>
                    <a:pt x="400" y="438"/>
                    <a:pt x="425" y="425"/>
                  </a:cubicBezTo>
                  <a:cubicBezTo>
                    <a:pt x="450" y="388"/>
                    <a:pt x="463" y="350"/>
                    <a:pt x="463" y="313"/>
                  </a:cubicBezTo>
                  <a:cubicBezTo>
                    <a:pt x="488" y="188"/>
                    <a:pt x="425" y="63"/>
                    <a:pt x="300" y="13"/>
                  </a:cubicBezTo>
                  <a:cubicBezTo>
                    <a:pt x="175" y="1"/>
                    <a:pt x="50" y="101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8">
              <a:extLst>
                <a:ext uri="{FF2B5EF4-FFF2-40B4-BE49-F238E27FC236}">
                  <a16:creationId xmlns:a16="http://schemas.microsoft.com/office/drawing/2014/main" id="{633BFB56-2564-8BF3-73EF-370267B0C1B0}"/>
                </a:ext>
              </a:extLst>
            </p:cNvPr>
            <p:cNvSpPr/>
            <p:nvPr/>
          </p:nvSpPr>
          <p:spPr>
            <a:xfrm>
              <a:off x="828275" y="296542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63" y="275"/>
                  </a:moveTo>
                  <a:cubicBezTo>
                    <a:pt x="0" y="438"/>
                    <a:pt x="88" y="625"/>
                    <a:pt x="263" y="675"/>
                  </a:cubicBezTo>
                  <a:cubicBezTo>
                    <a:pt x="425" y="712"/>
                    <a:pt x="575" y="650"/>
                    <a:pt x="588" y="487"/>
                  </a:cubicBezTo>
                  <a:cubicBezTo>
                    <a:pt x="650" y="88"/>
                    <a:pt x="88" y="0"/>
                    <a:pt x="88" y="400"/>
                  </a:cubicBezTo>
                  <a:cubicBezTo>
                    <a:pt x="88" y="438"/>
                    <a:pt x="163" y="450"/>
                    <a:pt x="163" y="413"/>
                  </a:cubicBezTo>
                  <a:cubicBezTo>
                    <a:pt x="488" y="288"/>
                    <a:pt x="563" y="313"/>
                    <a:pt x="388" y="462"/>
                  </a:cubicBezTo>
                  <a:cubicBezTo>
                    <a:pt x="275" y="637"/>
                    <a:pt x="213" y="587"/>
                    <a:pt x="175" y="300"/>
                  </a:cubicBezTo>
                  <a:cubicBezTo>
                    <a:pt x="188" y="238"/>
                    <a:pt x="88" y="200"/>
                    <a:pt x="63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8">
              <a:extLst>
                <a:ext uri="{FF2B5EF4-FFF2-40B4-BE49-F238E27FC236}">
                  <a16:creationId xmlns:a16="http://schemas.microsoft.com/office/drawing/2014/main" id="{9149FCD7-E955-41D8-4590-3E546969EE95}"/>
                </a:ext>
              </a:extLst>
            </p:cNvPr>
            <p:cNvSpPr/>
            <p:nvPr/>
          </p:nvSpPr>
          <p:spPr>
            <a:xfrm>
              <a:off x="662375" y="3207225"/>
              <a:ext cx="3150" cy="2850"/>
            </a:xfrm>
            <a:custGeom>
              <a:avLst/>
              <a:gdLst/>
              <a:ahLst/>
              <a:cxnLst/>
              <a:rect l="l" t="t" r="r" b="b"/>
              <a:pathLst>
                <a:path w="126" h="114" extrusionOk="0">
                  <a:moveTo>
                    <a:pt x="63" y="101"/>
                  </a:moveTo>
                  <a:lnTo>
                    <a:pt x="88" y="88"/>
                  </a:lnTo>
                  <a:cubicBezTo>
                    <a:pt x="126" y="76"/>
                    <a:pt x="126" y="38"/>
                    <a:pt x="88" y="26"/>
                  </a:cubicBezTo>
                  <a:lnTo>
                    <a:pt x="63" y="13"/>
                  </a:lnTo>
                  <a:cubicBezTo>
                    <a:pt x="1" y="1"/>
                    <a:pt x="1" y="113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8">
              <a:extLst>
                <a:ext uri="{FF2B5EF4-FFF2-40B4-BE49-F238E27FC236}">
                  <a16:creationId xmlns:a16="http://schemas.microsoft.com/office/drawing/2014/main" id="{49C007D9-4B43-EBB5-7F04-732329B9EE84}"/>
                </a:ext>
              </a:extLst>
            </p:cNvPr>
            <p:cNvSpPr/>
            <p:nvPr/>
          </p:nvSpPr>
          <p:spPr>
            <a:xfrm>
              <a:off x="705800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13" y="25"/>
                  </a:moveTo>
                  <a:cubicBezTo>
                    <a:pt x="76" y="225"/>
                    <a:pt x="1" y="1175"/>
                    <a:pt x="138" y="1637"/>
                  </a:cubicBezTo>
                  <a:cubicBezTo>
                    <a:pt x="163" y="1687"/>
                    <a:pt x="251" y="1675"/>
                    <a:pt x="238" y="1612"/>
                  </a:cubicBezTo>
                  <a:cubicBezTo>
                    <a:pt x="201" y="1375"/>
                    <a:pt x="188" y="1125"/>
                    <a:pt x="226" y="887"/>
                  </a:cubicBezTo>
                  <a:cubicBezTo>
                    <a:pt x="263" y="650"/>
                    <a:pt x="375" y="225"/>
                    <a:pt x="638" y="125"/>
                  </a:cubicBezTo>
                  <a:cubicBezTo>
                    <a:pt x="700" y="100"/>
                    <a:pt x="675" y="0"/>
                    <a:pt x="60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8">
              <a:extLst>
                <a:ext uri="{FF2B5EF4-FFF2-40B4-BE49-F238E27FC236}">
                  <a16:creationId xmlns:a16="http://schemas.microsoft.com/office/drawing/2014/main" id="{13DB0B0E-003E-9C81-6AE9-F6CFBE8C6B67}"/>
                </a:ext>
              </a:extLst>
            </p:cNvPr>
            <p:cNvSpPr/>
            <p:nvPr/>
          </p:nvSpPr>
          <p:spPr>
            <a:xfrm>
              <a:off x="708300" y="32978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113" y="1638"/>
                  </a:moveTo>
                  <a:cubicBezTo>
                    <a:pt x="475" y="1288"/>
                    <a:pt x="788" y="563"/>
                    <a:pt x="638" y="63"/>
                  </a:cubicBezTo>
                  <a:cubicBezTo>
                    <a:pt x="625" y="1"/>
                    <a:pt x="538" y="26"/>
                    <a:pt x="550" y="88"/>
                  </a:cubicBezTo>
                  <a:cubicBezTo>
                    <a:pt x="600" y="625"/>
                    <a:pt x="413" y="1175"/>
                    <a:pt x="38" y="1575"/>
                  </a:cubicBezTo>
                  <a:cubicBezTo>
                    <a:pt x="1" y="1613"/>
                    <a:pt x="63" y="1688"/>
                    <a:pt x="113" y="1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8">
              <a:extLst>
                <a:ext uri="{FF2B5EF4-FFF2-40B4-BE49-F238E27FC236}">
                  <a16:creationId xmlns:a16="http://schemas.microsoft.com/office/drawing/2014/main" id="{827E2583-3C08-38D3-889C-514CEB8536B6}"/>
                </a:ext>
              </a:extLst>
            </p:cNvPr>
            <p:cNvSpPr/>
            <p:nvPr/>
          </p:nvSpPr>
          <p:spPr>
            <a:xfrm>
              <a:off x="732050" y="323752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25" y="51"/>
                  </a:moveTo>
                  <a:cubicBezTo>
                    <a:pt x="0" y="388"/>
                    <a:pt x="175" y="663"/>
                    <a:pt x="388" y="913"/>
                  </a:cubicBezTo>
                  <a:cubicBezTo>
                    <a:pt x="563" y="1163"/>
                    <a:pt x="850" y="1313"/>
                    <a:pt x="1150" y="1325"/>
                  </a:cubicBezTo>
                  <a:cubicBezTo>
                    <a:pt x="1200" y="1325"/>
                    <a:pt x="1200" y="1250"/>
                    <a:pt x="1163" y="1250"/>
                  </a:cubicBezTo>
                  <a:cubicBezTo>
                    <a:pt x="875" y="1225"/>
                    <a:pt x="613" y="1088"/>
                    <a:pt x="450" y="863"/>
                  </a:cubicBezTo>
                  <a:cubicBezTo>
                    <a:pt x="263" y="613"/>
                    <a:pt x="88" y="363"/>
                    <a:pt x="100" y="51"/>
                  </a:cubicBezTo>
                  <a:cubicBezTo>
                    <a:pt x="100" y="1"/>
                    <a:pt x="25" y="1"/>
                    <a:pt x="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>
              <a:extLst>
                <a:ext uri="{FF2B5EF4-FFF2-40B4-BE49-F238E27FC236}">
                  <a16:creationId xmlns:a16="http://schemas.microsoft.com/office/drawing/2014/main" id="{4CC7E6BD-B62A-2DF5-B691-84F15E188157}"/>
                </a:ext>
              </a:extLst>
            </p:cNvPr>
            <p:cNvSpPr/>
            <p:nvPr/>
          </p:nvSpPr>
          <p:spPr>
            <a:xfrm>
              <a:off x="732675" y="3237850"/>
              <a:ext cx="29375" cy="33125"/>
            </a:xfrm>
            <a:custGeom>
              <a:avLst/>
              <a:gdLst/>
              <a:ahLst/>
              <a:cxnLst/>
              <a:rect l="l" t="t" r="r" b="b"/>
              <a:pathLst>
                <a:path w="1175" h="1325" extrusionOk="0">
                  <a:moveTo>
                    <a:pt x="1163" y="1262"/>
                  </a:moveTo>
                  <a:cubicBezTo>
                    <a:pt x="1088" y="700"/>
                    <a:pt x="675" y="125"/>
                    <a:pt x="100" y="13"/>
                  </a:cubicBezTo>
                  <a:cubicBezTo>
                    <a:pt x="38" y="0"/>
                    <a:pt x="0" y="75"/>
                    <a:pt x="50" y="113"/>
                  </a:cubicBezTo>
                  <a:cubicBezTo>
                    <a:pt x="288" y="250"/>
                    <a:pt x="525" y="313"/>
                    <a:pt x="700" y="550"/>
                  </a:cubicBezTo>
                  <a:cubicBezTo>
                    <a:pt x="875" y="763"/>
                    <a:pt x="1013" y="1012"/>
                    <a:pt x="1100" y="1287"/>
                  </a:cubicBezTo>
                  <a:cubicBezTo>
                    <a:pt x="1113" y="1325"/>
                    <a:pt x="1175" y="1312"/>
                    <a:pt x="1163" y="1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>
              <a:extLst>
                <a:ext uri="{FF2B5EF4-FFF2-40B4-BE49-F238E27FC236}">
                  <a16:creationId xmlns:a16="http://schemas.microsoft.com/office/drawing/2014/main" id="{1E6D47ED-5630-E5F4-0D6C-A0F67AEEF8AB}"/>
                </a:ext>
              </a:extLst>
            </p:cNvPr>
            <p:cNvSpPr/>
            <p:nvPr/>
          </p:nvSpPr>
          <p:spPr>
            <a:xfrm>
              <a:off x="739850" y="2929475"/>
              <a:ext cx="86875" cy="38475"/>
            </a:xfrm>
            <a:custGeom>
              <a:avLst/>
              <a:gdLst/>
              <a:ahLst/>
              <a:cxnLst/>
              <a:rect l="l" t="t" r="r" b="b"/>
              <a:pathLst>
                <a:path w="3475" h="1539" extrusionOk="0">
                  <a:moveTo>
                    <a:pt x="76" y="1513"/>
                  </a:moveTo>
                  <a:cubicBezTo>
                    <a:pt x="1075" y="801"/>
                    <a:pt x="2213" y="326"/>
                    <a:pt x="3412" y="101"/>
                  </a:cubicBezTo>
                  <a:cubicBezTo>
                    <a:pt x="3475" y="88"/>
                    <a:pt x="3450" y="1"/>
                    <a:pt x="3387" y="13"/>
                  </a:cubicBezTo>
                  <a:cubicBezTo>
                    <a:pt x="2175" y="226"/>
                    <a:pt x="1025" y="726"/>
                    <a:pt x="38" y="1451"/>
                  </a:cubicBezTo>
                  <a:cubicBezTo>
                    <a:pt x="1" y="1476"/>
                    <a:pt x="38" y="1538"/>
                    <a:pt x="76" y="1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>
              <a:extLst>
                <a:ext uri="{FF2B5EF4-FFF2-40B4-BE49-F238E27FC236}">
                  <a16:creationId xmlns:a16="http://schemas.microsoft.com/office/drawing/2014/main" id="{3F18E770-A016-D23D-B0E2-A5D945DE67F9}"/>
                </a:ext>
              </a:extLst>
            </p:cNvPr>
            <p:cNvSpPr/>
            <p:nvPr/>
          </p:nvSpPr>
          <p:spPr>
            <a:xfrm>
              <a:off x="824200" y="291917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88" y="525"/>
                  </a:moveTo>
                  <a:cubicBezTo>
                    <a:pt x="288" y="713"/>
                    <a:pt x="651" y="475"/>
                    <a:pt x="451" y="238"/>
                  </a:cubicBezTo>
                  <a:cubicBezTo>
                    <a:pt x="238" y="1"/>
                    <a:pt x="1" y="338"/>
                    <a:pt x="101" y="563"/>
                  </a:cubicBezTo>
                  <a:cubicBezTo>
                    <a:pt x="113" y="600"/>
                    <a:pt x="176" y="575"/>
                    <a:pt x="176" y="538"/>
                  </a:cubicBezTo>
                  <a:cubicBezTo>
                    <a:pt x="163" y="500"/>
                    <a:pt x="163" y="463"/>
                    <a:pt x="176" y="425"/>
                  </a:cubicBezTo>
                  <a:cubicBezTo>
                    <a:pt x="176" y="351"/>
                    <a:pt x="176" y="351"/>
                    <a:pt x="151" y="463"/>
                  </a:cubicBezTo>
                  <a:cubicBezTo>
                    <a:pt x="101" y="425"/>
                    <a:pt x="38" y="488"/>
                    <a:pt x="88" y="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>
              <a:extLst>
                <a:ext uri="{FF2B5EF4-FFF2-40B4-BE49-F238E27FC236}">
                  <a16:creationId xmlns:a16="http://schemas.microsoft.com/office/drawing/2014/main" id="{A9BC105D-9938-CB06-1009-4B8AAB20F4F4}"/>
                </a:ext>
              </a:extLst>
            </p:cNvPr>
            <p:cNvSpPr/>
            <p:nvPr/>
          </p:nvSpPr>
          <p:spPr>
            <a:xfrm>
              <a:off x="728300" y="2974800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225"/>
                  </a:moveTo>
                  <a:cubicBezTo>
                    <a:pt x="1288" y="87"/>
                    <a:pt x="2287" y="425"/>
                    <a:pt x="3225" y="1200"/>
                  </a:cubicBezTo>
                  <a:cubicBezTo>
                    <a:pt x="3250" y="1225"/>
                    <a:pt x="3287" y="1187"/>
                    <a:pt x="3262" y="1150"/>
                  </a:cubicBezTo>
                  <a:cubicBezTo>
                    <a:pt x="2537" y="212"/>
                    <a:pt x="1163" y="0"/>
                    <a:pt x="63" y="137"/>
                  </a:cubicBezTo>
                  <a:cubicBezTo>
                    <a:pt x="0" y="137"/>
                    <a:pt x="0" y="237"/>
                    <a:pt x="6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>
              <a:extLst>
                <a:ext uri="{FF2B5EF4-FFF2-40B4-BE49-F238E27FC236}">
                  <a16:creationId xmlns:a16="http://schemas.microsoft.com/office/drawing/2014/main" id="{AA7362A4-849E-9C5A-87F2-4FBE014F495F}"/>
                </a:ext>
              </a:extLst>
            </p:cNvPr>
            <p:cNvSpPr/>
            <p:nvPr/>
          </p:nvSpPr>
          <p:spPr>
            <a:xfrm>
              <a:off x="805150" y="3001975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475"/>
                  </a:moveTo>
                  <a:cubicBezTo>
                    <a:pt x="550" y="513"/>
                    <a:pt x="600" y="50"/>
                    <a:pt x="288" y="25"/>
                  </a:cubicBezTo>
                  <a:cubicBezTo>
                    <a:pt x="1" y="0"/>
                    <a:pt x="26" y="425"/>
                    <a:pt x="313" y="425"/>
                  </a:cubicBezTo>
                  <a:cubicBezTo>
                    <a:pt x="350" y="425"/>
                    <a:pt x="363" y="375"/>
                    <a:pt x="325" y="363"/>
                  </a:cubicBezTo>
                  <a:cubicBezTo>
                    <a:pt x="275" y="300"/>
                    <a:pt x="250" y="325"/>
                    <a:pt x="250" y="413"/>
                  </a:cubicBezTo>
                  <a:cubicBezTo>
                    <a:pt x="213" y="413"/>
                    <a:pt x="213" y="475"/>
                    <a:pt x="25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>
              <a:extLst>
                <a:ext uri="{FF2B5EF4-FFF2-40B4-BE49-F238E27FC236}">
                  <a16:creationId xmlns:a16="http://schemas.microsoft.com/office/drawing/2014/main" id="{DDF3C605-D427-2C6C-C260-7766ADE49A10}"/>
                </a:ext>
              </a:extLst>
            </p:cNvPr>
            <p:cNvSpPr/>
            <p:nvPr/>
          </p:nvSpPr>
          <p:spPr>
            <a:xfrm>
              <a:off x="644875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6" y="51"/>
                  </a:moveTo>
                  <a:cubicBezTo>
                    <a:pt x="1275" y="3362"/>
                    <a:pt x="2413" y="6049"/>
                    <a:pt x="388" y="9373"/>
                  </a:cubicBezTo>
                  <a:cubicBezTo>
                    <a:pt x="338" y="9448"/>
                    <a:pt x="451" y="9498"/>
                    <a:pt x="488" y="9436"/>
                  </a:cubicBezTo>
                  <a:cubicBezTo>
                    <a:pt x="1438" y="8024"/>
                    <a:pt x="1838" y="6749"/>
                    <a:pt x="1675" y="5050"/>
                  </a:cubicBezTo>
                  <a:cubicBezTo>
                    <a:pt x="1488" y="3113"/>
                    <a:pt x="776" y="1813"/>
                    <a:pt x="76" y="38"/>
                  </a:cubicBezTo>
                  <a:cubicBezTo>
                    <a:pt x="63" y="1"/>
                    <a:pt x="1" y="13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>
              <a:extLst>
                <a:ext uri="{FF2B5EF4-FFF2-40B4-BE49-F238E27FC236}">
                  <a16:creationId xmlns:a16="http://schemas.microsoft.com/office/drawing/2014/main" id="{49E43244-61D1-F996-8A5D-53AEE705FE8E}"/>
                </a:ext>
              </a:extLst>
            </p:cNvPr>
            <p:cNvSpPr/>
            <p:nvPr/>
          </p:nvSpPr>
          <p:spPr>
            <a:xfrm>
              <a:off x="699875" y="2899175"/>
              <a:ext cx="49375" cy="31900"/>
            </a:xfrm>
            <a:custGeom>
              <a:avLst/>
              <a:gdLst/>
              <a:ahLst/>
              <a:cxnLst/>
              <a:rect l="l" t="t" r="r" b="b"/>
              <a:pathLst>
                <a:path w="1975" h="1276" extrusionOk="0">
                  <a:moveTo>
                    <a:pt x="13" y="63"/>
                  </a:moveTo>
                  <a:cubicBezTo>
                    <a:pt x="100" y="613"/>
                    <a:pt x="450" y="1151"/>
                    <a:pt x="1062" y="1213"/>
                  </a:cubicBezTo>
                  <a:cubicBezTo>
                    <a:pt x="1550" y="1275"/>
                    <a:pt x="1975" y="888"/>
                    <a:pt x="1975" y="401"/>
                  </a:cubicBezTo>
                  <a:cubicBezTo>
                    <a:pt x="1975" y="326"/>
                    <a:pt x="1862" y="326"/>
                    <a:pt x="1862" y="401"/>
                  </a:cubicBezTo>
                  <a:cubicBezTo>
                    <a:pt x="1850" y="976"/>
                    <a:pt x="1275" y="1263"/>
                    <a:pt x="775" y="1026"/>
                  </a:cubicBezTo>
                  <a:cubicBezTo>
                    <a:pt x="363" y="838"/>
                    <a:pt x="163" y="463"/>
                    <a:pt x="75" y="38"/>
                  </a:cubicBezTo>
                  <a:cubicBezTo>
                    <a:pt x="63" y="1"/>
                    <a:pt x="0" y="13"/>
                    <a:pt x="13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>
              <a:extLst>
                <a:ext uri="{FF2B5EF4-FFF2-40B4-BE49-F238E27FC236}">
                  <a16:creationId xmlns:a16="http://schemas.microsoft.com/office/drawing/2014/main" id="{2AF76F32-F42C-8A1E-7E10-F872B8A61058}"/>
                </a:ext>
              </a:extLst>
            </p:cNvPr>
            <p:cNvSpPr/>
            <p:nvPr/>
          </p:nvSpPr>
          <p:spPr>
            <a:xfrm>
              <a:off x="674550" y="3113825"/>
              <a:ext cx="31600" cy="62800"/>
            </a:xfrm>
            <a:custGeom>
              <a:avLst/>
              <a:gdLst/>
              <a:ahLst/>
              <a:cxnLst/>
              <a:rect l="l" t="t" r="r" b="b"/>
              <a:pathLst>
                <a:path w="1264" h="2512" extrusionOk="0">
                  <a:moveTo>
                    <a:pt x="726" y="2449"/>
                  </a:moveTo>
                  <a:cubicBezTo>
                    <a:pt x="713" y="1825"/>
                    <a:pt x="1263" y="1325"/>
                    <a:pt x="1038" y="687"/>
                  </a:cubicBezTo>
                  <a:cubicBezTo>
                    <a:pt x="888" y="275"/>
                    <a:pt x="488" y="0"/>
                    <a:pt x="51" y="13"/>
                  </a:cubicBezTo>
                  <a:cubicBezTo>
                    <a:pt x="13" y="13"/>
                    <a:pt x="1" y="75"/>
                    <a:pt x="38" y="88"/>
                  </a:cubicBezTo>
                  <a:cubicBezTo>
                    <a:pt x="838" y="200"/>
                    <a:pt x="1138" y="875"/>
                    <a:pt x="838" y="1575"/>
                  </a:cubicBezTo>
                  <a:cubicBezTo>
                    <a:pt x="701" y="1850"/>
                    <a:pt x="638" y="2149"/>
                    <a:pt x="651" y="2449"/>
                  </a:cubicBezTo>
                  <a:cubicBezTo>
                    <a:pt x="651" y="2499"/>
                    <a:pt x="726" y="2512"/>
                    <a:pt x="7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>
              <a:extLst>
                <a:ext uri="{FF2B5EF4-FFF2-40B4-BE49-F238E27FC236}">
                  <a16:creationId xmlns:a16="http://schemas.microsoft.com/office/drawing/2014/main" id="{B2F89BBC-1A2B-A6E1-27CA-4ED549F9E97C}"/>
                </a:ext>
              </a:extLst>
            </p:cNvPr>
            <p:cNvSpPr/>
            <p:nvPr/>
          </p:nvSpPr>
          <p:spPr>
            <a:xfrm>
              <a:off x="658950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25" y="113"/>
                  </a:moveTo>
                  <a:cubicBezTo>
                    <a:pt x="525" y="0"/>
                    <a:pt x="275" y="163"/>
                    <a:pt x="163" y="437"/>
                  </a:cubicBezTo>
                  <a:cubicBezTo>
                    <a:pt x="75" y="675"/>
                    <a:pt x="0" y="1062"/>
                    <a:pt x="250" y="1212"/>
                  </a:cubicBezTo>
                  <a:cubicBezTo>
                    <a:pt x="275" y="1225"/>
                    <a:pt x="313" y="1200"/>
                    <a:pt x="300" y="1162"/>
                  </a:cubicBezTo>
                  <a:cubicBezTo>
                    <a:pt x="50" y="837"/>
                    <a:pt x="275" y="0"/>
                    <a:pt x="800" y="175"/>
                  </a:cubicBezTo>
                  <a:cubicBezTo>
                    <a:pt x="850" y="200"/>
                    <a:pt x="862" y="125"/>
                    <a:pt x="825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>
              <a:extLst>
                <a:ext uri="{FF2B5EF4-FFF2-40B4-BE49-F238E27FC236}">
                  <a16:creationId xmlns:a16="http://schemas.microsoft.com/office/drawing/2014/main" id="{07F02B4B-0ED9-D611-B8C6-91D852965974}"/>
                </a:ext>
              </a:extLst>
            </p:cNvPr>
            <p:cNvSpPr/>
            <p:nvPr/>
          </p:nvSpPr>
          <p:spPr>
            <a:xfrm>
              <a:off x="762050" y="2872625"/>
              <a:ext cx="56250" cy="81250"/>
            </a:xfrm>
            <a:custGeom>
              <a:avLst/>
              <a:gdLst/>
              <a:ahLst/>
              <a:cxnLst/>
              <a:rect l="l" t="t" r="r" b="b"/>
              <a:pathLst>
                <a:path w="2250" h="3250" extrusionOk="0">
                  <a:moveTo>
                    <a:pt x="87" y="3212"/>
                  </a:moveTo>
                  <a:cubicBezTo>
                    <a:pt x="1037" y="2425"/>
                    <a:pt x="2249" y="1450"/>
                    <a:pt x="1962" y="51"/>
                  </a:cubicBezTo>
                  <a:cubicBezTo>
                    <a:pt x="1949" y="1"/>
                    <a:pt x="1862" y="26"/>
                    <a:pt x="1875" y="76"/>
                  </a:cubicBezTo>
                  <a:cubicBezTo>
                    <a:pt x="2062" y="1463"/>
                    <a:pt x="987" y="2350"/>
                    <a:pt x="37" y="3162"/>
                  </a:cubicBezTo>
                  <a:cubicBezTo>
                    <a:pt x="0" y="3187"/>
                    <a:pt x="62" y="3250"/>
                    <a:pt x="100" y="32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>
              <a:extLst>
                <a:ext uri="{FF2B5EF4-FFF2-40B4-BE49-F238E27FC236}">
                  <a16:creationId xmlns:a16="http://schemas.microsoft.com/office/drawing/2014/main" id="{9B7CE9FA-0B76-BD61-6F79-57232D734415}"/>
                </a:ext>
              </a:extLst>
            </p:cNvPr>
            <p:cNvSpPr/>
            <p:nvPr/>
          </p:nvSpPr>
          <p:spPr>
            <a:xfrm>
              <a:off x="710800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101" y="1175"/>
                  </a:moveTo>
                  <a:cubicBezTo>
                    <a:pt x="126" y="775"/>
                    <a:pt x="288" y="388"/>
                    <a:pt x="575" y="100"/>
                  </a:cubicBezTo>
                  <a:cubicBezTo>
                    <a:pt x="613" y="63"/>
                    <a:pt x="563" y="0"/>
                    <a:pt x="525" y="25"/>
                  </a:cubicBezTo>
                  <a:cubicBezTo>
                    <a:pt x="350" y="150"/>
                    <a:pt x="225" y="325"/>
                    <a:pt x="163" y="525"/>
                  </a:cubicBezTo>
                  <a:cubicBezTo>
                    <a:pt x="51" y="725"/>
                    <a:pt x="1" y="950"/>
                    <a:pt x="13" y="1175"/>
                  </a:cubicBezTo>
                  <a:cubicBezTo>
                    <a:pt x="13" y="1237"/>
                    <a:pt x="113" y="1237"/>
                    <a:pt x="11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>
              <a:extLst>
                <a:ext uri="{FF2B5EF4-FFF2-40B4-BE49-F238E27FC236}">
                  <a16:creationId xmlns:a16="http://schemas.microsoft.com/office/drawing/2014/main" id="{8F05BD90-BC9B-191C-1436-A7C032539B6D}"/>
                </a:ext>
              </a:extLst>
            </p:cNvPr>
            <p:cNvSpPr/>
            <p:nvPr/>
          </p:nvSpPr>
          <p:spPr>
            <a:xfrm>
              <a:off x="710175" y="31016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550" y="101"/>
                  </a:moveTo>
                  <a:cubicBezTo>
                    <a:pt x="763" y="538"/>
                    <a:pt x="475" y="1050"/>
                    <a:pt x="51" y="1250"/>
                  </a:cubicBezTo>
                  <a:cubicBezTo>
                    <a:pt x="1" y="1275"/>
                    <a:pt x="38" y="1375"/>
                    <a:pt x="101" y="1350"/>
                  </a:cubicBezTo>
                  <a:cubicBezTo>
                    <a:pt x="575" y="1138"/>
                    <a:pt x="875" y="538"/>
                    <a:pt x="638" y="51"/>
                  </a:cubicBezTo>
                  <a:cubicBezTo>
                    <a:pt x="613" y="1"/>
                    <a:pt x="525" y="51"/>
                    <a:pt x="550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>
              <a:extLst>
                <a:ext uri="{FF2B5EF4-FFF2-40B4-BE49-F238E27FC236}">
                  <a16:creationId xmlns:a16="http://schemas.microsoft.com/office/drawing/2014/main" id="{598F12B2-BA94-691B-F19B-C97B0ED4A4A0}"/>
                </a:ext>
              </a:extLst>
            </p:cNvPr>
            <p:cNvSpPr/>
            <p:nvPr/>
          </p:nvSpPr>
          <p:spPr>
            <a:xfrm>
              <a:off x="669550" y="3338125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576" y="51"/>
                  </a:moveTo>
                  <a:cubicBezTo>
                    <a:pt x="263" y="1638"/>
                    <a:pt x="1" y="5074"/>
                    <a:pt x="2350" y="5287"/>
                  </a:cubicBezTo>
                  <a:cubicBezTo>
                    <a:pt x="2400" y="5287"/>
                    <a:pt x="2388" y="5224"/>
                    <a:pt x="2350" y="5212"/>
                  </a:cubicBezTo>
                  <a:cubicBezTo>
                    <a:pt x="63" y="4912"/>
                    <a:pt x="363" y="1600"/>
                    <a:pt x="651" y="63"/>
                  </a:cubicBezTo>
                  <a:cubicBezTo>
                    <a:pt x="663" y="13"/>
                    <a:pt x="588" y="1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>
              <a:extLst>
                <a:ext uri="{FF2B5EF4-FFF2-40B4-BE49-F238E27FC236}">
                  <a16:creationId xmlns:a16="http://schemas.microsoft.com/office/drawing/2014/main" id="{D32429CE-9094-5629-C9A5-13FECA6FD4DE}"/>
                </a:ext>
              </a:extLst>
            </p:cNvPr>
            <p:cNvSpPr/>
            <p:nvPr/>
          </p:nvSpPr>
          <p:spPr>
            <a:xfrm>
              <a:off x="701750" y="3402175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13" y="1500"/>
                  </a:moveTo>
                  <a:cubicBezTo>
                    <a:pt x="350" y="2175"/>
                    <a:pt x="1175" y="2462"/>
                    <a:pt x="1825" y="2012"/>
                  </a:cubicBezTo>
                  <a:cubicBezTo>
                    <a:pt x="2400" y="1600"/>
                    <a:pt x="2599" y="538"/>
                    <a:pt x="2025" y="38"/>
                  </a:cubicBezTo>
                  <a:cubicBezTo>
                    <a:pt x="1975" y="1"/>
                    <a:pt x="1900" y="76"/>
                    <a:pt x="1950" y="113"/>
                  </a:cubicBezTo>
                  <a:cubicBezTo>
                    <a:pt x="2462" y="588"/>
                    <a:pt x="2300" y="1563"/>
                    <a:pt x="1762" y="1938"/>
                  </a:cubicBezTo>
                  <a:cubicBezTo>
                    <a:pt x="1150" y="2350"/>
                    <a:pt x="400" y="2112"/>
                    <a:pt x="75" y="1463"/>
                  </a:cubicBezTo>
                  <a:cubicBezTo>
                    <a:pt x="50" y="1425"/>
                    <a:pt x="0" y="1463"/>
                    <a:pt x="13" y="1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>
              <a:extLst>
                <a:ext uri="{FF2B5EF4-FFF2-40B4-BE49-F238E27FC236}">
                  <a16:creationId xmlns:a16="http://schemas.microsoft.com/office/drawing/2014/main" id="{30E513D7-6215-1A7A-502D-EB7EFC23464A}"/>
                </a:ext>
              </a:extLst>
            </p:cNvPr>
            <p:cNvSpPr/>
            <p:nvPr/>
          </p:nvSpPr>
          <p:spPr>
            <a:xfrm>
              <a:off x="709550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1850" y="700"/>
                  </a:moveTo>
                  <a:cubicBezTo>
                    <a:pt x="1663" y="226"/>
                    <a:pt x="1125" y="1"/>
                    <a:pt x="663" y="201"/>
                  </a:cubicBezTo>
                  <a:cubicBezTo>
                    <a:pt x="200" y="401"/>
                    <a:pt x="1" y="938"/>
                    <a:pt x="200" y="1400"/>
                  </a:cubicBezTo>
                  <a:cubicBezTo>
                    <a:pt x="225" y="1438"/>
                    <a:pt x="300" y="1413"/>
                    <a:pt x="288" y="1363"/>
                  </a:cubicBezTo>
                  <a:cubicBezTo>
                    <a:pt x="163" y="938"/>
                    <a:pt x="275" y="488"/>
                    <a:pt x="713" y="301"/>
                  </a:cubicBezTo>
                  <a:cubicBezTo>
                    <a:pt x="1125" y="138"/>
                    <a:pt x="1600" y="326"/>
                    <a:pt x="1788" y="738"/>
                  </a:cubicBezTo>
                  <a:cubicBezTo>
                    <a:pt x="1800" y="775"/>
                    <a:pt x="1863" y="738"/>
                    <a:pt x="1838" y="7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>
              <a:extLst>
                <a:ext uri="{FF2B5EF4-FFF2-40B4-BE49-F238E27FC236}">
                  <a16:creationId xmlns:a16="http://schemas.microsoft.com/office/drawing/2014/main" id="{9C6CD138-D091-B22B-BF7B-01E921A4FD2A}"/>
                </a:ext>
              </a:extLst>
            </p:cNvPr>
            <p:cNvSpPr/>
            <p:nvPr/>
          </p:nvSpPr>
          <p:spPr>
            <a:xfrm>
              <a:off x="713300" y="3422475"/>
              <a:ext cx="30950" cy="17225"/>
            </a:xfrm>
            <a:custGeom>
              <a:avLst/>
              <a:gdLst/>
              <a:ahLst/>
              <a:cxnLst/>
              <a:rect l="l" t="t" r="r" b="b"/>
              <a:pathLst>
                <a:path w="1238" h="689" extrusionOk="0">
                  <a:moveTo>
                    <a:pt x="26" y="51"/>
                  </a:moveTo>
                  <a:cubicBezTo>
                    <a:pt x="1" y="388"/>
                    <a:pt x="375" y="638"/>
                    <a:pt x="688" y="626"/>
                  </a:cubicBezTo>
                  <a:cubicBezTo>
                    <a:pt x="1000" y="626"/>
                    <a:pt x="1238" y="351"/>
                    <a:pt x="1113" y="63"/>
                  </a:cubicBezTo>
                  <a:cubicBezTo>
                    <a:pt x="1100" y="13"/>
                    <a:pt x="1013" y="26"/>
                    <a:pt x="1025" y="88"/>
                  </a:cubicBezTo>
                  <a:cubicBezTo>
                    <a:pt x="1213" y="688"/>
                    <a:pt x="75" y="638"/>
                    <a:pt x="100" y="51"/>
                  </a:cubicBezTo>
                  <a:cubicBezTo>
                    <a:pt x="100" y="1"/>
                    <a:pt x="38" y="1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>
              <a:extLst>
                <a:ext uri="{FF2B5EF4-FFF2-40B4-BE49-F238E27FC236}">
                  <a16:creationId xmlns:a16="http://schemas.microsoft.com/office/drawing/2014/main" id="{260F7D23-1AA1-DBB5-2EC5-A0A6B3EBFB37}"/>
                </a:ext>
              </a:extLst>
            </p:cNvPr>
            <p:cNvSpPr/>
            <p:nvPr/>
          </p:nvSpPr>
          <p:spPr>
            <a:xfrm>
              <a:off x="702675" y="3138500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88" y="463"/>
                  </a:moveTo>
                  <a:cubicBezTo>
                    <a:pt x="1400" y="113"/>
                    <a:pt x="2487" y="925"/>
                    <a:pt x="2812" y="2187"/>
                  </a:cubicBezTo>
                  <a:cubicBezTo>
                    <a:pt x="2812" y="2212"/>
                    <a:pt x="2875" y="2212"/>
                    <a:pt x="2862" y="2175"/>
                  </a:cubicBezTo>
                  <a:cubicBezTo>
                    <a:pt x="2762" y="788"/>
                    <a:pt x="1325" y="0"/>
                    <a:pt x="51" y="388"/>
                  </a:cubicBezTo>
                  <a:cubicBezTo>
                    <a:pt x="1" y="400"/>
                    <a:pt x="26" y="475"/>
                    <a:pt x="76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>
              <a:extLst>
                <a:ext uri="{FF2B5EF4-FFF2-40B4-BE49-F238E27FC236}">
                  <a16:creationId xmlns:a16="http://schemas.microsoft.com/office/drawing/2014/main" id="{B86A1A55-CD4D-F161-E4BB-6A0C33A76803}"/>
                </a:ext>
              </a:extLst>
            </p:cNvPr>
            <p:cNvSpPr/>
            <p:nvPr/>
          </p:nvSpPr>
          <p:spPr>
            <a:xfrm>
              <a:off x="695500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188" y="1800"/>
                  </a:moveTo>
                  <a:cubicBezTo>
                    <a:pt x="0" y="3250"/>
                    <a:pt x="1450" y="4424"/>
                    <a:pt x="2799" y="3712"/>
                  </a:cubicBezTo>
                  <a:cubicBezTo>
                    <a:pt x="4187" y="2975"/>
                    <a:pt x="3962" y="1038"/>
                    <a:pt x="3024" y="25"/>
                  </a:cubicBezTo>
                  <a:cubicBezTo>
                    <a:pt x="2999" y="0"/>
                    <a:pt x="2949" y="38"/>
                    <a:pt x="2974" y="75"/>
                  </a:cubicBezTo>
                  <a:cubicBezTo>
                    <a:pt x="3624" y="975"/>
                    <a:pt x="4074" y="2450"/>
                    <a:pt x="3124" y="3325"/>
                  </a:cubicBezTo>
                  <a:cubicBezTo>
                    <a:pt x="1912" y="4462"/>
                    <a:pt x="100" y="3375"/>
                    <a:pt x="288" y="1800"/>
                  </a:cubicBezTo>
                  <a:cubicBezTo>
                    <a:pt x="300" y="1738"/>
                    <a:pt x="188" y="1738"/>
                    <a:pt x="175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>
              <a:extLst>
                <a:ext uri="{FF2B5EF4-FFF2-40B4-BE49-F238E27FC236}">
                  <a16:creationId xmlns:a16="http://schemas.microsoft.com/office/drawing/2014/main" id="{A0C08919-C4FC-E33D-2851-976A17E45128}"/>
                </a:ext>
              </a:extLst>
            </p:cNvPr>
            <p:cNvSpPr/>
            <p:nvPr/>
          </p:nvSpPr>
          <p:spPr>
            <a:xfrm>
              <a:off x="62832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5836" y="10448"/>
                  </a:moveTo>
                  <a:cubicBezTo>
                    <a:pt x="4162" y="9236"/>
                    <a:pt x="2050" y="8124"/>
                    <a:pt x="1125" y="6224"/>
                  </a:cubicBezTo>
                  <a:cubicBezTo>
                    <a:pt x="275" y="4462"/>
                    <a:pt x="100" y="1688"/>
                    <a:pt x="1300" y="63"/>
                  </a:cubicBezTo>
                  <a:cubicBezTo>
                    <a:pt x="1325" y="38"/>
                    <a:pt x="1275" y="1"/>
                    <a:pt x="1250" y="26"/>
                  </a:cubicBezTo>
                  <a:cubicBezTo>
                    <a:pt x="0" y="1463"/>
                    <a:pt x="138" y="3950"/>
                    <a:pt x="725" y="5674"/>
                  </a:cubicBezTo>
                  <a:cubicBezTo>
                    <a:pt x="1513" y="7986"/>
                    <a:pt x="3912" y="9186"/>
                    <a:pt x="5799" y="10510"/>
                  </a:cubicBezTo>
                  <a:cubicBezTo>
                    <a:pt x="5836" y="10535"/>
                    <a:pt x="5874" y="10473"/>
                    <a:pt x="5836" y="10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>
              <a:extLst>
                <a:ext uri="{FF2B5EF4-FFF2-40B4-BE49-F238E27FC236}">
                  <a16:creationId xmlns:a16="http://schemas.microsoft.com/office/drawing/2014/main" id="{6B016338-0A88-6969-AB1F-F8E77BBCD022}"/>
                </a:ext>
              </a:extLst>
            </p:cNvPr>
            <p:cNvSpPr/>
            <p:nvPr/>
          </p:nvSpPr>
          <p:spPr>
            <a:xfrm>
              <a:off x="667675" y="2448375"/>
              <a:ext cx="84700" cy="100925"/>
            </a:xfrm>
            <a:custGeom>
              <a:avLst/>
              <a:gdLst/>
              <a:ahLst/>
              <a:cxnLst/>
              <a:rect l="l" t="t" r="r" b="b"/>
              <a:pathLst>
                <a:path w="3388" h="4037" extrusionOk="0">
                  <a:moveTo>
                    <a:pt x="88" y="1150"/>
                  </a:moveTo>
                  <a:cubicBezTo>
                    <a:pt x="1026" y="625"/>
                    <a:pt x="2413" y="500"/>
                    <a:pt x="2950" y="1662"/>
                  </a:cubicBezTo>
                  <a:cubicBezTo>
                    <a:pt x="3075" y="1937"/>
                    <a:pt x="3113" y="2249"/>
                    <a:pt x="3075" y="2549"/>
                  </a:cubicBezTo>
                  <a:cubicBezTo>
                    <a:pt x="3063" y="2624"/>
                    <a:pt x="3075" y="2712"/>
                    <a:pt x="3075" y="2774"/>
                  </a:cubicBezTo>
                  <a:cubicBezTo>
                    <a:pt x="2938" y="3549"/>
                    <a:pt x="2738" y="3524"/>
                    <a:pt x="2213" y="3587"/>
                  </a:cubicBezTo>
                  <a:cubicBezTo>
                    <a:pt x="1313" y="3699"/>
                    <a:pt x="976" y="3087"/>
                    <a:pt x="1113" y="2312"/>
                  </a:cubicBezTo>
                  <a:cubicBezTo>
                    <a:pt x="1226" y="1737"/>
                    <a:pt x="1526" y="1425"/>
                    <a:pt x="1938" y="1037"/>
                  </a:cubicBezTo>
                  <a:cubicBezTo>
                    <a:pt x="2250" y="737"/>
                    <a:pt x="2575" y="487"/>
                    <a:pt x="2588" y="25"/>
                  </a:cubicBezTo>
                  <a:cubicBezTo>
                    <a:pt x="2588" y="0"/>
                    <a:pt x="2550" y="0"/>
                    <a:pt x="2538" y="25"/>
                  </a:cubicBezTo>
                  <a:cubicBezTo>
                    <a:pt x="2438" y="750"/>
                    <a:pt x="1538" y="1137"/>
                    <a:pt x="1163" y="1725"/>
                  </a:cubicBezTo>
                  <a:cubicBezTo>
                    <a:pt x="863" y="2149"/>
                    <a:pt x="813" y="2712"/>
                    <a:pt x="1026" y="3187"/>
                  </a:cubicBezTo>
                  <a:cubicBezTo>
                    <a:pt x="1363" y="3912"/>
                    <a:pt x="2500" y="4036"/>
                    <a:pt x="2988" y="3387"/>
                  </a:cubicBezTo>
                  <a:cubicBezTo>
                    <a:pt x="3388" y="2874"/>
                    <a:pt x="3263" y="1800"/>
                    <a:pt x="2900" y="1312"/>
                  </a:cubicBezTo>
                  <a:cubicBezTo>
                    <a:pt x="2200" y="387"/>
                    <a:pt x="938" y="575"/>
                    <a:pt x="51" y="1087"/>
                  </a:cubicBezTo>
                  <a:cubicBezTo>
                    <a:pt x="1" y="1112"/>
                    <a:pt x="51" y="1187"/>
                    <a:pt x="88" y="1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>
              <a:extLst>
                <a:ext uri="{FF2B5EF4-FFF2-40B4-BE49-F238E27FC236}">
                  <a16:creationId xmlns:a16="http://schemas.microsoft.com/office/drawing/2014/main" id="{937B3CED-7D87-779B-F024-07AEB248057F}"/>
                </a:ext>
              </a:extLst>
            </p:cNvPr>
            <p:cNvSpPr/>
            <p:nvPr/>
          </p:nvSpPr>
          <p:spPr>
            <a:xfrm>
              <a:off x="722350" y="2386200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76" y="2162"/>
                  </a:moveTo>
                  <a:cubicBezTo>
                    <a:pt x="551" y="1475"/>
                    <a:pt x="488" y="625"/>
                    <a:pt x="76" y="25"/>
                  </a:cubicBezTo>
                  <a:cubicBezTo>
                    <a:pt x="51" y="0"/>
                    <a:pt x="1" y="13"/>
                    <a:pt x="13" y="50"/>
                  </a:cubicBezTo>
                  <a:cubicBezTo>
                    <a:pt x="251" y="775"/>
                    <a:pt x="476" y="1387"/>
                    <a:pt x="401" y="2162"/>
                  </a:cubicBezTo>
                  <a:cubicBezTo>
                    <a:pt x="401" y="2212"/>
                    <a:pt x="476" y="2212"/>
                    <a:pt x="476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>
              <a:extLst>
                <a:ext uri="{FF2B5EF4-FFF2-40B4-BE49-F238E27FC236}">
                  <a16:creationId xmlns:a16="http://schemas.microsoft.com/office/drawing/2014/main" id="{6714E5BE-E6D9-B820-7BA0-A947672AAEE4}"/>
                </a:ext>
              </a:extLst>
            </p:cNvPr>
            <p:cNvSpPr/>
            <p:nvPr/>
          </p:nvSpPr>
          <p:spPr>
            <a:xfrm>
              <a:off x="691750" y="2632075"/>
              <a:ext cx="96875" cy="81550"/>
            </a:xfrm>
            <a:custGeom>
              <a:avLst/>
              <a:gdLst/>
              <a:ahLst/>
              <a:cxnLst/>
              <a:rect l="l" t="t" r="r" b="b"/>
              <a:pathLst>
                <a:path w="3875" h="3262" extrusionOk="0">
                  <a:moveTo>
                    <a:pt x="38" y="2237"/>
                  </a:moveTo>
                  <a:cubicBezTo>
                    <a:pt x="688" y="2787"/>
                    <a:pt x="1500" y="3262"/>
                    <a:pt x="2375" y="3074"/>
                  </a:cubicBezTo>
                  <a:cubicBezTo>
                    <a:pt x="3212" y="2887"/>
                    <a:pt x="3812" y="2087"/>
                    <a:pt x="3849" y="1250"/>
                  </a:cubicBezTo>
                  <a:cubicBezTo>
                    <a:pt x="3874" y="675"/>
                    <a:pt x="3487" y="0"/>
                    <a:pt x="2824" y="75"/>
                  </a:cubicBezTo>
                  <a:cubicBezTo>
                    <a:pt x="2475" y="113"/>
                    <a:pt x="2062" y="463"/>
                    <a:pt x="2437" y="750"/>
                  </a:cubicBezTo>
                  <a:cubicBezTo>
                    <a:pt x="2475" y="775"/>
                    <a:pt x="2512" y="712"/>
                    <a:pt x="2475" y="675"/>
                  </a:cubicBezTo>
                  <a:cubicBezTo>
                    <a:pt x="3299" y="250"/>
                    <a:pt x="3724" y="400"/>
                    <a:pt x="3749" y="1137"/>
                  </a:cubicBezTo>
                  <a:cubicBezTo>
                    <a:pt x="3737" y="1450"/>
                    <a:pt x="3662" y="1762"/>
                    <a:pt x="3499" y="2037"/>
                  </a:cubicBezTo>
                  <a:cubicBezTo>
                    <a:pt x="3299" y="2474"/>
                    <a:pt x="2912" y="2799"/>
                    <a:pt x="2450" y="2937"/>
                  </a:cubicBezTo>
                  <a:cubicBezTo>
                    <a:pt x="1562" y="3174"/>
                    <a:pt x="750" y="2712"/>
                    <a:pt x="75" y="2187"/>
                  </a:cubicBezTo>
                  <a:cubicBezTo>
                    <a:pt x="50" y="2162"/>
                    <a:pt x="0" y="2212"/>
                    <a:pt x="38" y="2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>
              <a:extLst>
                <a:ext uri="{FF2B5EF4-FFF2-40B4-BE49-F238E27FC236}">
                  <a16:creationId xmlns:a16="http://schemas.microsoft.com/office/drawing/2014/main" id="{0D773E05-BE6D-A8FB-A5AF-F68DA0E365DA}"/>
                </a:ext>
              </a:extLst>
            </p:cNvPr>
            <p:cNvSpPr/>
            <p:nvPr/>
          </p:nvSpPr>
          <p:spPr>
            <a:xfrm>
              <a:off x="720475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38" y="88"/>
                  </a:moveTo>
                  <a:cubicBezTo>
                    <a:pt x="551" y="538"/>
                    <a:pt x="1238" y="663"/>
                    <a:pt x="1913" y="738"/>
                  </a:cubicBezTo>
                  <a:cubicBezTo>
                    <a:pt x="2725" y="826"/>
                    <a:pt x="3712" y="913"/>
                    <a:pt x="4400" y="388"/>
                  </a:cubicBezTo>
                  <a:cubicBezTo>
                    <a:pt x="4425" y="363"/>
                    <a:pt x="4400" y="313"/>
                    <a:pt x="4362" y="326"/>
                  </a:cubicBezTo>
                  <a:cubicBezTo>
                    <a:pt x="3238" y="913"/>
                    <a:pt x="1101" y="876"/>
                    <a:pt x="101" y="26"/>
                  </a:cubicBezTo>
                  <a:cubicBezTo>
                    <a:pt x="63" y="1"/>
                    <a:pt x="1" y="51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>
              <a:extLst>
                <a:ext uri="{FF2B5EF4-FFF2-40B4-BE49-F238E27FC236}">
                  <a16:creationId xmlns:a16="http://schemas.microsoft.com/office/drawing/2014/main" id="{4B2B69FD-5CEA-6327-FD9D-4871FBD1CCD3}"/>
                </a:ext>
              </a:extLst>
            </p:cNvPr>
            <p:cNvSpPr/>
            <p:nvPr/>
          </p:nvSpPr>
          <p:spPr>
            <a:xfrm>
              <a:off x="83015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350"/>
                  </a:moveTo>
                  <a:cubicBezTo>
                    <a:pt x="0" y="263"/>
                    <a:pt x="25" y="150"/>
                    <a:pt x="88" y="88"/>
                  </a:cubicBezTo>
                  <a:cubicBezTo>
                    <a:pt x="163" y="25"/>
                    <a:pt x="250" y="0"/>
                    <a:pt x="338" y="13"/>
                  </a:cubicBezTo>
                  <a:cubicBezTo>
                    <a:pt x="375" y="13"/>
                    <a:pt x="400" y="25"/>
                    <a:pt x="425" y="50"/>
                  </a:cubicBezTo>
                  <a:cubicBezTo>
                    <a:pt x="450" y="88"/>
                    <a:pt x="463" y="125"/>
                    <a:pt x="463" y="163"/>
                  </a:cubicBezTo>
                  <a:cubicBezTo>
                    <a:pt x="488" y="288"/>
                    <a:pt x="425" y="413"/>
                    <a:pt x="300" y="463"/>
                  </a:cubicBezTo>
                  <a:cubicBezTo>
                    <a:pt x="175" y="475"/>
                    <a:pt x="50" y="375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>
              <a:extLst>
                <a:ext uri="{FF2B5EF4-FFF2-40B4-BE49-F238E27FC236}">
                  <a16:creationId xmlns:a16="http://schemas.microsoft.com/office/drawing/2014/main" id="{36BEA676-4557-4BDC-0476-E47755FB9177}"/>
                </a:ext>
              </a:extLst>
            </p:cNvPr>
            <p:cNvSpPr/>
            <p:nvPr/>
          </p:nvSpPr>
          <p:spPr>
            <a:xfrm>
              <a:off x="827325" y="2698925"/>
              <a:ext cx="17225" cy="22200"/>
            </a:xfrm>
            <a:custGeom>
              <a:avLst/>
              <a:gdLst/>
              <a:ahLst/>
              <a:cxnLst/>
              <a:rect l="l" t="t" r="r" b="b"/>
              <a:pathLst>
                <a:path w="689" h="888" extrusionOk="0">
                  <a:moveTo>
                    <a:pt x="213" y="588"/>
                  </a:moveTo>
                  <a:cubicBezTo>
                    <a:pt x="251" y="300"/>
                    <a:pt x="313" y="250"/>
                    <a:pt x="426" y="425"/>
                  </a:cubicBezTo>
                  <a:cubicBezTo>
                    <a:pt x="601" y="575"/>
                    <a:pt x="526" y="588"/>
                    <a:pt x="201" y="475"/>
                  </a:cubicBezTo>
                  <a:cubicBezTo>
                    <a:pt x="201" y="438"/>
                    <a:pt x="126" y="450"/>
                    <a:pt x="126" y="488"/>
                  </a:cubicBezTo>
                  <a:cubicBezTo>
                    <a:pt x="126" y="888"/>
                    <a:pt x="688" y="800"/>
                    <a:pt x="626" y="400"/>
                  </a:cubicBezTo>
                  <a:cubicBezTo>
                    <a:pt x="576" y="0"/>
                    <a:pt x="1" y="238"/>
                    <a:pt x="101" y="613"/>
                  </a:cubicBezTo>
                  <a:cubicBezTo>
                    <a:pt x="113" y="700"/>
                    <a:pt x="238" y="663"/>
                    <a:pt x="213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>
              <a:extLst>
                <a:ext uri="{FF2B5EF4-FFF2-40B4-BE49-F238E27FC236}">
                  <a16:creationId xmlns:a16="http://schemas.microsoft.com/office/drawing/2014/main" id="{43DA904A-05A3-799B-B47C-096F93DB8CDD}"/>
                </a:ext>
              </a:extLst>
            </p:cNvPr>
            <p:cNvSpPr/>
            <p:nvPr/>
          </p:nvSpPr>
          <p:spPr>
            <a:xfrm>
              <a:off x="662375" y="24764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88"/>
                  </a:moveTo>
                  <a:lnTo>
                    <a:pt x="88" y="88"/>
                  </a:lnTo>
                  <a:cubicBezTo>
                    <a:pt x="126" y="88"/>
                    <a:pt x="126" y="38"/>
                    <a:pt x="88" y="26"/>
                  </a:cubicBezTo>
                  <a:lnTo>
                    <a:pt x="63" y="26"/>
                  </a:lnTo>
                  <a:cubicBezTo>
                    <a:pt x="1" y="1"/>
                    <a:pt x="1" y="126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>
              <a:extLst>
                <a:ext uri="{FF2B5EF4-FFF2-40B4-BE49-F238E27FC236}">
                  <a16:creationId xmlns:a16="http://schemas.microsoft.com/office/drawing/2014/main" id="{31562555-5E1E-1DBC-ABE9-999D8033A971}"/>
                </a:ext>
              </a:extLst>
            </p:cNvPr>
            <p:cNvSpPr/>
            <p:nvPr/>
          </p:nvSpPr>
          <p:spPr>
            <a:xfrm>
              <a:off x="705800" y="23468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8" y="1550"/>
                  </a:moveTo>
                  <a:cubicBezTo>
                    <a:pt x="388" y="1463"/>
                    <a:pt x="276" y="1025"/>
                    <a:pt x="226" y="800"/>
                  </a:cubicBezTo>
                  <a:cubicBezTo>
                    <a:pt x="188" y="563"/>
                    <a:pt x="201" y="313"/>
                    <a:pt x="238" y="63"/>
                  </a:cubicBezTo>
                  <a:cubicBezTo>
                    <a:pt x="238" y="13"/>
                    <a:pt x="163" y="1"/>
                    <a:pt x="138" y="51"/>
                  </a:cubicBezTo>
                  <a:cubicBezTo>
                    <a:pt x="1" y="513"/>
                    <a:pt x="76" y="1463"/>
                    <a:pt x="613" y="1663"/>
                  </a:cubicBezTo>
                  <a:cubicBezTo>
                    <a:pt x="675" y="1688"/>
                    <a:pt x="700" y="1575"/>
                    <a:pt x="638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>
              <a:extLst>
                <a:ext uri="{FF2B5EF4-FFF2-40B4-BE49-F238E27FC236}">
                  <a16:creationId xmlns:a16="http://schemas.microsoft.com/office/drawing/2014/main" id="{D2951769-37D6-36A4-1B15-2DD1055CA174}"/>
                </a:ext>
              </a:extLst>
            </p:cNvPr>
            <p:cNvSpPr/>
            <p:nvPr/>
          </p:nvSpPr>
          <p:spPr>
            <a:xfrm>
              <a:off x="708300" y="23465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38" y="113"/>
                  </a:moveTo>
                  <a:cubicBezTo>
                    <a:pt x="413" y="513"/>
                    <a:pt x="600" y="1062"/>
                    <a:pt x="550" y="1600"/>
                  </a:cubicBezTo>
                  <a:cubicBezTo>
                    <a:pt x="550" y="1662"/>
                    <a:pt x="625" y="1687"/>
                    <a:pt x="638" y="1625"/>
                  </a:cubicBezTo>
                  <a:cubicBezTo>
                    <a:pt x="788" y="1125"/>
                    <a:pt x="475" y="400"/>
                    <a:pt x="113" y="50"/>
                  </a:cubicBezTo>
                  <a:cubicBezTo>
                    <a:pt x="63" y="0"/>
                    <a:pt x="1" y="63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>
              <a:extLst>
                <a:ext uri="{FF2B5EF4-FFF2-40B4-BE49-F238E27FC236}">
                  <a16:creationId xmlns:a16="http://schemas.microsoft.com/office/drawing/2014/main" id="{38085C89-19DF-AD9E-0E21-D4DBE167E2D1}"/>
                </a:ext>
              </a:extLst>
            </p:cNvPr>
            <p:cNvSpPr/>
            <p:nvPr/>
          </p:nvSpPr>
          <p:spPr>
            <a:xfrm>
              <a:off x="732050" y="241587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100" y="1275"/>
                  </a:moveTo>
                  <a:cubicBezTo>
                    <a:pt x="88" y="963"/>
                    <a:pt x="250" y="713"/>
                    <a:pt x="450" y="463"/>
                  </a:cubicBezTo>
                  <a:cubicBezTo>
                    <a:pt x="613" y="238"/>
                    <a:pt x="875" y="100"/>
                    <a:pt x="1163" y="75"/>
                  </a:cubicBezTo>
                  <a:cubicBezTo>
                    <a:pt x="1200" y="75"/>
                    <a:pt x="1200" y="0"/>
                    <a:pt x="1150" y="0"/>
                  </a:cubicBezTo>
                  <a:cubicBezTo>
                    <a:pt x="850" y="13"/>
                    <a:pt x="563" y="163"/>
                    <a:pt x="388" y="413"/>
                  </a:cubicBezTo>
                  <a:cubicBezTo>
                    <a:pt x="188" y="663"/>
                    <a:pt x="0" y="938"/>
                    <a:pt x="25" y="1275"/>
                  </a:cubicBezTo>
                  <a:cubicBezTo>
                    <a:pt x="25" y="1325"/>
                    <a:pt x="100" y="1325"/>
                    <a:pt x="100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>
              <a:extLst>
                <a:ext uri="{FF2B5EF4-FFF2-40B4-BE49-F238E27FC236}">
                  <a16:creationId xmlns:a16="http://schemas.microsoft.com/office/drawing/2014/main" id="{33539716-24D4-0081-B843-02ABB00E05A3}"/>
                </a:ext>
              </a:extLst>
            </p:cNvPr>
            <p:cNvSpPr/>
            <p:nvPr/>
          </p:nvSpPr>
          <p:spPr>
            <a:xfrm>
              <a:off x="732675" y="2415550"/>
              <a:ext cx="29075" cy="33475"/>
            </a:xfrm>
            <a:custGeom>
              <a:avLst/>
              <a:gdLst/>
              <a:ahLst/>
              <a:cxnLst/>
              <a:rect l="l" t="t" r="r" b="b"/>
              <a:pathLst>
                <a:path w="1163" h="1339" extrusionOk="0">
                  <a:moveTo>
                    <a:pt x="1100" y="51"/>
                  </a:moveTo>
                  <a:cubicBezTo>
                    <a:pt x="1013" y="313"/>
                    <a:pt x="875" y="563"/>
                    <a:pt x="700" y="788"/>
                  </a:cubicBezTo>
                  <a:cubicBezTo>
                    <a:pt x="525" y="1013"/>
                    <a:pt x="288" y="1076"/>
                    <a:pt x="50" y="1213"/>
                  </a:cubicBezTo>
                  <a:cubicBezTo>
                    <a:pt x="0" y="1251"/>
                    <a:pt x="38" y="1338"/>
                    <a:pt x="100" y="1313"/>
                  </a:cubicBezTo>
                  <a:cubicBezTo>
                    <a:pt x="675" y="1201"/>
                    <a:pt x="1088" y="626"/>
                    <a:pt x="1163" y="63"/>
                  </a:cubicBezTo>
                  <a:cubicBezTo>
                    <a:pt x="1163" y="26"/>
                    <a:pt x="1113" y="1"/>
                    <a:pt x="110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>
              <a:extLst>
                <a:ext uri="{FF2B5EF4-FFF2-40B4-BE49-F238E27FC236}">
                  <a16:creationId xmlns:a16="http://schemas.microsoft.com/office/drawing/2014/main" id="{F32FEAFD-E25B-D704-26B7-5A7A604C60A0}"/>
                </a:ext>
              </a:extLst>
            </p:cNvPr>
            <p:cNvSpPr/>
            <p:nvPr/>
          </p:nvSpPr>
          <p:spPr>
            <a:xfrm>
              <a:off x="739850" y="2718600"/>
              <a:ext cx="86875" cy="38450"/>
            </a:xfrm>
            <a:custGeom>
              <a:avLst/>
              <a:gdLst/>
              <a:ahLst/>
              <a:cxnLst/>
              <a:rect l="l" t="t" r="r" b="b"/>
              <a:pathLst>
                <a:path w="3475" h="1538" extrusionOk="0">
                  <a:moveTo>
                    <a:pt x="38" y="88"/>
                  </a:moveTo>
                  <a:cubicBezTo>
                    <a:pt x="1025" y="813"/>
                    <a:pt x="2175" y="1313"/>
                    <a:pt x="3387" y="1525"/>
                  </a:cubicBezTo>
                  <a:cubicBezTo>
                    <a:pt x="3450" y="1538"/>
                    <a:pt x="3475" y="1450"/>
                    <a:pt x="3412" y="1438"/>
                  </a:cubicBezTo>
                  <a:cubicBezTo>
                    <a:pt x="2213" y="1213"/>
                    <a:pt x="1075" y="738"/>
                    <a:pt x="76" y="26"/>
                  </a:cubicBezTo>
                  <a:cubicBezTo>
                    <a:pt x="38" y="1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>
              <a:extLst>
                <a:ext uri="{FF2B5EF4-FFF2-40B4-BE49-F238E27FC236}">
                  <a16:creationId xmlns:a16="http://schemas.microsoft.com/office/drawing/2014/main" id="{30018E44-0E0F-3B86-004E-D30BC8FAAEFC}"/>
                </a:ext>
              </a:extLst>
            </p:cNvPr>
            <p:cNvSpPr/>
            <p:nvPr/>
          </p:nvSpPr>
          <p:spPr>
            <a:xfrm>
              <a:off x="824200" y="2749525"/>
              <a:ext cx="16600" cy="17850"/>
            </a:xfrm>
            <a:custGeom>
              <a:avLst/>
              <a:gdLst/>
              <a:ahLst/>
              <a:cxnLst/>
              <a:rect l="l" t="t" r="r" b="b"/>
              <a:pathLst>
                <a:path w="664" h="714" extrusionOk="0">
                  <a:moveTo>
                    <a:pt x="151" y="251"/>
                  </a:moveTo>
                  <a:cubicBezTo>
                    <a:pt x="176" y="351"/>
                    <a:pt x="188" y="363"/>
                    <a:pt x="176" y="288"/>
                  </a:cubicBezTo>
                  <a:cubicBezTo>
                    <a:pt x="163" y="251"/>
                    <a:pt x="163" y="213"/>
                    <a:pt x="176" y="176"/>
                  </a:cubicBezTo>
                  <a:cubicBezTo>
                    <a:pt x="176" y="138"/>
                    <a:pt x="113" y="113"/>
                    <a:pt x="101" y="151"/>
                  </a:cubicBezTo>
                  <a:cubicBezTo>
                    <a:pt x="1" y="376"/>
                    <a:pt x="238" y="713"/>
                    <a:pt x="451" y="463"/>
                  </a:cubicBezTo>
                  <a:cubicBezTo>
                    <a:pt x="663" y="213"/>
                    <a:pt x="288" y="1"/>
                    <a:pt x="88" y="176"/>
                  </a:cubicBezTo>
                  <a:cubicBezTo>
                    <a:pt x="38" y="213"/>
                    <a:pt x="101" y="276"/>
                    <a:pt x="151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>
              <a:extLst>
                <a:ext uri="{FF2B5EF4-FFF2-40B4-BE49-F238E27FC236}">
                  <a16:creationId xmlns:a16="http://schemas.microsoft.com/office/drawing/2014/main" id="{7903928B-CA56-0355-0FD2-2BC8ABDEDEAA}"/>
                </a:ext>
              </a:extLst>
            </p:cNvPr>
            <p:cNvSpPr/>
            <p:nvPr/>
          </p:nvSpPr>
          <p:spPr>
            <a:xfrm>
              <a:off x="728300" y="2681125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1087"/>
                  </a:moveTo>
                  <a:cubicBezTo>
                    <a:pt x="1163" y="1225"/>
                    <a:pt x="2537" y="1000"/>
                    <a:pt x="3262" y="75"/>
                  </a:cubicBezTo>
                  <a:cubicBezTo>
                    <a:pt x="3287" y="38"/>
                    <a:pt x="3250" y="0"/>
                    <a:pt x="3225" y="25"/>
                  </a:cubicBezTo>
                  <a:cubicBezTo>
                    <a:pt x="2287" y="812"/>
                    <a:pt x="1288" y="1137"/>
                    <a:pt x="63" y="1000"/>
                  </a:cubicBezTo>
                  <a:cubicBezTo>
                    <a:pt x="0" y="987"/>
                    <a:pt x="0" y="1087"/>
                    <a:pt x="63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>
              <a:extLst>
                <a:ext uri="{FF2B5EF4-FFF2-40B4-BE49-F238E27FC236}">
                  <a16:creationId xmlns:a16="http://schemas.microsoft.com/office/drawing/2014/main" id="{58D73A0A-9C39-AE41-8221-09E4F49F8AB8}"/>
                </a:ext>
              </a:extLst>
            </p:cNvPr>
            <p:cNvSpPr/>
            <p:nvPr/>
          </p:nvSpPr>
          <p:spPr>
            <a:xfrm>
              <a:off x="805150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100"/>
                  </a:moveTo>
                  <a:cubicBezTo>
                    <a:pt x="250" y="188"/>
                    <a:pt x="275" y="213"/>
                    <a:pt x="325" y="150"/>
                  </a:cubicBezTo>
                  <a:cubicBezTo>
                    <a:pt x="363" y="138"/>
                    <a:pt x="350" y="88"/>
                    <a:pt x="313" y="88"/>
                  </a:cubicBezTo>
                  <a:cubicBezTo>
                    <a:pt x="26" y="88"/>
                    <a:pt x="1" y="513"/>
                    <a:pt x="288" y="488"/>
                  </a:cubicBezTo>
                  <a:cubicBezTo>
                    <a:pt x="600" y="450"/>
                    <a:pt x="550" y="0"/>
                    <a:pt x="250" y="25"/>
                  </a:cubicBezTo>
                  <a:cubicBezTo>
                    <a:pt x="213" y="25"/>
                    <a:pt x="213" y="100"/>
                    <a:pt x="2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>
              <a:extLst>
                <a:ext uri="{FF2B5EF4-FFF2-40B4-BE49-F238E27FC236}">
                  <a16:creationId xmlns:a16="http://schemas.microsoft.com/office/drawing/2014/main" id="{0929F1B1-CDE5-CAB1-B9E4-B6D175C54F61}"/>
                </a:ext>
              </a:extLst>
            </p:cNvPr>
            <p:cNvSpPr/>
            <p:nvPr/>
          </p:nvSpPr>
          <p:spPr>
            <a:xfrm>
              <a:off x="644875" y="2270600"/>
              <a:ext cx="60325" cy="237450"/>
            </a:xfrm>
            <a:custGeom>
              <a:avLst/>
              <a:gdLst/>
              <a:ahLst/>
              <a:cxnLst/>
              <a:rect l="l" t="t" r="r" b="b"/>
              <a:pathLst>
                <a:path w="2413" h="9498" extrusionOk="0">
                  <a:moveTo>
                    <a:pt x="76" y="9473"/>
                  </a:moveTo>
                  <a:cubicBezTo>
                    <a:pt x="776" y="7698"/>
                    <a:pt x="1488" y="6374"/>
                    <a:pt x="1675" y="4462"/>
                  </a:cubicBezTo>
                  <a:cubicBezTo>
                    <a:pt x="1838" y="2737"/>
                    <a:pt x="1438" y="1488"/>
                    <a:pt x="488" y="63"/>
                  </a:cubicBezTo>
                  <a:cubicBezTo>
                    <a:pt x="451" y="0"/>
                    <a:pt x="338" y="63"/>
                    <a:pt x="388" y="125"/>
                  </a:cubicBezTo>
                  <a:cubicBezTo>
                    <a:pt x="2413" y="3450"/>
                    <a:pt x="1275" y="6124"/>
                    <a:pt x="26" y="9448"/>
                  </a:cubicBezTo>
                  <a:cubicBezTo>
                    <a:pt x="1" y="9485"/>
                    <a:pt x="63" y="9498"/>
                    <a:pt x="76" y="94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>
              <a:extLst>
                <a:ext uri="{FF2B5EF4-FFF2-40B4-BE49-F238E27FC236}">
                  <a16:creationId xmlns:a16="http://schemas.microsoft.com/office/drawing/2014/main" id="{59CCB326-F564-F26D-D326-ABB71892AA6A}"/>
                </a:ext>
              </a:extLst>
            </p:cNvPr>
            <p:cNvSpPr/>
            <p:nvPr/>
          </p:nvSpPr>
          <p:spPr>
            <a:xfrm>
              <a:off x="699875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75" y="1238"/>
                  </a:moveTo>
                  <a:cubicBezTo>
                    <a:pt x="163" y="813"/>
                    <a:pt x="363" y="425"/>
                    <a:pt x="775" y="238"/>
                  </a:cubicBezTo>
                  <a:cubicBezTo>
                    <a:pt x="1262" y="25"/>
                    <a:pt x="1850" y="288"/>
                    <a:pt x="1862" y="863"/>
                  </a:cubicBezTo>
                  <a:cubicBezTo>
                    <a:pt x="1862" y="938"/>
                    <a:pt x="1975" y="938"/>
                    <a:pt x="1975" y="863"/>
                  </a:cubicBezTo>
                  <a:cubicBezTo>
                    <a:pt x="1975" y="375"/>
                    <a:pt x="1550" y="0"/>
                    <a:pt x="1062" y="50"/>
                  </a:cubicBezTo>
                  <a:cubicBezTo>
                    <a:pt x="450" y="113"/>
                    <a:pt x="100" y="663"/>
                    <a:pt x="13" y="1213"/>
                  </a:cubicBezTo>
                  <a:cubicBezTo>
                    <a:pt x="0" y="1250"/>
                    <a:pt x="63" y="1275"/>
                    <a:pt x="75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>
              <a:extLst>
                <a:ext uri="{FF2B5EF4-FFF2-40B4-BE49-F238E27FC236}">
                  <a16:creationId xmlns:a16="http://schemas.microsoft.com/office/drawing/2014/main" id="{667E41FA-0111-CF17-C6D0-47E8EC252701}"/>
                </a:ext>
              </a:extLst>
            </p:cNvPr>
            <p:cNvSpPr/>
            <p:nvPr/>
          </p:nvSpPr>
          <p:spPr>
            <a:xfrm>
              <a:off x="674550" y="2510225"/>
              <a:ext cx="31600" cy="62500"/>
            </a:xfrm>
            <a:custGeom>
              <a:avLst/>
              <a:gdLst/>
              <a:ahLst/>
              <a:cxnLst/>
              <a:rect l="l" t="t" r="r" b="b"/>
              <a:pathLst>
                <a:path w="1264" h="2500" extrusionOk="0">
                  <a:moveTo>
                    <a:pt x="651" y="50"/>
                  </a:moveTo>
                  <a:cubicBezTo>
                    <a:pt x="638" y="350"/>
                    <a:pt x="701" y="650"/>
                    <a:pt x="838" y="925"/>
                  </a:cubicBezTo>
                  <a:cubicBezTo>
                    <a:pt x="1138" y="1625"/>
                    <a:pt x="838" y="2312"/>
                    <a:pt x="38" y="2412"/>
                  </a:cubicBezTo>
                  <a:cubicBezTo>
                    <a:pt x="1" y="2412"/>
                    <a:pt x="13" y="2487"/>
                    <a:pt x="51" y="2487"/>
                  </a:cubicBezTo>
                  <a:cubicBezTo>
                    <a:pt x="488" y="2500"/>
                    <a:pt x="888" y="2225"/>
                    <a:pt x="1038" y="1812"/>
                  </a:cubicBezTo>
                  <a:cubicBezTo>
                    <a:pt x="1263" y="1175"/>
                    <a:pt x="713" y="675"/>
                    <a:pt x="726" y="50"/>
                  </a:cubicBezTo>
                  <a:cubicBezTo>
                    <a:pt x="726" y="0"/>
                    <a:pt x="651" y="0"/>
                    <a:pt x="651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>
              <a:extLst>
                <a:ext uri="{FF2B5EF4-FFF2-40B4-BE49-F238E27FC236}">
                  <a16:creationId xmlns:a16="http://schemas.microsoft.com/office/drawing/2014/main" id="{3F938FB6-7C18-A41A-EC2E-366C40EC9D3F}"/>
                </a:ext>
              </a:extLst>
            </p:cNvPr>
            <p:cNvSpPr/>
            <p:nvPr/>
          </p:nvSpPr>
          <p:spPr>
            <a:xfrm>
              <a:off x="658950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00" y="1050"/>
                  </a:moveTo>
                  <a:cubicBezTo>
                    <a:pt x="288" y="1225"/>
                    <a:pt x="38" y="387"/>
                    <a:pt x="300" y="63"/>
                  </a:cubicBezTo>
                  <a:cubicBezTo>
                    <a:pt x="313" y="25"/>
                    <a:pt x="275" y="0"/>
                    <a:pt x="250" y="13"/>
                  </a:cubicBezTo>
                  <a:cubicBezTo>
                    <a:pt x="0" y="163"/>
                    <a:pt x="75" y="550"/>
                    <a:pt x="163" y="775"/>
                  </a:cubicBezTo>
                  <a:cubicBezTo>
                    <a:pt x="275" y="1062"/>
                    <a:pt x="525" y="1225"/>
                    <a:pt x="825" y="1112"/>
                  </a:cubicBezTo>
                  <a:cubicBezTo>
                    <a:pt x="862" y="1100"/>
                    <a:pt x="850" y="1025"/>
                    <a:pt x="800" y="1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>
              <a:extLst>
                <a:ext uri="{FF2B5EF4-FFF2-40B4-BE49-F238E27FC236}">
                  <a16:creationId xmlns:a16="http://schemas.microsoft.com/office/drawing/2014/main" id="{3595EDCD-2808-2E83-6915-BA43B69F2E18}"/>
                </a:ext>
              </a:extLst>
            </p:cNvPr>
            <p:cNvSpPr/>
            <p:nvPr/>
          </p:nvSpPr>
          <p:spPr>
            <a:xfrm>
              <a:off x="761725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50" y="88"/>
                  </a:moveTo>
                  <a:cubicBezTo>
                    <a:pt x="988" y="900"/>
                    <a:pt x="2062" y="1787"/>
                    <a:pt x="1875" y="3174"/>
                  </a:cubicBezTo>
                  <a:cubicBezTo>
                    <a:pt x="1875" y="3224"/>
                    <a:pt x="1950" y="3249"/>
                    <a:pt x="1962" y="3199"/>
                  </a:cubicBezTo>
                  <a:cubicBezTo>
                    <a:pt x="2262" y="1800"/>
                    <a:pt x="1050" y="825"/>
                    <a:pt x="88" y="38"/>
                  </a:cubicBezTo>
                  <a:cubicBezTo>
                    <a:pt x="50" y="0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>
              <a:extLst>
                <a:ext uri="{FF2B5EF4-FFF2-40B4-BE49-F238E27FC236}">
                  <a16:creationId xmlns:a16="http://schemas.microsoft.com/office/drawing/2014/main" id="{57672F34-2FDE-F141-FA7E-B3A6C95BB19F}"/>
                </a:ext>
              </a:extLst>
            </p:cNvPr>
            <p:cNvSpPr/>
            <p:nvPr/>
          </p:nvSpPr>
          <p:spPr>
            <a:xfrm>
              <a:off x="710500" y="25536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25" y="63"/>
                  </a:moveTo>
                  <a:cubicBezTo>
                    <a:pt x="0" y="288"/>
                    <a:pt x="50" y="513"/>
                    <a:pt x="162" y="713"/>
                  </a:cubicBezTo>
                  <a:cubicBezTo>
                    <a:pt x="237" y="900"/>
                    <a:pt x="362" y="1075"/>
                    <a:pt x="525" y="1213"/>
                  </a:cubicBezTo>
                  <a:cubicBezTo>
                    <a:pt x="575" y="1238"/>
                    <a:pt x="612" y="1175"/>
                    <a:pt x="587" y="1138"/>
                  </a:cubicBezTo>
                  <a:cubicBezTo>
                    <a:pt x="300" y="850"/>
                    <a:pt x="125" y="463"/>
                    <a:pt x="113" y="63"/>
                  </a:cubicBezTo>
                  <a:cubicBezTo>
                    <a:pt x="113" y="0"/>
                    <a:pt x="25" y="0"/>
                    <a:pt x="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>
              <a:extLst>
                <a:ext uri="{FF2B5EF4-FFF2-40B4-BE49-F238E27FC236}">
                  <a16:creationId xmlns:a16="http://schemas.microsoft.com/office/drawing/2014/main" id="{D652BAE9-E9E4-6F50-22DD-062893940BEC}"/>
                </a:ext>
              </a:extLst>
            </p:cNvPr>
            <p:cNvSpPr/>
            <p:nvPr/>
          </p:nvSpPr>
          <p:spPr>
            <a:xfrm>
              <a:off x="7101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638" y="1325"/>
                  </a:moveTo>
                  <a:cubicBezTo>
                    <a:pt x="875" y="838"/>
                    <a:pt x="575" y="225"/>
                    <a:pt x="101" y="25"/>
                  </a:cubicBezTo>
                  <a:cubicBezTo>
                    <a:pt x="38" y="0"/>
                    <a:pt x="1" y="100"/>
                    <a:pt x="51" y="125"/>
                  </a:cubicBezTo>
                  <a:cubicBezTo>
                    <a:pt x="475" y="313"/>
                    <a:pt x="763" y="825"/>
                    <a:pt x="550" y="1275"/>
                  </a:cubicBezTo>
                  <a:cubicBezTo>
                    <a:pt x="525" y="1325"/>
                    <a:pt x="613" y="1375"/>
                    <a:pt x="638" y="1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>
              <a:extLst>
                <a:ext uri="{FF2B5EF4-FFF2-40B4-BE49-F238E27FC236}">
                  <a16:creationId xmlns:a16="http://schemas.microsoft.com/office/drawing/2014/main" id="{8E632F28-EE75-EF74-C040-AD35C4486BC0}"/>
                </a:ext>
              </a:extLst>
            </p:cNvPr>
            <p:cNvSpPr/>
            <p:nvPr/>
          </p:nvSpPr>
          <p:spPr>
            <a:xfrm>
              <a:off x="669550" y="2216250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651" y="5211"/>
                  </a:moveTo>
                  <a:cubicBezTo>
                    <a:pt x="363" y="3674"/>
                    <a:pt x="51" y="375"/>
                    <a:pt x="2338" y="75"/>
                  </a:cubicBezTo>
                  <a:cubicBezTo>
                    <a:pt x="2388" y="75"/>
                    <a:pt x="2388" y="0"/>
                    <a:pt x="2338" y="0"/>
                  </a:cubicBezTo>
                  <a:cubicBezTo>
                    <a:pt x="1" y="212"/>
                    <a:pt x="263" y="3649"/>
                    <a:pt x="576" y="5236"/>
                  </a:cubicBezTo>
                  <a:cubicBezTo>
                    <a:pt x="588" y="5286"/>
                    <a:pt x="663" y="5261"/>
                    <a:pt x="651" y="5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>
              <a:extLst>
                <a:ext uri="{FF2B5EF4-FFF2-40B4-BE49-F238E27FC236}">
                  <a16:creationId xmlns:a16="http://schemas.microsoft.com/office/drawing/2014/main" id="{EAFA2B4B-93B8-E261-C1BB-924503D549ED}"/>
                </a:ext>
              </a:extLst>
            </p:cNvPr>
            <p:cNvSpPr/>
            <p:nvPr/>
          </p:nvSpPr>
          <p:spPr>
            <a:xfrm>
              <a:off x="701750" y="2223100"/>
              <a:ext cx="65000" cy="61275"/>
            </a:xfrm>
            <a:custGeom>
              <a:avLst/>
              <a:gdLst/>
              <a:ahLst/>
              <a:cxnLst/>
              <a:rect l="l" t="t" r="r" b="b"/>
              <a:pathLst>
                <a:path w="2600" h="2451" extrusionOk="0">
                  <a:moveTo>
                    <a:pt x="75" y="976"/>
                  </a:moveTo>
                  <a:cubicBezTo>
                    <a:pt x="400" y="351"/>
                    <a:pt x="1162" y="88"/>
                    <a:pt x="1762" y="513"/>
                  </a:cubicBezTo>
                  <a:cubicBezTo>
                    <a:pt x="2300" y="888"/>
                    <a:pt x="2474" y="1863"/>
                    <a:pt x="1950" y="2325"/>
                  </a:cubicBezTo>
                  <a:cubicBezTo>
                    <a:pt x="1900" y="2375"/>
                    <a:pt x="1975" y="2450"/>
                    <a:pt x="2025" y="2400"/>
                  </a:cubicBezTo>
                  <a:cubicBezTo>
                    <a:pt x="2599" y="1913"/>
                    <a:pt x="2412" y="838"/>
                    <a:pt x="1825" y="438"/>
                  </a:cubicBezTo>
                  <a:cubicBezTo>
                    <a:pt x="1187" y="1"/>
                    <a:pt x="325" y="251"/>
                    <a:pt x="13" y="938"/>
                  </a:cubicBezTo>
                  <a:cubicBezTo>
                    <a:pt x="0" y="976"/>
                    <a:pt x="50" y="1013"/>
                    <a:pt x="7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>
              <a:extLst>
                <a:ext uri="{FF2B5EF4-FFF2-40B4-BE49-F238E27FC236}">
                  <a16:creationId xmlns:a16="http://schemas.microsoft.com/office/drawing/2014/main" id="{90B2062E-B56F-3AE2-6816-B23918C25DAA}"/>
                </a:ext>
              </a:extLst>
            </p:cNvPr>
            <p:cNvSpPr/>
            <p:nvPr/>
          </p:nvSpPr>
          <p:spPr>
            <a:xfrm>
              <a:off x="709550" y="2258100"/>
              <a:ext cx="46900" cy="35950"/>
            </a:xfrm>
            <a:custGeom>
              <a:avLst/>
              <a:gdLst/>
              <a:ahLst/>
              <a:cxnLst/>
              <a:rect l="l" t="t" r="r" b="b"/>
              <a:pathLst>
                <a:path w="1876" h="1438" extrusionOk="0">
                  <a:moveTo>
                    <a:pt x="1788" y="713"/>
                  </a:moveTo>
                  <a:cubicBezTo>
                    <a:pt x="1600" y="1125"/>
                    <a:pt x="1138" y="1313"/>
                    <a:pt x="725" y="1150"/>
                  </a:cubicBezTo>
                  <a:cubicBezTo>
                    <a:pt x="288" y="963"/>
                    <a:pt x="163" y="513"/>
                    <a:pt x="288" y="88"/>
                  </a:cubicBezTo>
                  <a:cubicBezTo>
                    <a:pt x="300" y="38"/>
                    <a:pt x="225" y="1"/>
                    <a:pt x="213" y="51"/>
                  </a:cubicBezTo>
                  <a:cubicBezTo>
                    <a:pt x="1" y="513"/>
                    <a:pt x="213" y="1050"/>
                    <a:pt x="675" y="1250"/>
                  </a:cubicBezTo>
                  <a:cubicBezTo>
                    <a:pt x="1138" y="1438"/>
                    <a:pt x="1675" y="1225"/>
                    <a:pt x="1850" y="750"/>
                  </a:cubicBezTo>
                  <a:cubicBezTo>
                    <a:pt x="1875" y="713"/>
                    <a:pt x="1813" y="675"/>
                    <a:pt x="1800" y="7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>
              <a:extLst>
                <a:ext uri="{FF2B5EF4-FFF2-40B4-BE49-F238E27FC236}">
                  <a16:creationId xmlns:a16="http://schemas.microsoft.com/office/drawing/2014/main" id="{A4A8AB3E-FFCE-5238-7E15-048482F15824}"/>
                </a:ext>
              </a:extLst>
            </p:cNvPr>
            <p:cNvSpPr/>
            <p:nvPr/>
          </p:nvSpPr>
          <p:spPr>
            <a:xfrm>
              <a:off x="713300" y="2246550"/>
              <a:ext cx="30950" cy="17500"/>
            </a:xfrm>
            <a:custGeom>
              <a:avLst/>
              <a:gdLst/>
              <a:ahLst/>
              <a:cxnLst/>
              <a:rect l="l" t="t" r="r" b="b"/>
              <a:pathLst>
                <a:path w="1238" h="700" extrusionOk="0">
                  <a:moveTo>
                    <a:pt x="100" y="650"/>
                  </a:moveTo>
                  <a:cubicBezTo>
                    <a:pt x="75" y="63"/>
                    <a:pt x="1213" y="0"/>
                    <a:pt x="1025" y="613"/>
                  </a:cubicBezTo>
                  <a:cubicBezTo>
                    <a:pt x="1013" y="675"/>
                    <a:pt x="1100" y="688"/>
                    <a:pt x="1113" y="638"/>
                  </a:cubicBezTo>
                  <a:cubicBezTo>
                    <a:pt x="1238" y="350"/>
                    <a:pt x="975" y="75"/>
                    <a:pt x="688" y="75"/>
                  </a:cubicBezTo>
                  <a:cubicBezTo>
                    <a:pt x="388" y="75"/>
                    <a:pt x="1" y="313"/>
                    <a:pt x="26" y="650"/>
                  </a:cubicBezTo>
                  <a:cubicBezTo>
                    <a:pt x="26" y="700"/>
                    <a:pt x="113" y="700"/>
                    <a:pt x="10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>
              <a:extLst>
                <a:ext uri="{FF2B5EF4-FFF2-40B4-BE49-F238E27FC236}">
                  <a16:creationId xmlns:a16="http://schemas.microsoft.com/office/drawing/2014/main" id="{7530D119-8885-6F95-7140-E7D9E5A6E5A1}"/>
                </a:ext>
              </a:extLst>
            </p:cNvPr>
            <p:cNvSpPr/>
            <p:nvPr/>
          </p:nvSpPr>
          <p:spPr>
            <a:xfrm>
              <a:off x="703000" y="2492725"/>
              <a:ext cx="71550" cy="55325"/>
            </a:xfrm>
            <a:custGeom>
              <a:avLst/>
              <a:gdLst/>
              <a:ahLst/>
              <a:cxnLst/>
              <a:rect l="l" t="t" r="r" b="b"/>
              <a:pathLst>
                <a:path w="2862" h="2213" extrusionOk="0">
                  <a:moveTo>
                    <a:pt x="50" y="1838"/>
                  </a:moveTo>
                  <a:cubicBezTo>
                    <a:pt x="1312" y="2213"/>
                    <a:pt x="2749" y="1438"/>
                    <a:pt x="2862" y="38"/>
                  </a:cubicBezTo>
                  <a:cubicBezTo>
                    <a:pt x="2862" y="13"/>
                    <a:pt x="2812" y="1"/>
                    <a:pt x="2799" y="38"/>
                  </a:cubicBezTo>
                  <a:cubicBezTo>
                    <a:pt x="2474" y="1300"/>
                    <a:pt x="1400" y="2113"/>
                    <a:pt x="75" y="1763"/>
                  </a:cubicBezTo>
                  <a:cubicBezTo>
                    <a:pt x="25" y="1750"/>
                    <a:pt x="0" y="1825"/>
                    <a:pt x="50" y="1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>
              <a:extLst>
                <a:ext uri="{FF2B5EF4-FFF2-40B4-BE49-F238E27FC236}">
                  <a16:creationId xmlns:a16="http://schemas.microsoft.com/office/drawing/2014/main" id="{15CA51C9-1D01-0191-C402-05988E240090}"/>
                </a:ext>
              </a:extLst>
            </p:cNvPr>
            <p:cNvSpPr/>
            <p:nvPr/>
          </p:nvSpPr>
          <p:spPr>
            <a:xfrm>
              <a:off x="779850" y="2847325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63" y="113"/>
                  </a:moveTo>
                  <a:cubicBezTo>
                    <a:pt x="288" y="263"/>
                    <a:pt x="450" y="488"/>
                    <a:pt x="513" y="750"/>
                  </a:cubicBezTo>
                  <a:cubicBezTo>
                    <a:pt x="525" y="800"/>
                    <a:pt x="613" y="800"/>
                    <a:pt x="613" y="738"/>
                  </a:cubicBezTo>
                  <a:cubicBezTo>
                    <a:pt x="575" y="438"/>
                    <a:pt x="388" y="163"/>
                    <a:pt x="113" y="25"/>
                  </a:cubicBezTo>
                  <a:cubicBezTo>
                    <a:pt x="50" y="0"/>
                    <a:pt x="0" y="88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>
              <a:extLst>
                <a:ext uri="{FF2B5EF4-FFF2-40B4-BE49-F238E27FC236}">
                  <a16:creationId xmlns:a16="http://schemas.microsoft.com/office/drawing/2014/main" id="{120952D1-294F-2C24-83A0-5EB1A2F3C1C7}"/>
                </a:ext>
              </a:extLst>
            </p:cNvPr>
            <p:cNvSpPr/>
            <p:nvPr/>
          </p:nvSpPr>
          <p:spPr>
            <a:xfrm>
              <a:off x="792975" y="2850750"/>
              <a:ext cx="5950" cy="16900"/>
            </a:xfrm>
            <a:custGeom>
              <a:avLst/>
              <a:gdLst/>
              <a:ahLst/>
              <a:cxnLst/>
              <a:rect l="l" t="t" r="r" b="b"/>
              <a:pathLst>
                <a:path w="238" h="676" extrusionOk="0">
                  <a:moveTo>
                    <a:pt x="125" y="613"/>
                  </a:moveTo>
                  <a:cubicBezTo>
                    <a:pt x="200" y="451"/>
                    <a:pt x="238" y="251"/>
                    <a:pt x="200" y="76"/>
                  </a:cubicBezTo>
                  <a:cubicBezTo>
                    <a:pt x="188" y="1"/>
                    <a:pt x="100" y="26"/>
                    <a:pt x="88" y="88"/>
                  </a:cubicBezTo>
                  <a:cubicBezTo>
                    <a:pt x="100" y="251"/>
                    <a:pt x="63" y="426"/>
                    <a:pt x="13" y="588"/>
                  </a:cubicBezTo>
                  <a:cubicBezTo>
                    <a:pt x="0" y="651"/>
                    <a:pt x="100" y="676"/>
                    <a:pt x="125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>
              <a:extLst>
                <a:ext uri="{FF2B5EF4-FFF2-40B4-BE49-F238E27FC236}">
                  <a16:creationId xmlns:a16="http://schemas.microsoft.com/office/drawing/2014/main" id="{2875C20D-5D65-0594-8489-AB106F087532}"/>
                </a:ext>
              </a:extLst>
            </p:cNvPr>
            <p:cNvSpPr/>
            <p:nvPr/>
          </p:nvSpPr>
          <p:spPr>
            <a:xfrm>
              <a:off x="775150" y="2839500"/>
              <a:ext cx="7525" cy="9400"/>
            </a:xfrm>
            <a:custGeom>
              <a:avLst/>
              <a:gdLst/>
              <a:ahLst/>
              <a:cxnLst/>
              <a:rect l="l" t="t" r="r" b="b"/>
              <a:pathLst>
                <a:path w="301" h="376" extrusionOk="0">
                  <a:moveTo>
                    <a:pt x="226" y="276"/>
                  </a:moveTo>
                  <a:cubicBezTo>
                    <a:pt x="201" y="213"/>
                    <a:pt x="213" y="151"/>
                    <a:pt x="263" y="113"/>
                  </a:cubicBezTo>
                  <a:cubicBezTo>
                    <a:pt x="301" y="76"/>
                    <a:pt x="263" y="1"/>
                    <a:pt x="213" y="26"/>
                  </a:cubicBezTo>
                  <a:cubicBezTo>
                    <a:pt x="76" y="76"/>
                    <a:pt x="1" y="263"/>
                    <a:pt x="163" y="351"/>
                  </a:cubicBezTo>
                  <a:cubicBezTo>
                    <a:pt x="213" y="376"/>
                    <a:pt x="276" y="313"/>
                    <a:pt x="226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>
              <a:extLst>
                <a:ext uri="{FF2B5EF4-FFF2-40B4-BE49-F238E27FC236}">
                  <a16:creationId xmlns:a16="http://schemas.microsoft.com/office/drawing/2014/main" id="{9309F559-0164-5B1A-9328-E06F4807D26D}"/>
                </a:ext>
              </a:extLst>
            </p:cNvPr>
            <p:cNvSpPr/>
            <p:nvPr/>
          </p:nvSpPr>
          <p:spPr>
            <a:xfrm>
              <a:off x="780775" y="2821400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88" y="787"/>
                  </a:moveTo>
                  <a:cubicBezTo>
                    <a:pt x="338" y="625"/>
                    <a:pt x="626" y="363"/>
                    <a:pt x="563" y="50"/>
                  </a:cubicBezTo>
                  <a:cubicBezTo>
                    <a:pt x="538" y="0"/>
                    <a:pt x="488" y="0"/>
                    <a:pt x="463" y="50"/>
                  </a:cubicBezTo>
                  <a:cubicBezTo>
                    <a:pt x="413" y="313"/>
                    <a:pt x="263" y="550"/>
                    <a:pt x="38" y="712"/>
                  </a:cubicBezTo>
                  <a:cubicBezTo>
                    <a:pt x="1" y="750"/>
                    <a:pt x="51" y="812"/>
                    <a:pt x="8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>
              <a:extLst>
                <a:ext uri="{FF2B5EF4-FFF2-40B4-BE49-F238E27FC236}">
                  <a16:creationId xmlns:a16="http://schemas.microsoft.com/office/drawing/2014/main" id="{587C066E-1D11-0BF6-E4E3-B0D3D4CE2EE4}"/>
                </a:ext>
              </a:extLst>
            </p:cNvPr>
            <p:cNvSpPr/>
            <p:nvPr/>
          </p:nvSpPr>
          <p:spPr>
            <a:xfrm>
              <a:off x="790475" y="2821700"/>
              <a:ext cx="10325" cy="24400"/>
            </a:xfrm>
            <a:custGeom>
              <a:avLst/>
              <a:gdLst/>
              <a:ahLst/>
              <a:cxnLst/>
              <a:rect l="l" t="t" r="r" b="b"/>
              <a:pathLst>
                <a:path w="413" h="976" extrusionOk="0">
                  <a:moveTo>
                    <a:pt x="113" y="126"/>
                  </a:moveTo>
                  <a:cubicBezTo>
                    <a:pt x="288" y="363"/>
                    <a:pt x="225" y="625"/>
                    <a:pt x="50" y="838"/>
                  </a:cubicBezTo>
                  <a:cubicBezTo>
                    <a:pt x="0" y="900"/>
                    <a:pt x="75" y="975"/>
                    <a:pt x="138" y="925"/>
                  </a:cubicBezTo>
                  <a:cubicBezTo>
                    <a:pt x="375" y="700"/>
                    <a:pt x="413" y="313"/>
                    <a:pt x="200" y="51"/>
                  </a:cubicBezTo>
                  <a:cubicBezTo>
                    <a:pt x="163" y="1"/>
                    <a:pt x="75" y="76"/>
                    <a:pt x="1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>
              <a:extLst>
                <a:ext uri="{FF2B5EF4-FFF2-40B4-BE49-F238E27FC236}">
                  <a16:creationId xmlns:a16="http://schemas.microsoft.com/office/drawing/2014/main" id="{AB09333E-9979-F094-CD08-0271E65AB565}"/>
                </a:ext>
              </a:extLst>
            </p:cNvPr>
            <p:cNvSpPr/>
            <p:nvPr/>
          </p:nvSpPr>
          <p:spPr>
            <a:xfrm>
              <a:off x="790150" y="2842625"/>
              <a:ext cx="8150" cy="14100"/>
            </a:xfrm>
            <a:custGeom>
              <a:avLst/>
              <a:gdLst/>
              <a:ahLst/>
              <a:cxnLst/>
              <a:rect l="l" t="t" r="r" b="b"/>
              <a:pathLst>
                <a:path w="326" h="564" extrusionOk="0">
                  <a:moveTo>
                    <a:pt x="63" y="138"/>
                  </a:moveTo>
                  <a:cubicBezTo>
                    <a:pt x="151" y="238"/>
                    <a:pt x="201" y="363"/>
                    <a:pt x="213" y="501"/>
                  </a:cubicBezTo>
                  <a:cubicBezTo>
                    <a:pt x="226" y="563"/>
                    <a:pt x="313" y="538"/>
                    <a:pt x="313" y="488"/>
                  </a:cubicBezTo>
                  <a:cubicBezTo>
                    <a:pt x="326" y="326"/>
                    <a:pt x="263" y="163"/>
                    <a:pt x="138" y="63"/>
                  </a:cubicBezTo>
                  <a:cubicBezTo>
                    <a:pt x="88" y="1"/>
                    <a:pt x="1" y="88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>
              <a:extLst>
                <a:ext uri="{FF2B5EF4-FFF2-40B4-BE49-F238E27FC236}">
                  <a16:creationId xmlns:a16="http://schemas.microsoft.com/office/drawing/2014/main" id="{C25962C8-56CF-0011-F47C-66A0A74EF631}"/>
                </a:ext>
              </a:extLst>
            </p:cNvPr>
            <p:cNvSpPr/>
            <p:nvPr/>
          </p:nvSpPr>
          <p:spPr>
            <a:xfrm>
              <a:off x="799850" y="2837000"/>
              <a:ext cx="12500" cy="14400"/>
            </a:xfrm>
            <a:custGeom>
              <a:avLst/>
              <a:gdLst/>
              <a:ahLst/>
              <a:cxnLst/>
              <a:rect l="l" t="t" r="r" b="b"/>
              <a:pathLst>
                <a:path w="500" h="576" extrusionOk="0">
                  <a:moveTo>
                    <a:pt x="25" y="288"/>
                  </a:moveTo>
                  <a:cubicBezTo>
                    <a:pt x="38" y="413"/>
                    <a:pt x="75" y="538"/>
                    <a:pt x="225" y="563"/>
                  </a:cubicBezTo>
                  <a:cubicBezTo>
                    <a:pt x="338" y="576"/>
                    <a:pt x="437" y="488"/>
                    <a:pt x="437" y="363"/>
                  </a:cubicBezTo>
                  <a:cubicBezTo>
                    <a:pt x="500" y="63"/>
                    <a:pt x="38" y="1"/>
                    <a:pt x="13" y="313"/>
                  </a:cubicBezTo>
                  <a:cubicBezTo>
                    <a:pt x="0" y="388"/>
                    <a:pt x="125" y="401"/>
                    <a:pt x="150" y="326"/>
                  </a:cubicBezTo>
                  <a:cubicBezTo>
                    <a:pt x="150" y="313"/>
                    <a:pt x="150" y="301"/>
                    <a:pt x="163" y="288"/>
                  </a:cubicBezTo>
                  <a:cubicBezTo>
                    <a:pt x="163" y="201"/>
                    <a:pt x="25" y="201"/>
                    <a:pt x="25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8381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DE097-4D7A-BDBE-300A-6E3CF9F1E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05-Ausbau Bildungssystem (1949–1969)</a:t>
            </a:r>
            <a:br>
              <a:rPr lang="de-DE" sz="2000" dirty="0"/>
            </a:br>
            <a:endParaRPr lang="en-IN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89EF4-02C5-1C08-65FD-F56D4DDA6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9" y="1105593"/>
            <a:ext cx="7704001" cy="3498345"/>
          </a:xfrm>
        </p:spPr>
        <p:txBody>
          <a:bodyPr/>
          <a:lstStyle/>
          <a:p>
            <a:pPr marL="139700" indent="0">
              <a:buNone/>
            </a:pPr>
            <a:r>
              <a:rPr lang="de-DE" dirty="0"/>
              <a:t>❖   </a:t>
            </a:r>
            <a:r>
              <a:rPr lang="de-DE" sz="1600" dirty="0"/>
              <a:t> Mehr Gymnasien im Land</a:t>
            </a:r>
          </a:p>
          <a:p>
            <a:pPr marL="139700" indent="0">
              <a:buNone/>
            </a:pPr>
            <a:r>
              <a:rPr lang="de-DE" dirty="0"/>
              <a:t>❖    </a:t>
            </a:r>
            <a:r>
              <a:rPr lang="de-DE" sz="1600" dirty="0"/>
              <a:t>Ausbau der Universitäten</a:t>
            </a:r>
          </a:p>
          <a:p>
            <a:pPr marL="139700" indent="0">
              <a:buNone/>
            </a:pPr>
            <a:r>
              <a:rPr lang="de-DE" sz="1600" dirty="0"/>
              <a:t>❖   Mehr Zugang zur Bildung</a:t>
            </a:r>
          </a:p>
          <a:p>
            <a:pPr marL="139700" indent="0">
              <a:buNone/>
            </a:pPr>
            <a:r>
              <a:rPr lang="de-DE" sz="1600" dirty="0"/>
              <a:t>❖   Förderung des Wirtschaftswachstums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139700" indent="0">
              <a:buNone/>
            </a:pPr>
            <a:endParaRPr lang="de-DE" dirty="0"/>
          </a:p>
          <a:p>
            <a:pPr marL="139700" indent="0">
              <a:buNone/>
            </a:pPr>
            <a:endParaRPr lang="de-DE" sz="1000" dirty="0"/>
          </a:p>
          <a:p>
            <a:pPr marL="139700" indent="0">
              <a:buNone/>
            </a:pPr>
            <a:r>
              <a:rPr lang="de-DE" sz="1000" dirty="0"/>
              <a:t>Mehr Studierende, auch Frauen, bildeten sich.                                                                   Neue Universitäten nahmen mehr Studierende auf.   </a:t>
            </a:r>
            <a:endParaRPr lang="en-IN" sz="1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EC6197-6627-CA01-C827-E7A26A957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91" y="2397182"/>
            <a:ext cx="3702141" cy="199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671897EC-15EC-DA12-E146-8B4E2C717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959" y="1992702"/>
            <a:ext cx="3343042" cy="239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88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29C72-7BC2-1D61-9F91-748B9620B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05-Demokratische Werte (ab 1949)</a:t>
            </a:r>
            <a:br>
              <a:rPr lang="de-DE" sz="2000" dirty="0"/>
            </a:br>
            <a:endParaRPr lang="en-IN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FDC8C-66BC-59DC-D641-632D77424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pPr marL="139700" indent="0">
              <a:buNone/>
            </a:pPr>
            <a:r>
              <a:rPr lang="de-DE" sz="1600" dirty="0"/>
              <a:t>❖  Keine staatliche Ideologisierung</a:t>
            </a:r>
          </a:p>
          <a:p>
            <a:pPr marL="139700" indent="0">
              <a:buNone/>
            </a:pPr>
            <a:r>
              <a:rPr lang="de-DE" sz="1600" dirty="0"/>
              <a:t>❖  Erziehung zu demokratischen Werten</a:t>
            </a:r>
          </a:p>
          <a:p>
            <a:pPr marL="139700" indent="0">
              <a:buNone/>
            </a:pPr>
            <a:r>
              <a:rPr lang="de-DE" sz="1600" dirty="0"/>
              <a:t>❖  Förderung von kritischem Denken</a:t>
            </a:r>
          </a:p>
          <a:p>
            <a:pPr marL="139700" indent="0">
              <a:buNone/>
            </a:pPr>
            <a:r>
              <a:rPr lang="de-DE" sz="1600" dirty="0"/>
              <a:t>❖  Respekt vor Meinungsvielfalt</a:t>
            </a:r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pPr marL="139700" indent="0">
              <a:buNone/>
            </a:pPr>
            <a:r>
              <a:rPr lang="de-DE" sz="1600" dirty="0"/>
              <a:t>          </a:t>
            </a:r>
            <a:r>
              <a:rPr lang="de-DE" sz="1000" dirty="0"/>
              <a:t>lehrten Demokratie, kritisches Denken, Freiheit und Meinungsvielfalt</a:t>
            </a:r>
            <a:r>
              <a:rPr lang="de-DE" sz="1600" dirty="0"/>
              <a:t>.</a:t>
            </a:r>
            <a:endParaRPr lang="en-IN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E44BA0-FBBA-EAAC-44E3-03F5005FD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474" y="2790912"/>
            <a:ext cx="6700058" cy="168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36"/>
          <p:cNvSpPr txBox="1">
            <a:spLocks noGrp="1"/>
          </p:cNvSpPr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Inhalt</a:t>
            </a:r>
            <a:endParaRPr dirty="0"/>
          </a:p>
        </p:txBody>
      </p:sp>
      <p:sp>
        <p:nvSpPr>
          <p:cNvPr id="1373" name="Google Shape;1373;p36"/>
          <p:cNvSpPr txBox="1">
            <a:spLocks noGrp="1"/>
          </p:cNvSpPr>
          <p:nvPr>
            <p:ph type="title" idx="7"/>
          </p:nvPr>
        </p:nvSpPr>
        <p:spPr>
          <a:xfrm>
            <a:off x="1565904" y="1332025"/>
            <a:ext cx="720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374" name="Google Shape;1374;p36"/>
          <p:cNvSpPr txBox="1">
            <a:spLocks noGrp="1"/>
          </p:cNvSpPr>
          <p:nvPr>
            <p:ph type="title" idx="8"/>
          </p:nvPr>
        </p:nvSpPr>
        <p:spPr>
          <a:xfrm>
            <a:off x="1565904" y="3064624"/>
            <a:ext cx="720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375" name="Google Shape;1375;p36"/>
          <p:cNvSpPr txBox="1">
            <a:spLocks noGrp="1"/>
          </p:cNvSpPr>
          <p:nvPr>
            <p:ph type="title" idx="9"/>
          </p:nvPr>
        </p:nvSpPr>
        <p:spPr>
          <a:xfrm>
            <a:off x="4211919" y="1332025"/>
            <a:ext cx="720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376" name="Google Shape;1376;p36"/>
          <p:cNvSpPr txBox="1">
            <a:spLocks noGrp="1"/>
          </p:cNvSpPr>
          <p:nvPr>
            <p:ph type="title" idx="13"/>
          </p:nvPr>
        </p:nvSpPr>
        <p:spPr>
          <a:xfrm>
            <a:off x="4211919" y="3064624"/>
            <a:ext cx="720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377" name="Google Shape;1377;p36"/>
          <p:cNvSpPr txBox="1">
            <a:spLocks noGrp="1"/>
          </p:cNvSpPr>
          <p:nvPr>
            <p:ph type="title" idx="14"/>
          </p:nvPr>
        </p:nvSpPr>
        <p:spPr>
          <a:xfrm>
            <a:off x="6857941" y="1332025"/>
            <a:ext cx="720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378" name="Google Shape;1378;p36"/>
          <p:cNvSpPr txBox="1">
            <a:spLocks noGrp="1"/>
          </p:cNvSpPr>
          <p:nvPr>
            <p:ph type="title" idx="15"/>
          </p:nvPr>
        </p:nvSpPr>
        <p:spPr>
          <a:xfrm>
            <a:off x="6857941" y="3064624"/>
            <a:ext cx="720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379" name="Google Shape;1379;p36"/>
          <p:cNvSpPr txBox="1">
            <a:spLocks noGrp="1"/>
          </p:cNvSpPr>
          <p:nvPr>
            <p:ph type="subTitle" idx="16"/>
          </p:nvPr>
        </p:nvSpPr>
        <p:spPr>
          <a:xfrm>
            <a:off x="501981" y="2021808"/>
            <a:ext cx="284764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Politische</a:t>
            </a:r>
            <a:r>
              <a:rPr lang="en" dirty="0"/>
              <a:t> </a:t>
            </a:r>
            <a:r>
              <a:rPr lang="en" dirty="0" err="1"/>
              <a:t>Rahmenbedingungen</a:t>
            </a:r>
            <a:endParaRPr dirty="0"/>
          </a:p>
        </p:txBody>
      </p:sp>
      <p:sp>
        <p:nvSpPr>
          <p:cNvPr id="1380" name="Google Shape;1380;p36"/>
          <p:cNvSpPr txBox="1">
            <a:spLocks noGrp="1"/>
          </p:cNvSpPr>
          <p:nvPr>
            <p:ph type="subTitle" idx="17"/>
          </p:nvPr>
        </p:nvSpPr>
        <p:spPr>
          <a:xfrm>
            <a:off x="3442015" y="1779408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Frauenbild</a:t>
            </a:r>
            <a:endParaRPr dirty="0"/>
          </a:p>
        </p:txBody>
      </p:sp>
      <p:sp>
        <p:nvSpPr>
          <p:cNvPr id="1381" name="Google Shape;1381;p36"/>
          <p:cNvSpPr txBox="1">
            <a:spLocks noGrp="1"/>
          </p:cNvSpPr>
          <p:nvPr>
            <p:ph type="subTitle" idx="18"/>
          </p:nvPr>
        </p:nvSpPr>
        <p:spPr>
          <a:xfrm>
            <a:off x="6087889" y="2021808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Versorgung</a:t>
            </a:r>
            <a:r>
              <a:rPr lang="en" dirty="0"/>
              <a:t> der Menschen</a:t>
            </a:r>
            <a:endParaRPr dirty="0"/>
          </a:p>
        </p:txBody>
      </p:sp>
      <p:sp>
        <p:nvSpPr>
          <p:cNvPr id="1382" name="Google Shape;1382;p36"/>
          <p:cNvSpPr txBox="1">
            <a:spLocks noGrp="1"/>
          </p:cNvSpPr>
          <p:nvPr>
            <p:ph type="subTitle" idx="19"/>
          </p:nvPr>
        </p:nvSpPr>
        <p:spPr>
          <a:xfrm>
            <a:off x="795851" y="3754474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Arbeit und </a:t>
            </a:r>
            <a:r>
              <a:rPr lang="en" dirty="0" err="1"/>
              <a:t>Freizeit</a:t>
            </a:r>
            <a:endParaRPr dirty="0"/>
          </a:p>
        </p:txBody>
      </p:sp>
      <p:sp>
        <p:nvSpPr>
          <p:cNvPr id="1383" name="Google Shape;1383;p36"/>
          <p:cNvSpPr txBox="1">
            <a:spLocks noGrp="1"/>
          </p:cNvSpPr>
          <p:nvPr>
            <p:ph type="subTitle" idx="20"/>
          </p:nvPr>
        </p:nvSpPr>
        <p:spPr>
          <a:xfrm>
            <a:off x="3441870" y="3754474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Erziehung</a:t>
            </a:r>
            <a:r>
              <a:rPr lang="en" dirty="0"/>
              <a:t> und </a:t>
            </a:r>
            <a:r>
              <a:rPr lang="en" dirty="0" err="1"/>
              <a:t>Bildung</a:t>
            </a:r>
            <a:endParaRPr dirty="0"/>
          </a:p>
        </p:txBody>
      </p:sp>
      <p:sp>
        <p:nvSpPr>
          <p:cNvPr id="1384" name="Google Shape;1384;p36"/>
          <p:cNvSpPr txBox="1">
            <a:spLocks noGrp="1"/>
          </p:cNvSpPr>
          <p:nvPr>
            <p:ph type="subTitle" idx="21"/>
          </p:nvPr>
        </p:nvSpPr>
        <p:spPr>
          <a:xfrm>
            <a:off x="6148926" y="3754474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Soziale</a:t>
            </a:r>
            <a:r>
              <a:rPr lang="en" dirty="0"/>
              <a:t> </a:t>
            </a:r>
            <a:r>
              <a:rPr lang="en" dirty="0" err="1"/>
              <a:t>Absicherung</a:t>
            </a:r>
            <a:endParaRPr dirty="0"/>
          </a:p>
        </p:txBody>
      </p:sp>
      <p:grpSp>
        <p:nvGrpSpPr>
          <p:cNvPr id="1385" name="Google Shape;1385;p36"/>
          <p:cNvGrpSpPr/>
          <p:nvPr/>
        </p:nvGrpSpPr>
        <p:grpSpPr>
          <a:xfrm>
            <a:off x="1634210" y="1343089"/>
            <a:ext cx="583183" cy="425969"/>
            <a:chOff x="2361225" y="3521900"/>
            <a:chExt cx="4421400" cy="589250"/>
          </a:xfrm>
        </p:grpSpPr>
        <p:cxnSp>
          <p:nvCxnSpPr>
            <p:cNvPr id="1386" name="Google Shape;1386;p36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7" name="Google Shape;1387;p36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88" name="Google Shape;1388;p36"/>
          <p:cNvGrpSpPr/>
          <p:nvPr/>
        </p:nvGrpSpPr>
        <p:grpSpPr>
          <a:xfrm>
            <a:off x="1634210" y="3072954"/>
            <a:ext cx="583183" cy="425969"/>
            <a:chOff x="2361225" y="3521900"/>
            <a:chExt cx="4421400" cy="589250"/>
          </a:xfrm>
        </p:grpSpPr>
        <p:cxnSp>
          <p:nvCxnSpPr>
            <p:cNvPr id="1389" name="Google Shape;1389;p36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0" name="Google Shape;1390;p36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91" name="Google Shape;1391;p36"/>
          <p:cNvGrpSpPr/>
          <p:nvPr/>
        </p:nvGrpSpPr>
        <p:grpSpPr>
          <a:xfrm>
            <a:off x="4280229" y="1343089"/>
            <a:ext cx="583183" cy="425969"/>
            <a:chOff x="2361225" y="3521900"/>
            <a:chExt cx="4421400" cy="589250"/>
          </a:xfrm>
        </p:grpSpPr>
        <p:cxnSp>
          <p:nvCxnSpPr>
            <p:cNvPr id="1392" name="Google Shape;1392;p36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3" name="Google Shape;1393;p36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94" name="Google Shape;1394;p36"/>
          <p:cNvGrpSpPr/>
          <p:nvPr/>
        </p:nvGrpSpPr>
        <p:grpSpPr>
          <a:xfrm>
            <a:off x="4280229" y="3072954"/>
            <a:ext cx="583183" cy="425969"/>
            <a:chOff x="2361225" y="3521900"/>
            <a:chExt cx="4421400" cy="589250"/>
          </a:xfrm>
        </p:grpSpPr>
        <p:cxnSp>
          <p:nvCxnSpPr>
            <p:cNvPr id="1395" name="Google Shape;1395;p36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6" name="Google Shape;1396;p36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97" name="Google Shape;1397;p36"/>
          <p:cNvGrpSpPr/>
          <p:nvPr/>
        </p:nvGrpSpPr>
        <p:grpSpPr>
          <a:xfrm>
            <a:off x="6926248" y="1343089"/>
            <a:ext cx="583183" cy="425969"/>
            <a:chOff x="2361225" y="3521900"/>
            <a:chExt cx="4421400" cy="589250"/>
          </a:xfrm>
        </p:grpSpPr>
        <p:cxnSp>
          <p:nvCxnSpPr>
            <p:cNvPr id="1398" name="Google Shape;1398;p36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36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00" name="Google Shape;1400;p36"/>
          <p:cNvGrpSpPr/>
          <p:nvPr/>
        </p:nvGrpSpPr>
        <p:grpSpPr>
          <a:xfrm>
            <a:off x="6926248" y="3072954"/>
            <a:ext cx="583183" cy="425969"/>
            <a:chOff x="2361225" y="3521900"/>
            <a:chExt cx="4421400" cy="589250"/>
          </a:xfrm>
        </p:grpSpPr>
        <p:cxnSp>
          <p:nvCxnSpPr>
            <p:cNvPr id="1401" name="Google Shape;1401;p36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36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>
          <a:extLst>
            <a:ext uri="{FF2B5EF4-FFF2-40B4-BE49-F238E27FC236}">
              <a16:creationId xmlns:a16="http://schemas.microsoft.com/office/drawing/2014/main" id="{AA856351-8324-9D25-066A-329814C11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38">
            <a:extLst>
              <a:ext uri="{FF2B5EF4-FFF2-40B4-BE49-F238E27FC236}">
                <a16:creationId xmlns:a16="http://schemas.microsoft.com/office/drawing/2014/main" id="{6D9C628D-3CDB-0B18-A200-96C8FFF730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3994" y="2457175"/>
            <a:ext cx="6996011" cy="9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Soziale</a:t>
            </a:r>
            <a:r>
              <a:rPr lang="en" dirty="0"/>
              <a:t> </a:t>
            </a:r>
            <a:r>
              <a:rPr lang="en" dirty="0" err="1"/>
              <a:t>Absicherung</a:t>
            </a:r>
            <a:endParaRPr dirty="0"/>
          </a:p>
        </p:txBody>
      </p:sp>
      <p:sp>
        <p:nvSpPr>
          <p:cNvPr id="1874" name="Google Shape;1874;p38">
            <a:extLst>
              <a:ext uri="{FF2B5EF4-FFF2-40B4-BE49-F238E27FC236}">
                <a16:creationId xmlns:a16="http://schemas.microsoft.com/office/drawing/2014/main" id="{FE705239-DBF3-9C37-C615-5F947A47BA69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745949" y="1111621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sp>
        <p:nvSpPr>
          <p:cNvPr id="1875" name="Google Shape;1875;p38">
            <a:extLst>
              <a:ext uri="{FF2B5EF4-FFF2-40B4-BE49-F238E27FC236}">
                <a16:creationId xmlns:a16="http://schemas.microsoft.com/office/drawing/2014/main" id="{2AAC9954-3830-46CB-6481-22DCD226EF9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77400" y="3418375"/>
            <a:ext cx="4189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Ausbau des Sozialstaats</a:t>
            </a:r>
            <a:endParaRPr dirty="0"/>
          </a:p>
        </p:txBody>
      </p:sp>
      <p:grpSp>
        <p:nvGrpSpPr>
          <p:cNvPr id="1876" name="Google Shape;1876;p38">
            <a:extLst>
              <a:ext uri="{FF2B5EF4-FFF2-40B4-BE49-F238E27FC236}">
                <a16:creationId xmlns:a16="http://schemas.microsoft.com/office/drawing/2014/main" id="{95AC12BF-4AE2-0449-6A25-D015B858594B}"/>
              </a:ext>
            </a:extLst>
          </p:cNvPr>
          <p:cNvGrpSpPr/>
          <p:nvPr/>
        </p:nvGrpSpPr>
        <p:grpSpPr>
          <a:xfrm>
            <a:off x="2361225" y="3355496"/>
            <a:ext cx="4421400" cy="589250"/>
            <a:chOff x="2361225" y="3521900"/>
            <a:chExt cx="4421400" cy="589250"/>
          </a:xfrm>
        </p:grpSpPr>
        <p:cxnSp>
          <p:nvCxnSpPr>
            <p:cNvPr id="1877" name="Google Shape;1877;p38">
              <a:extLst>
                <a:ext uri="{FF2B5EF4-FFF2-40B4-BE49-F238E27FC236}">
                  <a16:creationId xmlns:a16="http://schemas.microsoft.com/office/drawing/2014/main" id="{BFD0B415-4560-4D9C-5AA4-C181BD569F3E}"/>
                </a:ext>
              </a:extLst>
            </p:cNvPr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8" name="Google Shape;1878;p38">
              <a:extLst>
                <a:ext uri="{FF2B5EF4-FFF2-40B4-BE49-F238E27FC236}">
                  <a16:creationId xmlns:a16="http://schemas.microsoft.com/office/drawing/2014/main" id="{35031DCB-96F4-C831-B3E3-EBEAF902D99F}"/>
                </a:ext>
              </a:extLst>
            </p:cNvPr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79" name="Google Shape;1879;p38">
            <a:extLst>
              <a:ext uri="{FF2B5EF4-FFF2-40B4-BE49-F238E27FC236}">
                <a16:creationId xmlns:a16="http://schemas.microsoft.com/office/drawing/2014/main" id="{171F52AD-5D4B-E51E-598E-D8176E29F152}"/>
              </a:ext>
            </a:extLst>
          </p:cNvPr>
          <p:cNvGrpSpPr/>
          <p:nvPr/>
        </p:nvGrpSpPr>
        <p:grpSpPr>
          <a:xfrm>
            <a:off x="565056" y="519563"/>
            <a:ext cx="8012737" cy="4104778"/>
            <a:chOff x="585525" y="1202450"/>
            <a:chExt cx="6436450" cy="3297275"/>
          </a:xfrm>
        </p:grpSpPr>
        <p:sp>
          <p:nvSpPr>
            <p:cNvPr id="1880" name="Google Shape;1880;p38">
              <a:extLst>
                <a:ext uri="{FF2B5EF4-FFF2-40B4-BE49-F238E27FC236}">
                  <a16:creationId xmlns:a16="http://schemas.microsoft.com/office/drawing/2014/main" id="{F4AB39CA-C724-12A9-AF3A-A854F1313442}"/>
                </a:ext>
              </a:extLst>
            </p:cNvPr>
            <p:cNvSpPr/>
            <p:nvPr/>
          </p:nvSpPr>
          <p:spPr>
            <a:xfrm>
              <a:off x="83952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1819" y="2949"/>
                  </a:moveTo>
                  <a:cubicBezTo>
                    <a:pt x="16996" y="7611"/>
                    <a:pt x="10597" y="0"/>
                    <a:pt x="4949" y="1300"/>
                  </a:cubicBezTo>
                  <a:cubicBezTo>
                    <a:pt x="1962" y="2000"/>
                    <a:pt x="0" y="4312"/>
                    <a:pt x="100" y="7373"/>
                  </a:cubicBezTo>
                  <a:cubicBezTo>
                    <a:pt x="113" y="7461"/>
                    <a:pt x="225" y="7461"/>
                    <a:pt x="238" y="7373"/>
                  </a:cubicBezTo>
                  <a:cubicBezTo>
                    <a:pt x="513" y="1100"/>
                    <a:pt x="7511" y="887"/>
                    <a:pt x="11872" y="2724"/>
                  </a:cubicBezTo>
                  <a:cubicBezTo>
                    <a:pt x="13597" y="3449"/>
                    <a:pt x="15309" y="4437"/>
                    <a:pt x="17208" y="4661"/>
                  </a:cubicBezTo>
                  <a:cubicBezTo>
                    <a:pt x="19108" y="4886"/>
                    <a:pt x="20620" y="4387"/>
                    <a:pt x="21957" y="3087"/>
                  </a:cubicBezTo>
                  <a:cubicBezTo>
                    <a:pt x="22044" y="2999"/>
                    <a:pt x="21919" y="2874"/>
                    <a:pt x="21832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>
              <a:extLst>
                <a:ext uri="{FF2B5EF4-FFF2-40B4-BE49-F238E27FC236}">
                  <a16:creationId xmlns:a16="http://schemas.microsoft.com/office/drawing/2014/main" id="{A6A22D05-2104-779D-01C9-FC0063AA8AA9}"/>
                </a:ext>
              </a:extLst>
            </p:cNvPr>
            <p:cNvSpPr/>
            <p:nvPr/>
          </p:nvSpPr>
          <p:spPr>
            <a:xfrm>
              <a:off x="844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13" y="1688"/>
                  </a:moveTo>
                  <a:cubicBezTo>
                    <a:pt x="151" y="3700"/>
                    <a:pt x="2612" y="4862"/>
                    <a:pt x="4412" y="4325"/>
                  </a:cubicBezTo>
                  <a:cubicBezTo>
                    <a:pt x="5924" y="3875"/>
                    <a:pt x="7236" y="1338"/>
                    <a:pt x="5849" y="88"/>
                  </a:cubicBezTo>
                  <a:cubicBezTo>
                    <a:pt x="5774" y="1"/>
                    <a:pt x="5649" y="126"/>
                    <a:pt x="5737" y="201"/>
                  </a:cubicBezTo>
                  <a:cubicBezTo>
                    <a:pt x="7124" y="1725"/>
                    <a:pt x="5474" y="4025"/>
                    <a:pt x="3837" y="4225"/>
                  </a:cubicBezTo>
                  <a:cubicBezTo>
                    <a:pt x="2288" y="4425"/>
                    <a:pt x="326" y="3413"/>
                    <a:pt x="201" y="1688"/>
                  </a:cubicBezTo>
                  <a:cubicBezTo>
                    <a:pt x="201" y="1563"/>
                    <a:pt x="1" y="1563"/>
                    <a:pt x="1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>
              <a:extLst>
                <a:ext uri="{FF2B5EF4-FFF2-40B4-BE49-F238E27FC236}">
                  <a16:creationId xmlns:a16="http://schemas.microsoft.com/office/drawing/2014/main" id="{545BB39B-6999-8E68-F223-4C2136C8F266}"/>
                </a:ext>
              </a:extLst>
            </p:cNvPr>
            <p:cNvSpPr/>
            <p:nvPr/>
          </p:nvSpPr>
          <p:spPr>
            <a:xfrm>
              <a:off x="898575" y="13480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49" y="488"/>
                  </a:moveTo>
                  <a:cubicBezTo>
                    <a:pt x="2025" y="1"/>
                    <a:pt x="800" y="351"/>
                    <a:pt x="387" y="1238"/>
                  </a:cubicBezTo>
                  <a:cubicBezTo>
                    <a:pt x="0" y="2063"/>
                    <a:pt x="612" y="2987"/>
                    <a:pt x="1487" y="3075"/>
                  </a:cubicBezTo>
                  <a:cubicBezTo>
                    <a:pt x="1600" y="3087"/>
                    <a:pt x="1625" y="2900"/>
                    <a:pt x="1512" y="2887"/>
                  </a:cubicBezTo>
                  <a:cubicBezTo>
                    <a:pt x="700" y="2737"/>
                    <a:pt x="200" y="1913"/>
                    <a:pt x="675" y="1163"/>
                  </a:cubicBezTo>
                  <a:cubicBezTo>
                    <a:pt x="1137" y="476"/>
                    <a:pt x="2037" y="251"/>
                    <a:pt x="2774" y="625"/>
                  </a:cubicBezTo>
                  <a:cubicBezTo>
                    <a:pt x="2862" y="663"/>
                    <a:pt x="2924" y="551"/>
                    <a:pt x="2849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>
              <a:extLst>
                <a:ext uri="{FF2B5EF4-FFF2-40B4-BE49-F238E27FC236}">
                  <a16:creationId xmlns:a16="http://schemas.microsoft.com/office/drawing/2014/main" id="{A47F20CE-6C36-AAE5-5437-4F8871ED42A8}"/>
                </a:ext>
              </a:extLst>
            </p:cNvPr>
            <p:cNvSpPr/>
            <p:nvPr/>
          </p:nvSpPr>
          <p:spPr>
            <a:xfrm>
              <a:off x="9448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>
              <a:extLst>
                <a:ext uri="{FF2B5EF4-FFF2-40B4-BE49-F238E27FC236}">
                  <a16:creationId xmlns:a16="http://schemas.microsoft.com/office/drawing/2014/main" id="{3C2B94D2-718C-9DC2-21EB-B675BADA506A}"/>
                </a:ext>
              </a:extLst>
            </p:cNvPr>
            <p:cNvSpPr/>
            <p:nvPr/>
          </p:nvSpPr>
          <p:spPr>
            <a:xfrm>
              <a:off x="752350" y="1240875"/>
              <a:ext cx="206850" cy="104050"/>
            </a:xfrm>
            <a:custGeom>
              <a:avLst/>
              <a:gdLst/>
              <a:ahLst/>
              <a:cxnLst/>
              <a:rect l="l" t="t" r="r" b="b"/>
              <a:pathLst>
                <a:path w="8274" h="4162" extrusionOk="0">
                  <a:moveTo>
                    <a:pt x="8123" y="25"/>
                  </a:moveTo>
                  <a:cubicBezTo>
                    <a:pt x="6999" y="263"/>
                    <a:pt x="5937" y="725"/>
                    <a:pt x="4987" y="1375"/>
                  </a:cubicBezTo>
                  <a:cubicBezTo>
                    <a:pt x="3537" y="2387"/>
                    <a:pt x="2063" y="4162"/>
                    <a:pt x="176" y="2875"/>
                  </a:cubicBezTo>
                  <a:cubicBezTo>
                    <a:pt x="101" y="2825"/>
                    <a:pt x="1" y="2950"/>
                    <a:pt x="76" y="3012"/>
                  </a:cubicBezTo>
                  <a:cubicBezTo>
                    <a:pt x="825" y="3699"/>
                    <a:pt x="1775" y="3699"/>
                    <a:pt x="2700" y="3299"/>
                  </a:cubicBezTo>
                  <a:cubicBezTo>
                    <a:pt x="3375" y="2999"/>
                    <a:pt x="3912" y="2475"/>
                    <a:pt x="4474" y="2025"/>
                  </a:cubicBezTo>
                  <a:cubicBezTo>
                    <a:pt x="5549" y="1137"/>
                    <a:pt x="6811" y="500"/>
                    <a:pt x="8173" y="175"/>
                  </a:cubicBezTo>
                  <a:cubicBezTo>
                    <a:pt x="8273" y="150"/>
                    <a:pt x="8223" y="0"/>
                    <a:pt x="812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>
              <a:extLst>
                <a:ext uri="{FF2B5EF4-FFF2-40B4-BE49-F238E27FC236}">
                  <a16:creationId xmlns:a16="http://schemas.microsoft.com/office/drawing/2014/main" id="{A5E90B7A-4FD1-53B2-8261-F38EFE589DAC}"/>
                </a:ext>
              </a:extLst>
            </p:cNvPr>
            <p:cNvSpPr/>
            <p:nvPr/>
          </p:nvSpPr>
          <p:spPr>
            <a:xfrm>
              <a:off x="1012600" y="1245875"/>
              <a:ext cx="88750" cy="80000"/>
            </a:xfrm>
            <a:custGeom>
              <a:avLst/>
              <a:gdLst/>
              <a:ahLst/>
              <a:cxnLst/>
              <a:rect l="l" t="t" r="r" b="b"/>
              <a:pathLst>
                <a:path w="3550" h="3200" extrusionOk="0">
                  <a:moveTo>
                    <a:pt x="3437" y="313"/>
                  </a:moveTo>
                  <a:cubicBezTo>
                    <a:pt x="2562" y="113"/>
                    <a:pt x="1700" y="0"/>
                    <a:pt x="900" y="488"/>
                  </a:cubicBezTo>
                  <a:cubicBezTo>
                    <a:pt x="363" y="813"/>
                    <a:pt x="0" y="1325"/>
                    <a:pt x="100" y="1975"/>
                  </a:cubicBezTo>
                  <a:cubicBezTo>
                    <a:pt x="200" y="2587"/>
                    <a:pt x="700" y="3062"/>
                    <a:pt x="1325" y="3137"/>
                  </a:cubicBezTo>
                  <a:cubicBezTo>
                    <a:pt x="1787" y="3187"/>
                    <a:pt x="2462" y="3024"/>
                    <a:pt x="2512" y="2475"/>
                  </a:cubicBezTo>
                  <a:cubicBezTo>
                    <a:pt x="2525" y="2387"/>
                    <a:pt x="2400" y="2387"/>
                    <a:pt x="2387" y="2475"/>
                  </a:cubicBezTo>
                  <a:cubicBezTo>
                    <a:pt x="2312" y="3199"/>
                    <a:pt x="1100" y="2937"/>
                    <a:pt x="788" y="2712"/>
                  </a:cubicBezTo>
                  <a:cubicBezTo>
                    <a:pt x="300" y="2362"/>
                    <a:pt x="150" y="1700"/>
                    <a:pt x="450" y="1175"/>
                  </a:cubicBezTo>
                  <a:cubicBezTo>
                    <a:pt x="1063" y="163"/>
                    <a:pt x="2412" y="263"/>
                    <a:pt x="3387" y="488"/>
                  </a:cubicBezTo>
                  <a:cubicBezTo>
                    <a:pt x="3499" y="513"/>
                    <a:pt x="3549" y="338"/>
                    <a:pt x="3437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>
              <a:extLst>
                <a:ext uri="{FF2B5EF4-FFF2-40B4-BE49-F238E27FC236}">
                  <a16:creationId xmlns:a16="http://schemas.microsoft.com/office/drawing/2014/main" id="{1C1068A6-0190-EE63-BBF1-14C22D655722}"/>
                </a:ext>
              </a:extLst>
            </p:cNvPr>
            <p:cNvSpPr/>
            <p:nvPr/>
          </p:nvSpPr>
          <p:spPr>
            <a:xfrm>
              <a:off x="1123500" y="1272100"/>
              <a:ext cx="33450" cy="43775"/>
            </a:xfrm>
            <a:custGeom>
              <a:avLst/>
              <a:gdLst/>
              <a:ahLst/>
              <a:cxnLst/>
              <a:rect l="l" t="t" r="r" b="b"/>
              <a:pathLst>
                <a:path w="1338" h="1751" extrusionOk="0">
                  <a:moveTo>
                    <a:pt x="1238" y="188"/>
                  </a:moveTo>
                  <a:cubicBezTo>
                    <a:pt x="688" y="1"/>
                    <a:pt x="1" y="326"/>
                    <a:pt x="76" y="976"/>
                  </a:cubicBezTo>
                  <a:cubicBezTo>
                    <a:pt x="126" y="1413"/>
                    <a:pt x="825" y="1750"/>
                    <a:pt x="1088" y="1326"/>
                  </a:cubicBezTo>
                  <a:cubicBezTo>
                    <a:pt x="1163" y="1213"/>
                    <a:pt x="975" y="1101"/>
                    <a:pt x="900" y="1213"/>
                  </a:cubicBezTo>
                  <a:cubicBezTo>
                    <a:pt x="788" y="1288"/>
                    <a:pt x="651" y="1301"/>
                    <a:pt x="538" y="1263"/>
                  </a:cubicBezTo>
                  <a:cubicBezTo>
                    <a:pt x="263" y="1026"/>
                    <a:pt x="213" y="813"/>
                    <a:pt x="388" y="613"/>
                  </a:cubicBezTo>
                  <a:cubicBezTo>
                    <a:pt x="551" y="301"/>
                    <a:pt x="888" y="263"/>
                    <a:pt x="1188" y="351"/>
                  </a:cubicBezTo>
                  <a:cubicBezTo>
                    <a:pt x="1288" y="376"/>
                    <a:pt x="1338" y="226"/>
                    <a:pt x="123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>
              <a:extLst>
                <a:ext uri="{FF2B5EF4-FFF2-40B4-BE49-F238E27FC236}">
                  <a16:creationId xmlns:a16="http://schemas.microsoft.com/office/drawing/2014/main" id="{8CF56012-BE23-E6D6-E264-9D583C186730}"/>
                </a:ext>
              </a:extLst>
            </p:cNvPr>
            <p:cNvSpPr/>
            <p:nvPr/>
          </p:nvSpPr>
          <p:spPr>
            <a:xfrm>
              <a:off x="732975" y="129210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51" y="925"/>
                  </a:moveTo>
                  <a:cubicBezTo>
                    <a:pt x="1275" y="563"/>
                    <a:pt x="826" y="1"/>
                    <a:pt x="413" y="326"/>
                  </a:cubicBezTo>
                  <a:cubicBezTo>
                    <a:pt x="1" y="651"/>
                    <a:pt x="476" y="1275"/>
                    <a:pt x="888" y="975"/>
                  </a:cubicBezTo>
                  <a:cubicBezTo>
                    <a:pt x="963" y="925"/>
                    <a:pt x="913" y="813"/>
                    <a:pt x="826" y="826"/>
                  </a:cubicBezTo>
                  <a:lnTo>
                    <a:pt x="826" y="826"/>
                  </a:lnTo>
                  <a:cubicBezTo>
                    <a:pt x="788" y="901"/>
                    <a:pt x="888" y="1000"/>
                    <a:pt x="951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>
              <a:extLst>
                <a:ext uri="{FF2B5EF4-FFF2-40B4-BE49-F238E27FC236}">
                  <a16:creationId xmlns:a16="http://schemas.microsoft.com/office/drawing/2014/main" id="{9C7293F3-4F66-D436-94C2-AF155929691E}"/>
                </a:ext>
              </a:extLst>
            </p:cNvPr>
            <p:cNvSpPr/>
            <p:nvPr/>
          </p:nvSpPr>
          <p:spPr>
            <a:xfrm>
              <a:off x="809225" y="1274925"/>
              <a:ext cx="77800" cy="113125"/>
            </a:xfrm>
            <a:custGeom>
              <a:avLst/>
              <a:gdLst/>
              <a:ahLst/>
              <a:cxnLst/>
              <a:rect l="l" t="t" r="r" b="b"/>
              <a:pathLst>
                <a:path w="3112" h="4525" extrusionOk="0">
                  <a:moveTo>
                    <a:pt x="2949" y="63"/>
                  </a:moveTo>
                  <a:cubicBezTo>
                    <a:pt x="1550" y="1163"/>
                    <a:pt x="525" y="2675"/>
                    <a:pt x="25" y="4374"/>
                  </a:cubicBezTo>
                  <a:cubicBezTo>
                    <a:pt x="0" y="4462"/>
                    <a:pt x="125" y="4524"/>
                    <a:pt x="175" y="4437"/>
                  </a:cubicBezTo>
                  <a:cubicBezTo>
                    <a:pt x="925" y="2825"/>
                    <a:pt x="1687" y="1338"/>
                    <a:pt x="3049" y="150"/>
                  </a:cubicBezTo>
                  <a:cubicBezTo>
                    <a:pt x="3112" y="100"/>
                    <a:pt x="3012" y="0"/>
                    <a:pt x="29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>
              <a:extLst>
                <a:ext uri="{FF2B5EF4-FFF2-40B4-BE49-F238E27FC236}">
                  <a16:creationId xmlns:a16="http://schemas.microsoft.com/office/drawing/2014/main" id="{0E9015DE-632C-500F-0846-3AD32DBC6F06}"/>
                </a:ext>
              </a:extLst>
            </p:cNvPr>
            <p:cNvSpPr/>
            <p:nvPr/>
          </p:nvSpPr>
          <p:spPr>
            <a:xfrm>
              <a:off x="792650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725" y="500"/>
                  </a:moveTo>
                  <a:lnTo>
                    <a:pt x="725" y="563"/>
                  </a:lnTo>
                  <a:cubicBezTo>
                    <a:pt x="800" y="638"/>
                    <a:pt x="913" y="550"/>
                    <a:pt x="875" y="450"/>
                  </a:cubicBezTo>
                  <a:cubicBezTo>
                    <a:pt x="626" y="0"/>
                    <a:pt x="1" y="550"/>
                    <a:pt x="338" y="925"/>
                  </a:cubicBezTo>
                  <a:cubicBezTo>
                    <a:pt x="688" y="1300"/>
                    <a:pt x="1225" y="750"/>
                    <a:pt x="838" y="388"/>
                  </a:cubicBezTo>
                  <a:cubicBezTo>
                    <a:pt x="763" y="325"/>
                    <a:pt x="663" y="425"/>
                    <a:pt x="725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>
              <a:extLst>
                <a:ext uri="{FF2B5EF4-FFF2-40B4-BE49-F238E27FC236}">
                  <a16:creationId xmlns:a16="http://schemas.microsoft.com/office/drawing/2014/main" id="{9EEB7F7E-33B9-CAD7-CB82-1D64073377CC}"/>
                </a:ext>
              </a:extLst>
            </p:cNvPr>
            <p:cNvSpPr/>
            <p:nvPr/>
          </p:nvSpPr>
          <p:spPr>
            <a:xfrm>
              <a:off x="841400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13" y="126"/>
                  </a:moveTo>
                  <a:cubicBezTo>
                    <a:pt x="0" y="201"/>
                    <a:pt x="13" y="276"/>
                    <a:pt x="63" y="326"/>
                  </a:cubicBezTo>
                  <a:cubicBezTo>
                    <a:pt x="100" y="388"/>
                    <a:pt x="225" y="376"/>
                    <a:pt x="225" y="288"/>
                  </a:cubicBezTo>
                  <a:cubicBezTo>
                    <a:pt x="213" y="238"/>
                    <a:pt x="213" y="176"/>
                    <a:pt x="213" y="126"/>
                  </a:cubicBezTo>
                  <a:cubicBezTo>
                    <a:pt x="200" y="1"/>
                    <a:pt x="13" y="1"/>
                    <a:pt x="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>
              <a:extLst>
                <a:ext uri="{FF2B5EF4-FFF2-40B4-BE49-F238E27FC236}">
                  <a16:creationId xmlns:a16="http://schemas.microsoft.com/office/drawing/2014/main" id="{765FF27A-475B-6418-2C5D-AB52748BE200}"/>
                </a:ext>
              </a:extLst>
            </p:cNvPr>
            <p:cNvSpPr/>
            <p:nvPr/>
          </p:nvSpPr>
          <p:spPr>
            <a:xfrm>
              <a:off x="973550" y="1363650"/>
              <a:ext cx="9700" cy="6900"/>
            </a:xfrm>
            <a:custGeom>
              <a:avLst/>
              <a:gdLst/>
              <a:ahLst/>
              <a:cxnLst/>
              <a:rect l="l" t="t" r="r" b="b"/>
              <a:pathLst>
                <a:path w="388" h="276" extrusionOk="0">
                  <a:moveTo>
                    <a:pt x="75" y="188"/>
                  </a:moveTo>
                  <a:cubicBezTo>
                    <a:pt x="138" y="225"/>
                    <a:pt x="213" y="250"/>
                    <a:pt x="288" y="263"/>
                  </a:cubicBezTo>
                  <a:cubicBezTo>
                    <a:pt x="350" y="275"/>
                    <a:pt x="388" y="213"/>
                    <a:pt x="350" y="163"/>
                  </a:cubicBezTo>
                  <a:cubicBezTo>
                    <a:pt x="300" y="100"/>
                    <a:pt x="225" y="50"/>
                    <a:pt x="138" y="25"/>
                  </a:cubicBezTo>
                  <a:cubicBezTo>
                    <a:pt x="50" y="0"/>
                    <a:pt x="0" y="138"/>
                    <a:pt x="75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>
              <a:extLst>
                <a:ext uri="{FF2B5EF4-FFF2-40B4-BE49-F238E27FC236}">
                  <a16:creationId xmlns:a16="http://schemas.microsoft.com/office/drawing/2014/main" id="{BFED23C5-D07D-D06A-91C8-8DB04B483A6E}"/>
                </a:ext>
              </a:extLst>
            </p:cNvPr>
            <p:cNvSpPr/>
            <p:nvPr/>
          </p:nvSpPr>
          <p:spPr>
            <a:xfrm>
              <a:off x="832025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6174" y="13"/>
                  </a:moveTo>
                  <a:cubicBezTo>
                    <a:pt x="5324" y="0"/>
                    <a:pt x="4462" y="75"/>
                    <a:pt x="3624" y="250"/>
                  </a:cubicBezTo>
                  <a:cubicBezTo>
                    <a:pt x="2475" y="488"/>
                    <a:pt x="1350" y="925"/>
                    <a:pt x="163" y="613"/>
                  </a:cubicBezTo>
                  <a:cubicBezTo>
                    <a:pt x="50" y="575"/>
                    <a:pt x="0" y="763"/>
                    <a:pt x="113" y="788"/>
                  </a:cubicBezTo>
                  <a:cubicBezTo>
                    <a:pt x="913" y="1100"/>
                    <a:pt x="1625" y="950"/>
                    <a:pt x="2450" y="775"/>
                  </a:cubicBezTo>
                  <a:cubicBezTo>
                    <a:pt x="3687" y="500"/>
                    <a:pt x="4899" y="250"/>
                    <a:pt x="6174" y="188"/>
                  </a:cubicBezTo>
                  <a:cubicBezTo>
                    <a:pt x="6274" y="175"/>
                    <a:pt x="6274" y="25"/>
                    <a:pt x="6174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>
              <a:extLst>
                <a:ext uri="{FF2B5EF4-FFF2-40B4-BE49-F238E27FC236}">
                  <a16:creationId xmlns:a16="http://schemas.microsoft.com/office/drawing/2014/main" id="{32FE0A8F-DEA5-23F3-90DA-0E8D119E8A8D}"/>
                </a:ext>
              </a:extLst>
            </p:cNvPr>
            <p:cNvSpPr/>
            <p:nvPr/>
          </p:nvSpPr>
          <p:spPr>
            <a:xfrm>
              <a:off x="810775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875" y="688"/>
                  </a:moveTo>
                  <a:lnTo>
                    <a:pt x="763" y="651"/>
                  </a:lnTo>
                  <a:cubicBezTo>
                    <a:pt x="700" y="726"/>
                    <a:pt x="763" y="826"/>
                    <a:pt x="850" y="813"/>
                  </a:cubicBezTo>
                  <a:cubicBezTo>
                    <a:pt x="1325" y="651"/>
                    <a:pt x="850" y="1"/>
                    <a:pt x="463" y="226"/>
                  </a:cubicBezTo>
                  <a:cubicBezTo>
                    <a:pt x="0" y="526"/>
                    <a:pt x="550" y="1238"/>
                    <a:pt x="975" y="801"/>
                  </a:cubicBezTo>
                  <a:cubicBezTo>
                    <a:pt x="1038" y="738"/>
                    <a:pt x="950" y="638"/>
                    <a:pt x="875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>
              <a:extLst>
                <a:ext uri="{FF2B5EF4-FFF2-40B4-BE49-F238E27FC236}">
                  <a16:creationId xmlns:a16="http://schemas.microsoft.com/office/drawing/2014/main" id="{8E1F1593-8259-627B-F5C7-23C08D58875B}"/>
                </a:ext>
              </a:extLst>
            </p:cNvPr>
            <p:cNvSpPr/>
            <p:nvPr/>
          </p:nvSpPr>
          <p:spPr>
            <a:xfrm>
              <a:off x="766400" y="1291175"/>
              <a:ext cx="73150" cy="22525"/>
            </a:xfrm>
            <a:custGeom>
              <a:avLst/>
              <a:gdLst/>
              <a:ahLst/>
              <a:cxnLst/>
              <a:rect l="l" t="t" r="r" b="b"/>
              <a:pathLst>
                <a:path w="2926" h="901" extrusionOk="0">
                  <a:moveTo>
                    <a:pt x="2813" y="638"/>
                  </a:moveTo>
                  <a:cubicBezTo>
                    <a:pt x="2500" y="338"/>
                    <a:pt x="2113" y="150"/>
                    <a:pt x="1688" y="100"/>
                  </a:cubicBezTo>
                  <a:cubicBezTo>
                    <a:pt x="1226" y="38"/>
                    <a:pt x="526" y="0"/>
                    <a:pt x="113" y="263"/>
                  </a:cubicBezTo>
                  <a:cubicBezTo>
                    <a:pt x="1" y="325"/>
                    <a:pt x="76" y="488"/>
                    <a:pt x="201" y="463"/>
                  </a:cubicBezTo>
                  <a:cubicBezTo>
                    <a:pt x="976" y="263"/>
                    <a:pt x="2025" y="213"/>
                    <a:pt x="2650" y="800"/>
                  </a:cubicBezTo>
                  <a:cubicBezTo>
                    <a:pt x="2763" y="900"/>
                    <a:pt x="2925" y="738"/>
                    <a:pt x="28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>
              <a:extLst>
                <a:ext uri="{FF2B5EF4-FFF2-40B4-BE49-F238E27FC236}">
                  <a16:creationId xmlns:a16="http://schemas.microsoft.com/office/drawing/2014/main" id="{D2AC1423-FFFB-C958-AB7B-EE96B2FB3D36}"/>
                </a:ext>
              </a:extLst>
            </p:cNvPr>
            <p:cNvSpPr/>
            <p:nvPr/>
          </p:nvSpPr>
          <p:spPr>
            <a:xfrm>
              <a:off x="767350" y="12968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63" y="200"/>
                  </a:moveTo>
                  <a:cubicBezTo>
                    <a:pt x="575" y="887"/>
                    <a:pt x="2012" y="937"/>
                    <a:pt x="2712" y="575"/>
                  </a:cubicBezTo>
                  <a:cubicBezTo>
                    <a:pt x="2825" y="513"/>
                    <a:pt x="2737" y="375"/>
                    <a:pt x="2637" y="388"/>
                  </a:cubicBezTo>
                  <a:cubicBezTo>
                    <a:pt x="1925" y="500"/>
                    <a:pt x="763" y="762"/>
                    <a:pt x="213" y="88"/>
                  </a:cubicBezTo>
                  <a:cubicBezTo>
                    <a:pt x="150" y="0"/>
                    <a:pt x="0" y="113"/>
                    <a:pt x="63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>
              <a:extLst>
                <a:ext uri="{FF2B5EF4-FFF2-40B4-BE49-F238E27FC236}">
                  <a16:creationId xmlns:a16="http://schemas.microsoft.com/office/drawing/2014/main" id="{5B1FEA0D-7193-2ED1-5C89-3991BA11DB83}"/>
                </a:ext>
              </a:extLst>
            </p:cNvPr>
            <p:cNvSpPr/>
            <p:nvPr/>
          </p:nvSpPr>
          <p:spPr>
            <a:xfrm>
              <a:off x="919500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325" y="163"/>
                  </a:moveTo>
                  <a:cubicBezTo>
                    <a:pt x="488" y="800"/>
                    <a:pt x="400" y="1475"/>
                    <a:pt x="75" y="2037"/>
                  </a:cubicBezTo>
                  <a:cubicBezTo>
                    <a:pt x="0" y="2162"/>
                    <a:pt x="188" y="2275"/>
                    <a:pt x="263" y="2150"/>
                  </a:cubicBezTo>
                  <a:cubicBezTo>
                    <a:pt x="638" y="1537"/>
                    <a:pt x="725" y="800"/>
                    <a:pt x="500" y="113"/>
                  </a:cubicBezTo>
                  <a:cubicBezTo>
                    <a:pt x="463" y="0"/>
                    <a:pt x="288" y="50"/>
                    <a:pt x="3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>
              <a:extLst>
                <a:ext uri="{FF2B5EF4-FFF2-40B4-BE49-F238E27FC236}">
                  <a16:creationId xmlns:a16="http://schemas.microsoft.com/office/drawing/2014/main" id="{D894BFBA-A95D-D9E4-62A9-24A46E51DC1C}"/>
                </a:ext>
              </a:extLst>
            </p:cNvPr>
            <p:cNvSpPr/>
            <p:nvPr/>
          </p:nvSpPr>
          <p:spPr>
            <a:xfrm>
              <a:off x="914500" y="1250875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463" y="1987"/>
                  </a:moveTo>
                  <a:cubicBezTo>
                    <a:pt x="338" y="1625"/>
                    <a:pt x="288" y="1225"/>
                    <a:pt x="350" y="850"/>
                  </a:cubicBezTo>
                  <a:cubicBezTo>
                    <a:pt x="400" y="563"/>
                    <a:pt x="538" y="388"/>
                    <a:pt x="638" y="150"/>
                  </a:cubicBezTo>
                  <a:cubicBezTo>
                    <a:pt x="650" y="100"/>
                    <a:pt x="625" y="63"/>
                    <a:pt x="588" y="50"/>
                  </a:cubicBezTo>
                  <a:cubicBezTo>
                    <a:pt x="288" y="0"/>
                    <a:pt x="188" y="325"/>
                    <a:pt x="113" y="563"/>
                  </a:cubicBezTo>
                  <a:cubicBezTo>
                    <a:pt x="0" y="1062"/>
                    <a:pt x="50" y="1575"/>
                    <a:pt x="250" y="2050"/>
                  </a:cubicBezTo>
                  <a:cubicBezTo>
                    <a:pt x="300" y="2175"/>
                    <a:pt x="500" y="2125"/>
                    <a:pt x="463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>
              <a:extLst>
                <a:ext uri="{FF2B5EF4-FFF2-40B4-BE49-F238E27FC236}">
                  <a16:creationId xmlns:a16="http://schemas.microsoft.com/office/drawing/2014/main" id="{72D7F5A3-A448-9AE2-E9D8-0C653D41BFBC}"/>
                </a:ext>
              </a:extLst>
            </p:cNvPr>
            <p:cNvSpPr/>
            <p:nvPr/>
          </p:nvSpPr>
          <p:spPr>
            <a:xfrm>
              <a:off x="1186925" y="1310225"/>
              <a:ext cx="83125" cy="26900"/>
            </a:xfrm>
            <a:custGeom>
              <a:avLst/>
              <a:gdLst/>
              <a:ahLst/>
              <a:cxnLst/>
              <a:rect l="l" t="t" r="r" b="b"/>
              <a:pathLst>
                <a:path w="3325" h="1076" extrusionOk="0">
                  <a:moveTo>
                    <a:pt x="3200" y="151"/>
                  </a:moveTo>
                  <a:cubicBezTo>
                    <a:pt x="2187" y="1"/>
                    <a:pt x="813" y="151"/>
                    <a:pt x="63" y="913"/>
                  </a:cubicBezTo>
                  <a:cubicBezTo>
                    <a:pt x="1" y="963"/>
                    <a:pt x="63" y="1075"/>
                    <a:pt x="138" y="1050"/>
                  </a:cubicBezTo>
                  <a:cubicBezTo>
                    <a:pt x="613" y="888"/>
                    <a:pt x="1013" y="600"/>
                    <a:pt x="1500" y="475"/>
                  </a:cubicBezTo>
                  <a:cubicBezTo>
                    <a:pt x="2050" y="338"/>
                    <a:pt x="2612" y="300"/>
                    <a:pt x="3162" y="363"/>
                  </a:cubicBezTo>
                  <a:cubicBezTo>
                    <a:pt x="3287" y="375"/>
                    <a:pt x="3325" y="163"/>
                    <a:pt x="3200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>
              <a:extLst>
                <a:ext uri="{FF2B5EF4-FFF2-40B4-BE49-F238E27FC236}">
                  <a16:creationId xmlns:a16="http://schemas.microsoft.com/office/drawing/2014/main" id="{C7D634F0-3756-CB09-381C-6E17B96FCF95}"/>
                </a:ext>
              </a:extLst>
            </p:cNvPr>
            <p:cNvSpPr/>
            <p:nvPr/>
          </p:nvSpPr>
          <p:spPr>
            <a:xfrm>
              <a:off x="1187250" y="1314900"/>
              <a:ext cx="100600" cy="30975"/>
            </a:xfrm>
            <a:custGeom>
              <a:avLst/>
              <a:gdLst/>
              <a:ahLst/>
              <a:cxnLst/>
              <a:rect l="l" t="t" r="r" b="b"/>
              <a:pathLst>
                <a:path w="4024" h="1239" extrusionOk="0">
                  <a:moveTo>
                    <a:pt x="138" y="1001"/>
                  </a:moveTo>
                  <a:cubicBezTo>
                    <a:pt x="762" y="1113"/>
                    <a:pt x="1412" y="1238"/>
                    <a:pt x="2049" y="1151"/>
                  </a:cubicBezTo>
                  <a:cubicBezTo>
                    <a:pt x="2724" y="1038"/>
                    <a:pt x="3312" y="688"/>
                    <a:pt x="3887" y="313"/>
                  </a:cubicBezTo>
                  <a:cubicBezTo>
                    <a:pt x="4024" y="226"/>
                    <a:pt x="3887" y="1"/>
                    <a:pt x="3749" y="88"/>
                  </a:cubicBezTo>
                  <a:cubicBezTo>
                    <a:pt x="3287" y="401"/>
                    <a:pt x="2787" y="713"/>
                    <a:pt x="2237" y="851"/>
                  </a:cubicBezTo>
                  <a:cubicBezTo>
                    <a:pt x="1575" y="1013"/>
                    <a:pt x="862" y="901"/>
                    <a:pt x="187" y="788"/>
                  </a:cubicBezTo>
                  <a:cubicBezTo>
                    <a:pt x="50" y="776"/>
                    <a:pt x="0" y="976"/>
                    <a:pt x="138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>
              <a:extLst>
                <a:ext uri="{FF2B5EF4-FFF2-40B4-BE49-F238E27FC236}">
                  <a16:creationId xmlns:a16="http://schemas.microsoft.com/office/drawing/2014/main" id="{AEA514EB-1651-457C-A7B5-8F780BC1A6D8}"/>
                </a:ext>
              </a:extLst>
            </p:cNvPr>
            <p:cNvSpPr/>
            <p:nvPr/>
          </p:nvSpPr>
          <p:spPr>
            <a:xfrm>
              <a:off x="5855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3487" y="21958"/>
                  </a:moveTo>
                  <a:cubicBezTo>
                    <a:pt x="4799" y="20621"/>
                    <a:pt x="5299" y="19108"/>
                    <a:pt x="5074" y="17209"/>
                  </a:cubicBezTo>
                  <a:cubicBezTo>
                    <a:pt x="4912" y="15809"/>
                    <a:pt x="4287" y="14560"/>
                    <a:pt x="3749" y="13285"/>
                  </a:cubicBezTo>
                  <a:cubicBezTo>
                    <a:pt x="1875" y="8811"/>
                    <a:pt x="0" y="576"/>
                    <a:pt x="7786" y="238"/>
                  </a:cubicBezTo>
                  <a:cubicBezTo>
                    <a:pt x="7861" y="238"/>
                    <a:pt x="7861" y="113"/>
                    <a:pt x="7786" y="101"/>
                  </a:cubicBezTo>
                  <a:cubicBezTo>
                    <a:pt x="4737" y="1"/>
                    <a:pt x="2400" y="1975"/>
                    <a:pt x="1712" y="4962"/>
                  </a:cubicBezTo>
                  <a:cubicBezTo>
                    <a:pt x="400" y="10611"/>
                    <a:pt x="7998" y="17034"/>
                    <a:pt x="3362" y="21833"/>
                  </a:cubicBezTo>
                  <a:cubicBezTo>
                    <a:pt x="3274" y="21908"/>
                    <a:pt x="3412" y="22045"/>
                    <a:pt x="3487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>
              <a:extLst>
                <a:ext uri="{FF2B5EF4-FFF2-40B4-BE49-F238E27FC236}">
                  <a16:creationId xmlns:a16="http://schemas.microsoft.com/office/drawing/2014/main" id="{F1D69325-A288-29E1-9ACE-53409FDB770F}"/>
                </a:ext>
              </a:extLst>
            </p:cNvPr>
            <p:cNvSpPr/>
            <p:nvPr/>
          </p:nvSpPr>
          <p:spPr>
            <a:xfrm>
              <a:off x="762975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1688" y="201"/>
                  </a:moveTo>
                  <a:cubicBezTo>
                    <a:pt x="3412" y="326"/>
                    <a:pt x="4424" y="2288"/>
                    <a:pt x="4224" y="3837"/>
                  </a:cubicBezTo>
                  <a:cubicBezTo>
                    <a:pt x="4024" y="5462"/>
                    <a:pt x="1725" y="7124"/>
                    <a:pt x="200" y="5724"/>
                  </a:cubicBezTo>
                  <a:cubicBezTo>
                    <a:pt x="125" y="5649"/>
                    <a:pt x="0" y="5774"/>
                    <a:pt x="88" y="5849"/>
                  </a:cubicBezTo>
                  <a:cubicBezTo>
                    <a:pt x="1338" y="7237"/>
                    <a:pt x="3874" y="5924"/>
                    <a:pt x="4324" y="4412"/>
                  </a:cubicBezTo>
                  <a:cubicBezTo>
                    <a:pt x="4862" y="2600"/>
                    <a:pt x="3700" y="151"/>
                    <a:pt x="1688" y="13"/>
                  </a:cubicBezTo>
                  <a:cubicBezTo>
                    <a:pt x="1563" y="1"/>
                    <a:pt x="1563" y="201"/>
                    <a:pt x="16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>
              <a:extLst>
                <a:ext uri="{FF2B5EF4-FFF2-40B4-BE49-F238E27FC236}">
                  <a16:creationId xmlns:a16="http://schemas.microsoft.com/office/drawing/2014/main" id="{B852433B-DF3A-0D65-687F-776DE48DC9DD}"/>
                </a:ext>
              </a:extLst>
            </p:cNvPr>
            <p:cNvSpPr/>
            <p:nvPr/>
          </p:nvSpPr>
          <p:spPr>
            <a:xfrm>
              <a:off x="741425" y="1520175"/>
              <a:ext cx="77175" cy="73125"/>
            </a:xfrm>
            <a:custGeom>
              <a:avLst/>
              <a:gdLst/>
              <a:ahLst/>
              <a:cxnLst/>
              <a:rect l="l" t="t" r="r" b="b"/>
              <a:pathLst>
                <a:path w="3087" h="2925" extrusionOk="0">
                  <a:moveTo>
                    <a:pt x="625" y="2775"/>
                  </a:moveTo>
                  <a:cubicBezTo>
                    <a:pt x="250" y="2037"/>
                    <a:pt x="475" y="1138"/>
                    <a:pt x="1162" y="675"/>
                  </a:cubicBezTo>
                  <a:cubicBezTo>
                    <a:pt x="1900" y="188"/>
                    <a:pt x="2737" y="713"/>
                    <a:pt x="2874" y="1512"/>
                  </a:cubicBezTo>
                  <a:cubicBezTo>
                    <a:pt x="2899" y="1625"/>
                    <a:pt x="3087" y="1600"/>
                    <a:pt x="3074" y="1487"/>
                  </a:cubicBezTo>
                  <a:cubicBezTo>
                    <a:pt x="2987" y="613"/>
                    <a:pt x="2062" y="0"/>
                    <a:pt x="1237" y="388"/>
                  </a:cubicBezTo>
                  <a:cubicBezTo>
                    <a:pt x="350" y="800"/>
                    <a:pt x="0" y="2025"/>
                    <a:pt x="488" y="2850"/>
                  </a:cubicBezTo>
                  <a:cubicBezTo>
                    <a:pt x="538" y="2925"/>
                    <a:pt x="663" y="2862"/>
                    <a:pt x="625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>
              <a:extLst>
                <a:ext uri="{FF2B5EF4-FFF2-40B4-BE49-F238E27FC236}">
                  <a16:creationId xmlns:a16="http://schemas.microsoft.com/office/drawing/2014/main" id="{0FEE702B-7D68-394F-9507-A37A2964C862}"/>
                </a:ext>
              </a:extLst>
            </p:cNvPr>
            <p:cNvSpPr/>
            <p:nvPr/>
          </p:nvSpPr>
          <p:spPr>
            <a:xfrm>
              <a:off x="812325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>
              <a:extLst>
                <a:ext uri="{FF2B5EF4-FFF2-40B4-BE49-F238E27FC236}">
                  <a16:creationId xmlns:a16="http://schemas.microsoft.com/office/drawing/2014/main" id="{69D8D06D-0855-2913-8703-D2853E49A6EC}"/>
                </a:ext>
              </a:extLst>
            </p:cNvPr>
            <p:cNvSpPr/>
            <p:nvPr/>
          </p:nvSpPr>
          <p:spPr>
            <a:xfrm>
              <a:off x="633950" y="13739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175" y="8174"/>
                  </a:moveTo>
                  <a:cubicBezTo>
                    <a:pt x="463" y="6974"/>
                    <a:pt x="988" y="5862"/>
                    <a:pt x="1725" y="4887"/>
                  </a:cubicBezTo>
                  <a:cubicBezTo>
                    <a:pt x="2250" y="4187"/>
                    <a:pt x="2937" y="3525"/>
                    <a:pt x="3312" y="2700"/>
                  </a:cubicBezTo>
                  <a:cubicBezTo>
                    <a:pt x="3712" y="1788"/>
                    <a:pt x="3699" y="826"/>
                    <a:pt x="3025" y="76"/>
                  </a:cubicBezTo>
                  <a:cubicBezTo>
                    <a:pt x="2962" y="1"/>
                    <a:pt x="2837" y="88"/>
                    <a:pt x="2887" y="176"/>
                  </a:cubicBezTo>
                  <a:cubicBezTo>
                    <a:pt x="4162" y="2050"/>
                    <a:pt x="2400" y="3537"/>
                    <a:pt x="1387" y="4987"/>
                  </a:cubicBezTo>
                  <a:cubicBezTo>
                    <a:pt x="738" y="5937"/>
                    <a:pt x="275" y="6999"/>
                    <a:pt x="25" y="8124"/>
                  </a:cubicBezTo>
                  <a:cubicBezTo>
                    <a:pt x="0" y="8224"/>
                    <a:pt x="150" y="8261"/>
                    <a:pt x="188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>
              <a:extLst>
                <a:ext uri="{FF2B5EF4-FFF2-40B4-BE49-F238E27FC236}">
                  <a16:creationId xmlns:a16="http://schemas.microsoft.com/office/drawing/2014/main" id="{561F772B-B699-25A8-3634-11B4E6B60648}"/>
                </a:ext>
              </a:extLst>
            </p:cNvPr>
            <p:cNvSpPr/>
            <p:nvPr/>
          </p:nvSpPr>
          <p:spPr>
            <a:xfrm>
              <a:off x="638950" y="1634200"/>
              <a:ext cx="81550" cy="88450"/>
            </a:xfrm>
            <a:custGeom>
              <a:avLst/>
              <a:gdLst/>
              <a:ahLst/>
              <a:cxnLst/>
              <a:rect l="l" t="t" r="r" b="b"/>
              <a:pathLst>
                <a:path w="3262" h="3538" extrusionOk="0">
                  <a:moveTo>
                    <a:pt x="488" y="3387"/>
                  </a:moveTo>
                  <a:cubicBezTo>
                    <a:pt x="275" y="2413"/>
                    <a:pt x="175" y="1050"/>
                    <a:pt x="1187" y="438"/>
                  </a:cubicBezTo>
                  <a:cubicBezTo>
                    <a:pt x="1650" y="176"/>
                    <a:pt x="2250" y="263"/>
                    <a:pt x="2625" y="650"/>
                  </a:cubicBezTo>
                  <a:cubicBezTo>
                    <a:pt x="2937" y="975"/>
                    <a:pt x="3262" y="2300"/>
                    <a:pt x="2475" y="2388"/>
                  </a:cubicBezTo>
                  <a:cubicBezTo>
                    <a:pt x="2400" y="2388"/>
                    <a:pt x="2400" y="2525"/>
                    <a:pt x="2475" y="2512"/>
                  </a:cubicBezTo>
                  <a:cubicBezTo>
                    <a:pt x="3024" y="2462"/>
                    <a:pt x="3199" y="1788"/>
                    <a:pt x="3137" y="1313"/>
                  </a:cubicBezTo>
                  <a:cubicBezTo>
                    <a:pt x="3074" y="700"/>
                    <a:pt x="2600" y="201"/>
                    <a:pt x="1975" y="101"/>
                  </a:cubicBezTo>
                  <a:cubicBezTo>
                    <a:pt x="1337" y="1"/>
                    <a:pt x="825" y="363"/>
                    <a:pt x="500" y="900"/>
                  </a:cubicBezTo>
                  <a:cubicBezTo>
                    <a:pt x="0" y="1700"/>
                    <a:pt x="125" y="2562"/>
                    <a:pt x="325" y="3425"/>
                  </a:cubicBezTo>
                  <a:cubicBezTo>
                    <a:pt x="350" y="3537"/>
                    <a:pt x="525" y="3500"/>
                    <a:pt x="488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>
              <a:extLst>
                <a:ext uri="{FF2B5EF4-FFF2-40B4-BE49-F238E27FC236}">
                  <a16:creationId xmlns:a16="http://schemas.microsoft.com/office/drawing/2014/main" id="{2E043509-7A6F-01AC-28C3-2C361ABE5B1B}"/>
                </a:ext>
              </a:extLst>
            </p:cNvPr>
            <p:cNvSpPr/>
            <p:nvPr/>
          </p:nvSpPr>
          <p:spPr>
            <a:xfrm>
              <a:off x="66520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350" y="1175"/>
                  </a:moveTo>
                  <a:cubicBezTo>
                    <a:pt x="262" y="863"/>
                    <a:pt x="312" y="538"/>
                    <a:pt x="625" y="363"/>
                  </a:cubicBezTo>
                  <a:cubicBezTo>
                    <a:pt x="825" y="188"/>
                    <a:pt x="1037" y="238"/>
                    <a:pt x="1262" y="525"/>
                  </a:cubicBezTo>
                  <a:cubicBezTo>
                    <a:pt x="1312" y="650"/>
                    <a:pt x="1300" y="788"/>
                    <a:pt x="1225" y="900"/>
                  </a:cubicBezTo>
                  <a:cubicBezTo>
                    <a:pt x="1112" y="975"/>
                    <a:pt x="1212" y="1150"/>
                    <a:pt x="1325" y="1075"/>
                  </a:cubicBezTo>
                  <a:cubicBezTo>
                    <a:pt x="1762" y="813"/>
                    <a:pt x="1412" y="113"/>
                    <a:pt x="987" y="63"/>
                  </a:cubicBezTo>
                  <a:cubicBezTo>
                    <a:pt x="325" y="0"/>
                    <a:pt x="0" y="688"/>
                    <a:pt x="200" y="1225"/>
                  </a:cubicBezTo>
                  <a:cubicBezTo>
                    <a:pt x="237" y="1325"/>
                    <a:pt x="387" y="1288"/>
                    <a:pt x="3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>
              <a:extLst>
                <a:ext uri="{FF2B5EF4-FFF2-40B4-BE49-F238E27FC236}">
                  <a16:creationId xmlns:a16="http://schemas.microsoft.com/office/drawing/2014/main" id="{423C7A9E-C7DA-D127-4BE1-86DCED061600}"/>
                </a:ext>
              </a:extLst>
            </p:cNvPr>
            <p:cNvSpPr/>
            <p:nvPr/>
          </p:nvSpPr>
          <p:spPr>
            <a:xfrm>
              <a:off x="68517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838" y="825"/>
                  </a:moveTo>
                  <a:lnTo>
                    <a:pt x="838" y="825"/>
                  </a:lnTo>
                  <a:cubicBezTo>
                    <a:pt x="826" y="900"/>
                    <a:pt x="926" y="950"/>
                    <a:pt x="988" y="887"/>
                  </a:cubicBezTo>
                  <a:cubicBezTo>
                    <a:pt x="1288" y="475"/>
                    <a:pt x="663" y="0"/>
                    <a:pt x="326" y="412"/>
                  </a:cubicBezTo>
                  <a:cubicBezTo>
                    <a:pt x="1" y="825"/>
                    <a:pt x="563" y="1275"/>
                    <a:pt x="938" y="950"/>
                  </a:cubicBezTo>
                  <a:cubicBezTo>
                    <a:pt x="1001" y="887"/>
                    <a:pt x="913" y="775"/>
                    <a:pt x="838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>
              <a:extLst>
                <a:ext uri="{FF2B5EF4-FFF2-40B4-BE49-F238E27FC236}">
                  <a16:creationId xmlns:a16="http://schemas.microsoft.com/office/drawing/2014/main" id="{CEFC2834-684C-0149-A6FE-2AD8BC3F2C02}"/>
                </a:ext>
              </a:extLst>
            </p:cNvPr>
            <p:cNvSpPr/>
            <p:nvPr/>
          </p:nvSpPr>
          <p:spPr>
            <a:xfrm>
              <a:off x="6683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1" y="3050"/>
                  </a:moveTo>
                  <a:cubicBezTo>
                    <a:pt x="1338" y="1688"/>
                    <a:pt x="2813" y="926"/>
                    <a:pt x="4437" y="176"/>
                  </a:cubicBezTo>
                  <a:cubicBezTo>
                    <a:pt x="4525" y="138"/>
                    <a:pt x="4462" y="1"/>
                    <a:pt x="4375" y="26"/>
                  </a:cubicBezTo>
                  <a:cubicBezTo>
                    <a:pt x="2663" y="538"/>
                    <a:pt x="1163" y="1550"/>
                    <a:pt x="51" y="2950"/>
                  </a:cubicBezTo>
                  <a:cubicBezTo>
                    <a:pt x="1" y="3012"/>
                    <a:pt x="88" y="3100"/>
                    <a:pt x="151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>
              <a:extLst>
                <a:ext uri="{FF2B5EF4-FFF2-40B4-BE49-F238E27FC236}">
                  <a16:creationId xmlns:a16="http://schemas.microsoft.com/office/drawing/2014/main" id="{19EB652A-060A-2A88-C1B7-224A083E2E73}"/>
                </a:ext>
              </a:extLst>
            </p:cNvPr>
            <p:cNvSpPr/>
            <p:nvPr/>
          </p:nvSpPr>
          <p:spPr>
            <a:xfrm>
              <a:off x="769525" y="1413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850"/>
                  </a:moveTo>
                  <a:cubicBezTo>
                    <a:pt x="751" y="1238"/>
                    <a:pt x="1301" y="700"/>
                    <a:pt x="926" y="350"/>
                  </a:cubicBezTo>
                  <a:cubicBezTo>
                    <a:pt x="551" y="0"/>
                    <a:pt x="1" y="638"/>
                    <a:pt x="451" y="888"/>
                  </a:cubicBezTo>
                  <a:cubicBezTo>
                    <a:pt x="538" y="925"/>
                    <a:pt x="626" y="813"/>
                    <a:pt x="563" y="738"/>
                  </a:cubicBezTo>
                  <a:lnTo>
                    <a:pt x="501" y="738"/>
                  </a:lnTo>
                  <a:cubicBezTo>
                    <a:pt x="426" y="675"/>
                    <a:pt x="326" y="775"/>
                    <a:pt x="3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>
              <a:extLst>
                <a:ext uri="{FF2B5EF4-FFF2-40B4-BE49-F238E27FC236}">
                  <a16:creationId xmlns:a16="http://schemas.microsoft.com/office/drawing/2014/main" id="{42323952-8C0D-D02C-9F10-9FB4BCF6FF83}"/>
                </a:ext>
              </a:extLst>
            </p:cNvPr>
            <p:cNvSpPr/>
            <p:nvPr/>
          </p:nvSpPr>
          <p:spPr>
            <a:xfrm>
              <a:off x="786400" y="1462675"/>
              <a:ext cx="10025" cy="5975"/>
            </a:xfrm>
            <a:custGeom>
              <a:avLst/>
              <a:gdLst/>
              <a:ahLst/>
              <a:cxnLst/>
              <a:rect l="l" t="t" r="r" b="b"/>
              <a:pathLst>
                <a:path w="401" h="239" extrusionOk="0">
                  <a:moveTo>
                    <a:pt x="126" y="213"/>
                  </a:moveTo>
                  <a:cubicBezTo>
                    <a:pt x="188" y="213"/>
                    <a:pt x="238" y="213"/>
                    <a:pt x="301" y="226"/>
                  </a:cubicBezTo>
                  <a:cubicBezTo>
                    <a:pt x="388" y="238"/>
                    <a:pt x="401" y="113"/>
                    <a:pt x="338" y="76"/>
                  </a:cubicBezTo>
                  <a:cubicBezTo>
                    <a:pt x="276" y="26"/>
                    <a:pt x="201" y="1"/>
                    <a:pt x="126" y="13"/>
                  </a:cubicBezTo>
                  <a:cubicBezTo>
                    <a:pt x="1" y="13"/>
                    <a:pt x="1" y="201"/>
                    <a:pt x="126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>
              <a:extLst>
                <a:ext uri="{FF2B5EF4-FFF2-40B4-BE49-F238E27FC236}">
                  <a16:creationId xmlns:a16="http://schemas.microsoft.com/office/drawing/2014/main" id="{2520D681-A724-1B31-6E21-31962693C506}"/>
                </a:ext>
              </a:extLst>
            </p:cNvPr>
            <p:cNvSpPr/>
            <p:nvPr/>
          </p:nvSpPr>
          <p:spPr>
            <a:xfrm>
              <a:off x="756725" y="1594850"/>
              <a:ext cx="7200" cy="10000"/>
            </a:xfrm>
            <a:custGeom>
              <a:avLst/>
              <a:gdLst/>
              <a:ahLst/>
              <a:cxnLst/>
              <a:rect l="l" t="t" r="r" b="b"/>
              <a:pathLst>
                <a:path w="288" h="400" extrusionOk="0">
                  <a:moveTo>
                    <a:pt x="38" y="150"/>
                  </a:moveTo>
                  <a:cubicBezTo>
                    <a:pt x="63" y="237"/>
                    <a:pt x="101" y="312"/>
                    <a:pt x="176" y="362"/>
                  </a:cubicBezTo>
                  <a:cubicBezTo>
                    <a:pt x="213" y="400"/>
                    <a:pt x="288" y="362"/>
                    <a:pt x="275" y="300"/>
                  </a:cubicBezTo>
                  <a:cubicBezTo>
                    <a:pt x="263" y="225"/>
                    <a:pt x="238" y="150"/>
                    <a:pt x="188" y="88"/>
                  </a:cubicBezTo>
                  <a:cubicBezTo>
                    <a:pt x="151" y="0"/>
                    <a:pt x="1" y="63"/>
                    <a:pt x="38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>
              <a:extLst>
                <a:ext uri="{FF2B5EF4-FFF2-40B4-BE49-F238E27FC236}">
                  <a16:creationId xmlns:a16="http://schemas.microsoft.com/office/drawing/2014/main" id="{A5B17FE0-6118-408E-43C6-609F2371959D}"/>
                </a:ext>
              </a:extLst>
            </p:cNvPr>
            <p:cNvSpPr/>
            <p:nvPr/>
          </p:nvSpPr>
          <p:spPr>
            <a:xfrm>
              <a:off x="62707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188" y="6174"/>
                  </a:moveTo>
                  <a:cubicBezTo>
                    <a:pt x="250" y="4899"/>
                    <a:pt x="500" y="3675"/>
                    <a:pt x="775" y="2437"/>
                  </a:cubicBezTo>
                  <a:cubicBezTo>
                    <a:pt x="950" y="1625"/>
                    <a:pt x="1113" y="913"/>
                    <a:pt x="788" y="113"/>
                  </a:cubicBezTo>
                  <a:cubicBezTo>
                    <a:pt x="750" y="1"/>
                    <a:pt x="588" y="51"/>
                    <a:pt x="613" y="163"/>
                  </a:cubicBezTo>
                  <a:cubicBezTo>
                    <a:pt x="925" y="1338"/>
                    <a:pt x="488" y="2462"/>
                    <a:pt x="250" y="3625"/>
                  </a:cubicBezTo>
                  <a:cubicBezTo>
                    <a:pt x="75" y="4462"/>
                    <a:pt x="0" y="5312"/>
                    <a:pt x="0" y="6174"/>
                  </a:cubicBezTo>
                  <a:cubicBezTo>
                    <a:pt x="25" y="6274"/>
                    <a:pt x="175" y="6274"/>
                    <a:pt x="188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>
              <a:extLst>
                <a:ext uri="{FF2B5EF4-FFF2-40B4-BE49-F238E27FC236}">
                  <a16:creationId xmlns:a16="http://schemas.microsoft.com/office/drawing/2014/main" id="{B2AF700E-2A9B-F9AD-F39E-B9A4F75D3928}"/>
                </a:ext>
              </a:extLst>
            </p:cNvPr>
            <p:cNvSpPr/>
            <p:nvPr/>
          </p:nvSpPr>
          <p:spPr>
            <a:xfrm>
              <a:off x="627075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800" y="976"/>
                  </a:moveTo>
                  <a:cubicBezTo>
                    <a:pt x="1238" y="551"/>
                    <a:pt x="513" y="1"/>
                    <a:pt x="225" y="476"/>
                  </a:cubicBezTo>
                  <a:cubicBezTo>
                    <a:pt x="0" y="851"/>
                    <a:pt x="663" y="1325"/>
                    <a:pt x="813" y="851"/>
                  </a:cubicBezTo>
                  <a:cubicBezTo>
                    <a:pt x="825" y="763"/>
                    <a:pt x="725" y="701"/>
                    <a:pt x="650" y="763"/>
                  </a:cubicBezTo>
                  <a:cubicBezTo>
                    <a:pt x="663" y="801"/>
                    <a:pt x="675" y="838"/>
                    <a:pt x="688" y="876"/>
                  </a:cubicBezTo>
                  <a:cubicBezTo>
                    <a:pt x="638" y="963"/>
                    <a:pt x="738" y="1038"/>
                    <a:pt x="813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>
              <a:extLst>
                <a:ext uri="{FF2B5EF4-FFF2-40B4-BE49-F238E27FC236}">
                  <a16:creationId xmlns:a16="http://schemas.microsoft.com/office/drawing/2014/main" id="{38F0F51C-10A6-C1AE-0DA2-ABF62DC243F3}"/>
                </a:ext>
              </a:extLst>
            </p:cNvPr>
            <p:cNvSpPr/>
            <p:nvPr/>
          </p:nvSpPr>
          <p:spPr>
            <a:xfrm>
              <a:off x="684550" y="1388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1" y="2650"/>
                  </a:moveTo>
                  <a:cubicBezTo>
                    <a:pt x="213" y="2012"/>
                    <a:pt x="263" y="975"/>
                    <a:pt x="451" y="188"/>
                  </a:cubicBezTo>
                  <a:cubicBezTo>
                    <a:pt x="488" y="63"/>
                    <a:pt x="326" y="0"/>
                    <a:pt x="251" y="113"/>
                  </a:cubicBezTo>
                  <a:cubicBezTo>
                    <a:pt x="1" y="525"/>
                    <a:pt x="26" y="1225"/>
                    <a:pt x="101" y="1687"/>
                  </a:cubicBezTo>
                  <a:cubicBezTo>
                    <a:pt x="151" y="2112"/>
                    <a:pt x="338" y="2500"/>
                    <a:pt x="638" y="2812"/>
                  </a:cubicBezTo>
                  <a:cubicBezTo>
                    <a:pt x="738" y="2912"/>
                    <a:pt x="901" y="2750"/>
                    <a:pt x="7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>
              <a:extLst>
                <a:ext uri="{FF2B5EF4-FFF2-40B4-BE49-F238E27FC236}">
                  <a16:creationId xmlns:a16="http://schemas.microsoft.com/office/drawing/2014/main" id="{AF015B9F-5A4B-227F-38E1-114C35FC5358}"/>
                </a:ext>
              </a:extLst>
            </p:cNvPr>
            <p:cNvSpPr/>
            <p:nvPr/>
          </p:nvSpPr>
          <p:spPr>
            <a:xfrm>
              <a:off x="690175" y="1388950"/>
              <a:ext cx="23775" cy="70625"/>
            </a:xfrm>
            <a:custGeom>
              <a:avLst/>
              <a:gdLst/>
              <a:ahLst/>
              <a:cxnLst/>
              <a:rect l="l" t="t" r="r" b="b"/>
              <a:pathLst>
                <a:path w="951" h="2825" extrusionOk="0">
                  <a:moveTo>
                    <a:pt x="88" y="213"/>
                  </a:moveTo>
                  <a:cubicBezTo>
                    <a:pt x="763" y="763"/>
                    <a:pt x="501" y="1938"/>
                    <a:pt x="401" y="2650"/>
                  </a:cubicBezTo>
                  <a:cubicBezTo>
                    <a:pt x="376" y="2750"/>
                    <a:pt x="513" y="2825"/>
                    <a:pt x="576" y="2725"/>
                  </a:cubicBezTo>
                  <a:cubicBezTo>
                    <a:pt x="951" y="2013"/>
                    <a:pt x="888" y="588"/>
                    <a:pt x="201" y="63"/>
                  </a:cubicBezTo>
                  <a:cubicBezTo>
                    <a:pt x="113" y="1"/>
                    <a:pt x="1" y="138"/>
                    <a:pt x="88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>
              <a:extLst>
                <a:ext uri="{FF2B5EF4-FFF2-40B4-BE49-F238E27FC236}">
                  <a16:creationId xmlns:a16="http://schemas.microsoft.com/office/drawing/2014/main" id="{09E83461-55B6-D962-EF43-C624B50E5FA3}"/>
                </a:ext>
              </a:extLst>
            </p:cNvPr>
            <p:cNvSpPr/>
            <p:nvPr/>
          </p:nvSpPr>
          <p:spPr>
            <a:xfrm>
              <a:off x="6420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113" y="500"/>
                  </a:moveTo>
                  <a:cubicBezTo>
                    <a:pt x="800" y="725"/>
                    <a:pt x="1537" y="638"/>
                    <a:pt x="2150" y="251"/>
                  </a:cubicBezTo>
                  <a:cubicBezTo>
                    <a:pt x="2275" y="188"/>
                    <a:pt x="2162" y="1"/>
                    <a:pt x="2037" y="63"/>
                  </a:cubicBezTo>
                  <a:cubicBezTo>
                    <a:pt x="1475" y="401"/>
                    <a:pt x="800" y="488"/>
                    <a:pt x="163" y="313"/>
                  </a:cubicBezTo>
                  <a:cubicBezTo>
                    <a:pt x="50" y="288"/>
                    <a:pt x="0" y="463"/>
                    <a:pt x="113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>
              <a:extLst>
                <a:ext uri="{FF2B5EF4-FFF2-40B4-BE49-F238E27FC236}">
                  <a16:creationId xmlns:a16="http://schemas.microsoft.com/office/drawing/2014/main" id="{EFB82744-7C6C-D3BE-DCE5-9AE957F2E120}"/>
                </a:ext>
              </a:extLst>
            </p:cNvPr>
            <p:cNvSpPr/>
            <p:nvPr/>
          </p:nvSpPr>
          <p:spPr>
            <a:xfrm>
              <a:off x="642375" y="1531100"/>
              <a:ext cx="55950" cy="20950"/>
            </a:xfrm>
            <a:custGeom>
              <a:avLst/>
              <a:gdLst/>
              <a:ahLst/>
              <a:cxnLst/>
              <a:rect l="l" t="t" r="r" b="b"/>
              <a:pathLst>
                <a:path w="2238" h="838" extrusionOk="0">
                  <a:moveTo>
                    <a:pt x="2113" y="438"/>
                  </a:moveTo>
                  <a:cubicBezTo>
                    <a:pt x="1763" y="313"/>
                    <a:pt x="1" y="1"/>
                    <a:pt x="113" y="776"/>
                  </a:cubicBezTo>
                  <a:cubicBezTo>
                    <a:pt x="126" y="813"/>
                    <a:pt x="176" y="838"/>
                    <a:pt x="213" y="826"/>
                  </a:cubicBezTo>
                  <a:cubicBezTo>
                    <a:pt x="463" y="738"/>
                    <a:pt x="626" y="588"/>
                    <a:pt x="913" y="538"/>
                  </a:cubicBezTo>
                  <a:cubicBezTo>
                    <a:pt x="1300" y="488"/>
                    <a:pt x="1688" y="526"/>
                    <a:pt x="2050" y="663"/>
                  </a:cubicBezTo>
                  <a:cubicBezTo>
                    <a:pt x="2188" y="701"/>
                    <a:pt x="2238" y="501"/>
                    <a:pt x="2113" y="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>
              <a:extLst>
                <a:ext uri="{FF2B5EF4-FFF2-40B4-BE49-F238E27FC236}">
                  <a16:creationId xmlns:a16="http://schemas.microsoft.com/office/drawing/2014/main" id="{9D4CD9FA-65D9-7D51-EB0E-2445046CEDEA}"/>
                </a:ext>
              </a:extLst>
            </p:cNvPr>
            <p:cNvSpPr/>
            <p:nvPr/>
          </p:nvSpPr>
          <p:spPr>
            <a:xfrm>
              <a:off x="703625" y="1808525"/>
              <a:ext cx="26875" cy="82825"/>
            </a:xfrm>
            <a:custGeom>
              <a:avLst/>
              <a:gdLst/>
              <a:ahLst/>
              <a:cxnLst/>
              <a:rect l="l" t="t" r="r" b="b"/>
              <a:pathLst>
                <a:path w="1075" h="3313" extrusionOk="0">
                  <a:moveTo>
                    <a:pt x="350" y="3162"/>
                  </a:moveTo>
                  <a:cubicBezTo>
                    <a:pt x="288" y="2600"/>
                    <a:pt x="325" y="2038"/>
                    <a:pt x="462" y="1500"/>
                  </a:cubicBezTo>
                  <a:cubicBezTo>
                    <a:pt x="600" y="1013"/>
                    <a:pt x="887" y="613"/>
                    <a:pt x="1050" y="138"/>
                  </a:cubicBezTo>
                  <a:cubicBezTo>
                    <a:pt x="1075" y="63"/>
                    <a:pt x="962" y="1"/>
                    <a:pt x="912" y="63"/>
                  </a:cubicBezTo>
                  <a:cubicBezTo>
                    <a:pt x="138" y="813"/>
                    <a:pt x="0" y="2175"/>
                    <a:pt x="138" y="3187"/>
                  </a:cubicBezTo>
                  <a:cubicBezTo>
                    <a:pt x="163" y="3312"/>
                    <a:pt x="363" y="3287"/>
                    <a:pt x="350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>
              <a:extLst>
                <a:ext uri="{FF2B5EF4-FFF2-40B4-BE49-F238E27FC236}">
                  <a16:creationId xmlns:a16="http://schemas.microsoft.com/office/drawing/2014/main" id="{D7DC2313-33E3-D076-A8B4-032C8B845333}"/>
                </a:ext>
              </a:extLst>
            </p:cNvPr>
            <p:cNvSpPr/>
            <p:nvPr/>
          </p:nvSpPr>
          <p:spPr>
            <a:xfrm>
              <a:off x="708300" y="1808525"/>
              <a:ext cx="30950" cy="100950"/>
            </a:xfrm>
            <a:custGeom>
              <a:avLst/>
              <a:gdLst/>
              <a:ahLst/>
              <a:cxnLst/>
              <a:rect l="l" t="t" r="r" b="b"/>
              <a:pathLst>
                <a:path w="1238" h="4038" extrusionOk="0">
                  <a:moveTo>
                    <a:pt x="788" y="201"/>
                  </a:moveTo>
                  <a:cubicBezTo>
                    <a:pt x="900" y="876"/>
                    <a:pt x="1000" y="1575"/>
                    <a:pt x="850" y="2250"/>
                  </a:cubicBezTo>
                  <a:cubicBezTo>
                    <a:pt x="713" y="2800"/>
                    <a:pt x="400" y="3287"/>
                    <a:pt x="88" y="3762"/>
                  </a:cubicBezTo>
                  <a:cubicBezTo>
                    <a:pt x="1" y="3900"/>
                    <a:pt x="226" y="4037"/>
                    <a:pt x="313" y="3887"/>
                  </a:cubicBezTo>
                  <a:cubicBezTo>
                    <a:pt x="688" y="3325"/>
                    <a:pt x="1038" y="2738"/>
                    <a:pt x="1138" y="2050"/>
                  </a:cubicBezTo>
                  <a:cubicBezTo>
                    <a:pt x="1238" y="1425"/>
                    <a:pt x="1113" y="763"/>
                    <a:pt x="1000" y="138"/>
                  </a:cubicBezTo>
                  <a:cubicBezTo>
                    <a:pt x="975" y="1"/>
                    <a:pt x="763" y="63"/>
                    <a:pt x="7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>
              <a:extLst>
                <a:ext uri="{FF2B5EF4-FFF2-40B4-BE49-F238E27FC236}">
                  <a16:creationId xmlns:a16="http://schemas.microsoft.com/office/drawing/2014/main" id="{1C97C7AE-692A-8491-310E-1AB41B183106}"/>
                </a:ext>
              </a:extLst>
            </p:cNvPr>
            <p:cNvSpPr/>
            <p:nvPr/>
          </p:nvSpPr>
          <p:spPr>
            <a:xfrm>
              <a:off x="88700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251" y="13"/>
                  </a:moveTo>
                  <a:cubicBezTo>
                    <a:pt x="163" y="0"/>
                    <a:pt x="76" y="38"/>
                    <a:pt x="38" y="113"/>
                  </a:cubicBezTo>
                  <a:cubicBezTo>
                    <a:pt x="13" y="125"/>
                    <a:pt x="1" y="163"/>
                    <a:pt x="13" y="188"/>
                  </a:cubicBezTo>
                  <a:cubicBezTo>
                    <a:pt x="26" y="213"/>
                    <a:pt x="26" y="250"/>
                    <a:pt x="38" y="275"/>
                  </a:cubicBezTo>
                  <a:cubicBezTo>
                    <a:pt x="51" y="300"/>
                    <a:pt x="113" y="325"/>
                    <a:pt x="138" y="288"/>
                  </a:cubicBezTo>
                  <a:lnTo>
                    <a:pt x="276" y="150"/>
                  </a:lnTo>
                  <a:cubicBezTo>
                    <a:pt x="338" y="125"/>
                    <a:pt x="338" y="0"/>
                    <a:pt x="25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>
              <a:extLst>
                <a:ext uri="{FF2B5EF4-FFF2-40B4-BE49-F238E27FC236}">
                  <a16:creationId xmlns:a16="http://schemas.microsoft.com/office/drawing/2014/main" id="{B183BB40-3937-A649-04B4-D25A538062A5}"/>
                </a:ext>
              </a:extLst>
            </p:cNvPr>
            <p:cNvSpPr/>
            <p:nvPr/>
          </p:nvSpPr>
          <p:spPr>
            <a:xfrm>
              <a:off x="893575" y="1496125"/>
              <a:ext cx="58750" cy="15000"/>
            </a:xfrm>
            <a:custGeom>
              <a:avLst/>
              <a:gdLst/>
              <a:ahLst/>
              <a:cxnLst/>
              <a:rect l="l" t="t" r="r" b="b"/>
              <a:pathLst>
                <a:path w="2350" h="600" extrusionOk="0">
                  <a:moveTo>
                    <a:pt x="50" y="125"/>
                  </a:moveTo>
                  <a:cubicBezTo>
                    <a:pt x="725" y="462"/>
                    <a:pt x="1525" y="600"/>
                    <a:pt x="2262" y="375"/>
                  </a:cubicBezTo>
                  <a:cubicBezTo>
                    <a:pt x="2350" y="350"/>
                    <a:pt x="2337" y="188"/>
                    <a:pt x="2237" y="200"/>
                  </a:cubicBezTo>
                  <a:cubicBezTo>
                    <a:pt x="1487" y="288"/>
                    <a:pt x="812" y="288"/>
                    <a:pt x="100" y="25"/>
                  </a:cubicBezTo>
                  <a:cubicBezTo>
                    <a:pt x="38" y="0"/>
                    <a:pt x="0" y="100"/>
                    <a:pt x="5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>
              <a:extLst>
                <a:ext uri="{FF2B5EF4-FFF2-40B4-BE49-F238E27FC236}">
                  <a16:creationId xmlns:a16="http://schemas.microsoft.com/office/drawing/2014/main" id="{506F43AB-0DF2-A459-09CB-B58C345C2531}"/>
                </a:ext>
              </a:extLst>
            </p:cNvPr>
            <p:cNvSpPr/>
            <p:nvPr/>
          </p:nvSpPr>
          <p:spPr>
            <a:xfrm>
              <a:off x="927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825" y="75"/>
                  </a:moveTo>
                  <a:cubicBezTo>
                    <a:pt x="613" y="337"/>
                    <a:pt x="375" y="412"/>
                    <a:pt x="75" y="525"/>
                  </a:cubicBezTo>
                  <a:cubicBezTo>
                    <a:pt x="0" y="562"/>
                    <a:pt x="0" y="687"/>
                    <a:pt x="100" y="675"/>
                  </a:cubicBezTo>
                  <a:cubicBezTo>
                    <a:pt x="450" y="662"/>
                    <a:pt x="763" y="475"/>
                    <a:pt x="963" y="187"/>
                  </a:cubicBezTo>
                  <a:cubicBezTo>
                    <a:pt x="1013" y="100"/>
                    <a:pt x="888" y="0"/>
                    <a:pt x="82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>
              <a:extLst>
                <a:ext uri="{FF2B5EF4-FFF2-40B4-BE49-F238E27FC236}">
                  <a16:creationId xmlns:a16="http://schemas.microsoft.com/office/drawing/2014/main" id="{5C7C0262-1DE7-FC9B-3F12-FAED553A5921}"/>
                </a:ext>
              </a:extLst>
            </p:cNvPr>
            <p:cNvSpPr/>
            <p:nvPr/>
          </p:nvSpPr>
          <p:spPr>
            <a:xfrm>
              <a:off x="88670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38" y="138"/>
                  </a:moveTo>
                  <a:cubicBezTo>
                    <a:pt x="213" y="437"/>
                    <a:pt x="363" y="750"/>
                    <a:pt x="488" y="1087"/>
                  </a:cubicBezTo>
                  <a:cubicBezTo>
                    <a:pt x="600" y="1437"/>
                    <a:pt x="525" y="1737"/>
                    <a:pt x="488" y="2099"/>
                  </a:cubicBezTo>
                  <a:cubicBezTo>
                    <a:pt x="475" y="2187"/>
                    <a:pt x="600" y="2212"/>
                    <a:pt x="638" y="2137"/>
                  </a:cubicBezTo>
                  <a:cubicBezTo>
                    <a:pt x="1062" y="1437"/>
                    <a:pt x="600" y="600"/>
                    <a:pt x="125" y="50"/>
                  </a:cubicBezTo>
                  <a:cubicBezTo>
                    <a:pt x="75" y="0"/>
                    <a:pt x="0" y="75"/>
                    <a:pt x="25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>
              <a:extLst>
                <a:ext uri="{FF2B5EF4-FFF2-40B4-BE49-F238E27FC236}">
                  <a16:creationId xmlns:a16="http://schemas.microsoft.com/office/drawing/2014/main" id="{C81AD017-46EC-84AE-94C4-E982B5400FB4}"/>
                </a:ext>
              </a:extLst>
            </p:cNvPr>
            <p:cNvSpPr/>
            <p:nvPr/>
          </p:nvSpPr>
          <p:spPr>
            <a:xfrm>
              <a:off x="897000" y="1522975"/>
              <a:ext cx="17200" cy="34700"/>
            </a:xfrm>
            <a:custGeom>
              <a:avLst/>
              <a:gdLst/>
              <a:ahLst/>
              <a:cxnLst/>
              <a:rect l="l" t="t" r="r" b="b"/>
              <a:pathLst>
                <a:path w="688" h="1388" extrusionOk="0">
                  <a:moveTo>
                    <a:pt x="301" y="1263"/>
                  </a:moveTo>
                  <a:cubicBezTo>
                    <a:pt x="563" y="938"/>
                    <a:pt x="688" y="513"/>
                    <a:pt x="638" y="101"/>
                  </a:cubicBezTo>
                  <a:cubicBezTo>
                    <a:pt x="613" y="1"/>
                    <a:pt x="463" y="38"/>
                    <a:pt x="463" y="126"/>
                  </a:cubicBezTo>
                  <a:cubicBezTo>
                    <a:pt x="438" y="513"/>
                    <a:pt x="375" y="813"/>
                    <a:pt x="113" y="1101"/>
                  </a:cubicBezTo>
                  <a:cubicBezTo>
                    <a:pt x="1" y="1238"/>
                    <a:pt x="201" y="1388"/>
                    <a:pt x="301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>
              <a:extLst>
                <a:ext uri="{FF2B5EF4-FFF2-40B4-BE49-F238E27FC236}">
                  <a16:creationId xmlns:a16="http://schemas.microsoft.com/office/drawing/2014/main" id="{A560E2F6-5CA6-A4DE-B0A7-D2C6939A9CE7}"/>
                </a:ext>
              </a:extLst>
            </p:cNvPr>
            <p:cNvSpPr/>
            <p:nvPr/>
          </p:nvSpPr>
          <p:spPr>
            <a:xfrm>
              <a:off x="907925" y="1521425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126" y="213"/>
                  </a:moveTo>
                  <a:cubicBezTo>
                    <a:pt x="351" y="275"/>
                    <a:pt x="551" y="388"/>
                    <a:pt x="776" y="425"/>
                  </a:cubicBezTo>
                  <a:cubicBezTo>
                    <a:pt x="863" y="450"/>
                    <a:pt x="913" y="338"/>
                    <a:pt x="838" y="288"/>
                  </a:cubicBezTo>
                  <a:cubicBezTo>
                    <a:pt x="638" y="163"/>
                    <a:pt x="413" y="75"/>
                    <a:pt x="176" y="38"/>
                  </a:cubicBezTo>
                  <a:cubicBezTo>
                    <a:pt x="51" y="0"/>
                    <a:pt x="1" y="175"/>
                    <a:pt x="12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>
              <a:extLst>
                <a:ext uri="{FF2B5EF4-FFF2-40B4-BE49-F238E27FC236}">
                  <a16:creationId xmlns:a16="http://schemas.microsoft.com/office/drawing/2014/main" id="{59A730AA-A58F-E162-DEEB-0E2860210EE3}"/>
                </a:ext>
              </a:extLst>
            </p:cNvPr>
            <p:cNvSpPr/>
            <p:nvPr/>
          </p:nvSpPr>
          <p:spPr>
            <a:xfrm>
              <a:off x="915425" y="1512975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588" y="563"/>
                  </a:moveTo>
                  <a:cubicBezTo>
                    <a:pt x="501" y="376"/>
                    <a:pt x="376" y="201"/>
                    <a:pt x="213" y="63"/>
                  </a:cubicBezTo>
                  <a:cubicBezTo>
                    <a:pt x="138" y="1"/>
                    <a:pt x="1" y="88"/>
                    <a:pt x="63" y="176"/>
                  </a:cubicBezTo>
                  <a:cubicBezTo>
                    <a:pt x="176" y="351"/>
                    <a:pt x="288" y="501"/>
                    <a:pt x="401" y="663"/>
                  </a:cubicBezTo>
                  <a:cubicBezTo>
                    <a:pt x="476" y="788"/>
                    <a:pt x="651" y="688"/>
                    <a:pt x="588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>
              <a:extLst>
                <a:ext uri="{FF2B5EF4-FFF2-40B4-BE49-F238E27FC236}">
                  <a16:creationId xmlns:a16="http://schemas.microsoft.com/office/drawing/2014/main" id="{300BE383-5A7F-DC99-6326-6C12BA10E368}"/>
                </a:ext>
              </a:extLst>
            </p:cNvPr>
            <p:cNvSpPr/>
            <p:nvPr/>
          </p:nvSpPr>
          <p:spPr>
            <a:xfrm>
              <a:off x="917300" y="1513300"/>
              <a:ext cx="17225" cy="6900"/>
            </a:xfrm>
            <a:custGeom>
              <a:avLst/>
              <a:gdLst/>
              <a:ahLst/>
              <a:cxnLst/>
              <a:rect l="l" t="t" r="r" b="b"/>
              <a:pathLst>
                <a:path w="689" h="276" extrusionOk="0">
                  <a:moveTo>
                    <a:pt x="126" y="225"/>
                  </a:moveTo>
                  <a:cubicBezTo>
                    <a:pt x="288" y="275"/>
                    <a:pt x="463" y="250"/>
                    <a:pt x="613" y="163"/>
                  </a:cubicBezTo>
                  <a:cubicBezTo>
                    <a:pt x="688" y="113"/>
                    <a:pt x="626" y="0"/>
                    <a:pt x="551" y="25"/>
                  </a:cubicBezTo>
                  <a:lnTo>
                    <a:pt x="176" y="38"/>
                  </a:lnTo>
                  <a:cubicBezTo>
                    <a:pt x="51" y="13"/>
                    <a:pt x="1" y="188"/>
                    <a:pt x="126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>
              <a:extLst>
                <a:ext uri="{FF2B5EF4-FFF2-40B4-BE49-F238E27FC236}">
                  <a16:creationId xmlns:a16="http://schemas.microsoft.com/office/drawing/2014/main" id="{6C5A8959-7172-DB5A-98DA-8C8DCEAEBF56}"/>
                </a:ext>
              </a:extLst>
            </p:cNvPr>
            <p:cNvSpPr/>
            <p:nvPr/>
          </p:nvSpPr>
          <p:spPr>
            <a:xfrm>
              <a:off x="92605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501" y="163"/>
                  </a:moveTo>
                  <a:cubicBezTo>
                    <a:pt x="1" y="263"/>
                    <a:pt x="276" y="937"/>
                    <a:pt x="713" y="838"/>
                  </a:cubicBezTo>
                  <a:cubicBezTo>
                    <a:pt x="1150" y="750"/>
                    <a:pt x="1013" y="0"/>
                    <a:pt x="513" y="150"/>
                  </a:cubicBezTo>
                  <a:cubicBezTo>
                    <a:pt x="401" y="188"/>
                    <a:pt x="426" y="350"/>
                    <a:pt x="538" y="350"/>
                  </a:cubicBezTo>
                  <a:cubicBezTo>
                    <a:pt x="538" y="350"/>
                    <a:pt x="538" y="325"/>
                    <a:pt x="551" y="325"/>
                  </a:cubicBezTo>
                  <a:cubicBezTo>
                    <a:pt x="663" y="288"/>
                    <a:pt x="613" y="125"/>
                    <a:pt x="50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>
              <a:extLst>
                <a:ext uri="{FF2B5EF4-FFF2-40B4-BE49-F238E27FC236}">
                  <a16:creationId xmlns:a16="http://schemas.microsoft.com/office/drawing/2014/main" id="{75EAD2DD-C0E7-4CC1-3E89-579446039B1B}"/>
                </a:ext>
              </a:extLst>
            </p:cNvPr>
            <p:cNvSpPr/>
            <p:nvPr/>
          </p:nvSpPr>
          <p:spPr>
            <a:xfrm>
              <a:off x="620967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25" y="2949"/>
                  </a:moveTo>
                  <a:cubicBezTo>
                    <a:pt x="5049" y="7611"/>
                    <a:pt x="11447" y="0"/>
                    <a:pt x="17096" y="1300"/>
                  </a:cubicBezTo>
                  <a:cubicBezTo>
                    <a:pt x="20083" y="2000"/>
                    <a:pt x="22045" y="4312"/>
                    <a:pt x="21945" y="7373"/>
                  </a:cubicBezTo>
                  <a:cubicBezTo>
                    <a:pt x="21932" y="7461"/>
                    <a:pt x="21820" y="7461"/>
                    <a:pt x="21807" y="7373"/>
                  </a:cubicBezTo>
                  <a:cubicBezTo>
                    <a:pt x="21532" y="1100"/>
                    <a:pt x="14534" y="887"/>
                    <a:pt x="10173" y="2724"/>
                  </a:cubicBezTo>
                  <a:cubicBezTo>
                    <a:pt x="8448" y="3449"/>
                    <a:pt x="6736" y="4437"/>
                    <a:pt x="4837" y="4661"/>
                  </a:cubicBezTo>
                  <a:cubicBezTo>
                    <a:pt x="2937" y="4886"/>
                    <a:pt x="1425" y="4387"/>
                    <a:pt x="88" y="3087"/>
                  </a:cubicBezTo>
                  <a:cubicBezTo>
                    <a:pt x="0" y="2999"/>
                    <a:pt x="125" y="2874"/>
                    <a:pt x="213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>
              <a:extLst>
                <a:ext uri="{FF2B5EF4-FFF2-40B4-BE49-F238E27FC236}">
                  <a16:creationId xmlns:a16="http://schemas.microsoft.com/office/drawing/2014/main" id="{B9A491E5-FCF6-C385-BCA6-6AE517BC38D8}"/>
                </a:ext>
              </a:extLst>
            </p:cNvPr>
            <p:cNvSpPr/>
            <p:nvPr/>
          </p:nvSpPr>
          <p:spPr>
            <a:xfrm>
              <a:off x="6575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7224" y="1688"/>
                  </a:moveTo>
                  <a:cubicBezTo>
                    <a:pt x="7086" y="3700"/>
                    <a:pt x="4624" y="4862"/>
                    <a:pt x="2825" y="4325"/>
                  </a:cubicBezTo>
                  <a:cubicBezTo>
                    <a:pt x="1313" y="3875"/>
                    <a:pt x="0" y="1338"/>
                    <a:pt x="1388" y="88"/>
                  </a:cubicBezTo>
                  <a:cubicBezTo>
                    <a:pt x="1463" y="1"/>
                    <a:pt x="1588" y="126"/>
                    <a:pt x="1500" y="201"/>
                  </a:cubicBezTo>
                  <a:cubicBezTo>
                    <a:pt x="113" y="1725"/>
                    <a:pt x="1775" y="4025"/>
                    <a:pt x="3400" y="4225"/>
                  </a:cubicBezTo>
                  <a:cubicBezTo>
                    <a:pt x="4949" y="4425"/>
                    <a:pt x="6911" y="3413"/>
                    <a:pt x="7024" y="1688"/>
                  </a:cubicBezTo>
                  <a:cubicBezTo>
                    <a:pt x="7036" y="1563"/>
                    <a:pt x="7236" y="1563"/>
                    <a:pt x="7224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>
              <a:extLst>
                <a:ext uri="{FF2B5EF4-FFF2-40B4-BE49-F238E27FC236}">
                  <a16:creationId xmlns:a16="http://schemas.microsoft.com/office/drawing/2014/main" id="{318DFDF1-9366-2B27-1702-39A6F5BDCDAE}"/>
                </a:ext>
              </a:extLst>
            </p:cNvPr>
            <p:cNvSpPr/>
            <p:nvPr/>
          </p:nvSpPr>
          <p:spPr>
            <a:xfrm>
              <a:off x="6628300" y="1348025"/>
              <a:ext cx="73450" cy="77200"/>
            </a:xfrm>
            <a:custGeom>
              <a:avLst/>
              <a:gdLst/>
              <a:ahLst/>
              <a:cxnLst/>
              <a:rect l="l" t="t" r="r" b="b"/>
              <a:pathLst>
                <a:path w="2938" h="3088" extrusionOk="0">
                  <a:moveTo>
                    <a:pt x="88" y="488"/>
                  </a:moveTo>
                  <a:cubicBezTo>
                    <a:pt x="913" y="1"/>
                    <a:pt x="2138" y="351"/>
                    <a:pt x="2550" y="1238"/>
                  </a:cubicBezTo>
                  <a:cubicBezTo>
                    <a:pt x="2938" y="2063"/>
                    <a:pt x="2325" y="2987"/>
                    <a:pt x="1451" y="3075"/>
                  </a:cubicBezTo>
                  <a:cubicBezTo>
                    <a:pt x="1338" y="3087"/>
                    <a:pt x="1313" y="2900"/>
                    <a:pt x="1426" y="2887"/>
                  </a:cubicBezTo>
                  <a:cubicBezTo>
                    <a:pt x="2238" y="2737"/>
                    <a:pt x="2738" y="1913"/>
                    <a:pt x="2275" y="1163"/>
                  </a:cubicBezTo>
                  <a:cubicBezTo>
                    <a:pt x="1800" y="476"/>
                    <a:pt x="901" y="251"/>
                    <a:pt x="163" y="625"/>
                  </a:cubicBezTo>
                  <a:cubicBezTo>
                    <a:pt x="76" y="675"/>
                    <a:pt x="1" y="538"/>
                    <a:pt x="88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>
              <a:extLst>
                <a:ext uri="{FF2B5EF4-FFF2-40B4-BE49-F238E27FC236}">
                  <a16:creationId xmlns:a16="http://schemas.microsoft.com/office/drawing/2014/main" id="{0F0C8BD4-6308-206C-2C2B-E018CAD9694E}"/>
                </a:ext>
              </a:extLst>
            </p:cNvPr>
            <p:cNvSpPr/>
            <p:nvPr/>
          </p:nvSpPr>
          <p:spPr>
            <a:xfrm>
              <a:off x="66555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>
              <a:extLst>
                <a:ext uri="{FF2B5EF4-FFF2-40B4-BE49-F238E27FC236}">
                  <a16:creationId xmlns:a16="http://schemas.microsoft.com/office/drawing/2014/main" id="{FA6A400B-1D9B-E5AE-0F99-DA899AA4BBDC}"/>
                </a:ext>
              </a:extLst>
            </p:cNvPr>
            <p:cNvSpPr/>
            <p:nvPr/>
          </p:nvSpPr>
          <p:spPr>
            <a:xfrm>
              <a:off x="6641425" y="1240875"/>
              <a:ext cx="206550" cy="104050"/>
            </a:xfrm>
            <a:custGeom>
              <a:avLst/>
              <a:gdLst/>
              <a:ahLst/>
              <a:cxnLst/>
              <a:rect l="l" t="t" r="r" b="b"/>
              <a:pathLst>
                <a:path w="8262" h="4162" extrusionOk="0">
                  <a:moveTo>
                    <a:pt x="138" y="25"/>
                  </a:moveTo>
                  <a:cubicBezTo>
                    <a:pt x="1263" y="263"/>
                    <a:pt x="2325" y="725"/>
                    <a:pt x="3275" y="1375"/>
                  </a:cubicBezTo>
                  <a:cubicBezTo>
                    <a:pt x="4725" y="2387"/>
                    <a:pt x="6199" y="4162"/>
                    <a:pt x="8086" y="2875"/>
                  </a:cubicBezTo>
                  <a:cubicBezTo>
                    <a:pt x="8161" y="2825"/>
                    <a:pt x="8261" y="2950"/>
                    <a:pt x="8186" y="3012"/>
                  </a:cubicBezTo>
                  <a:cubicBezTo>
                    <a:pt x="7436" y="3699"/>
                    <a:pt x="6487" y="3699"/>
                    <a:pt x="5562" y="3299"/>
                  </a:cubicBezTo>
                  <a:cubicBezTo>
                    <a:pt x="4887" y="2999"/>
                    <a:pt x="4362" y="2475"/>
                    <a:pt x="3787" y="2025"/>
                  </a:cubicBezTo>
                  <a:cubicBezTo>
                    <a:pt x="2713" y="1137"/>
                    <a:pt x="1450" y="500"/>
                    <a:pt x="88" y="175"/>
                  </a:cubicBezTo>
                  <a:cubicBezTo>
                    <a:pt x="1" y="150"/>
                    <a:pt x="38" y="0"/>
                    <a:pt x="13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>
              <a:extLst>
                <a:ext uri="{FF2B5EF4-FFF2-40B4-BE49-F238E27FC236}">
                  <a16:creationId xmlns:a16="http://schemas.microsoft.com/office/drawing/2014/main" id="{D1394AB0-9D3D-8801-277D-4197C3BCC000}"/>
                </a:ext>
              </a:extLst>
            </p:cNvPr>
            <p:cNvSpPr/>
            <p:nvPr/>
          </p:nvSpPr>
          <p:spPr>
            <a:xfrm>
              <a:off x="6499275" y="1245875"/>
              <a:ext cx="88450" cy="80000"/>
            </a:xfrm>
            <a:custGeom>
              <a:avLst/>
              <a:gdLst/>
              <a:ahLst/>
              <a:cxnLst/>
              <a:rect l="l" t="t" r="r" b="b"/>
              <a:pathLst>
                <a:path w="3538" h="3200" extrusionOk="0">
                  <a:moveTo>
                    <a:pt x="101" y="313"/>
                  </a:moveTo>
                  <a:cubicBezTo>
                    <a:pt x="988" y="113"/>
                    <a:pt x="1838" y="0"/>
                    <a:pt x="2638" y="488"/>
                  </a:cubicBezTo>
                  <a:cubicBezTo>
                    <a:pt x="3175" y="813"/>
                    <a:pt x="3537" y="1325"/>
                    <a:pt x="3437" y="1975"/>
                  </a:cubicBezTo>
                  <a:cubicBezTo>
                    <a:pt x="3337" y="2587"/>
                    <a:pt x="2838" y="3062"/>
                    <a:pt x="2225" y="3137"/>
                  </a:cubicBezTo>
                  <a:cubicBezTo>
                    <a:pt x="1750" y="3187"/>
                    <a:pt x="1075" y="3024"/>
                    <a:pt x="1026" y="2475"/>
                  </a:cubicBezTo>
                  <a:cubicBezTo>
                    <a:pt x="1013" y="2387"/>
                    <a:pt x="1150" y="2387"/>
                    <a:pt x="1150" y="2475"/>
                  </a:cubicBezTo>
                  <a:cubicBezTo>
                    <a:pt x="1225" y="3199"/>
                    <a:pt x="2438" y="2937"/>
                    <a:pt x="2750" y="2712"/>
                  </a:cubicBezTo>
                  <a:cubicBezTo>
                    <a:pt x="3237" y="2362"/>
                    <a:pt x="3387" y="1700"/>
                    <a:pt x="3087" y="1175"/>
                  </a:cubicBezTo>
                  <a:cubicBezTo>
                    <a:pt x="2475" y="163"/>
                    <a:pt x="1125" y="263"/>
                    <a:pt x="151" y="488"/>
                  </a:cubicBezTo>
                  <a:cubicBezTo>
                    <a:pt x="38" y="513"/>
                    <a:pt x="1" y="338"/>
                    <a:pt x="101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>
              <a:extLst>
                <a:ext uri="{FF2B5EF4-FFF2-40B4-BE49-F238E27FC236}">
                  <a16:creationId xmlns:a16="http://schemas.microsoft.com/office/drawing/2014/main" id="{39B4B997-A336-0A45-5BB9-125109F45267}"/>
                </a:ext>
              </a:extLst>
            </p:cNvPr>
            <p:cNvSpPr/>
            <p:nvPr/>
          </p:nvSpPr>
          <p:spPr>
            <a:xfrm>
              <a:off x="6443675" y="1272100"/>
              <a:ext cx="33125" cy="43775"/>
            </a:xfrm>
            <a:custGeom>
              <a:avLst/>
              <a:gdLst/>
              <a:ahLst/>
              <a:cxnLst/>
              <a:rect l="l" t="t" r="r" b="b"/>
              <a:pathLst>
                <a:path w="1325" h="1751" extrusionOk="0">
                  <a:moveTo>
                    <a:pt x="88" y="188"/>
                  </a:moveTo>
                  <a:cubicBezTo>
                    <a:pt x="638" y="1"/>
                    <a:pt x="1325" y="326"/>
                    <a:pt x="1250" y="976"/>
                  </a:cubicBezTo>
                  <a:cubicBezTo>
                    <a:pt x="1200" y="1413"/>
                    <a:pt x="500" y="1750"/>
                    <a:pt x="238" y="1326"/>
                  </a:cubicBezTo>
                  <a:cubicBezTo>
                    <a:pt x="175" y="1213"/>
                    <a:pt x="350" y="1101"/>
                    <a:pt x="425" y="1213"/>
                  </a:cubicBezTo>
                  <a:cubicBezTo>
                    <a:pt x="538" y="1288"/>
                    <a:pt x="675" y="1301"/>
                    <a:pt x="800" y="1263"/>
                  </a:cubicBezTo>
                  <a:cubicBezTo>
                    <a:pt x="1075" y="1026"/>
                    <a:pt x="1125" y="813"/>
                    <a:pt x="950" y="613"/>
                  </a:cubicBezTo>
                  <a:cubicBezTo>
                    <a:pt x="788" y="301"/>
                    <a:pt x="450" y="263"/>
                    <a:pt x="138" y="351"/>
                  </a:cubicBezTo>
                  <a:cubicBezTo>
                    <a:pt x="38" y="376"/>
                    <a:pt x="0" y="226"/>
                    <a:pt x="10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>
              <a:extLst>
                <a:ext uri="{FF2B5EF4-FFF2-40B4-BE49-F238E27FC236}">
                  <a16:creationId xmlns:a16="http://schemas.microsoft.com/office/drawing/2014/main" id="{29FE86D4-4732-9076-B14D-9F16B0AD2916}"/>
                </a:ext>
              </a:extLst>
            </p:cNvPr>
            <p:cNvSpPr/>
            <p:nvPr/>
          </p:nvSpPr>
          <p:spPr>
            <a:xfrm>
              <a:off x="6835450" y="1292100"/>
              <a:ext cx="31875" cy="31900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325" y="925"/>
                  </a:moveTo>
                  <a:cubicBezTo>
                    <a:pt x="0" y="563"/>
                    <a:pt x="450" y="1"/>
                    <a:pt x="863" y="326"/>
                  </a:cubicBezTo>
                  <a:cubicBezTo>
                    <a:pt x="1275" y="651"/>
                    <a:pt x="800" y="1275"/>
                    <a:pt x="388" y="975"/>
                  </a:cubicBezTo>
                  <a:cubicBezTo>
                    <a:pt x="325" y="925"/>
                    <a:pt x="375" y="813"/>
                    <a:pt x="463" y="826"/>
                  </a:cubicBezTo>
                  <a:lnTo>
                    <a:pt x="463" y="826"/>
                  </a:lnTo>
                  <a:cubicBezTo>
                    <a:pt x="500" y="901"/>
                    <a:pt x="400" y="1000"/>
                    <a:pt x="338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>
              <a:extLst>
                <a:ext uri="{FF2B5EF4-FFF2-40B4-BE49-F238E27FC236}">
                  <a16:creationId xmlns:a16="http://schemas.microsoft.com/office/drawing/2014/main" id="{2B317741-CB2A-72BB-FE54-C4E92FF1766D}"/>
                </a:ext>
              </a:extLst>
            </p:cNvPr>
            <p:cNvSpPr/>
            <p:nvPr/>
          </p:nvSpPr>
          <p:spPr>
            <a:xfrm>
              <a:off x="6713600" y="1274925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63"/>
                  </a:moveTo>
                  <a:cubicBezTo>
                    <a:pt x="1550" y="1163"/>
                    <a:pt x="2575" y="2675"/>
                    <a:pt x="3087" y="4374"/>
                  </a:cubicBezTo>
                  <a:cubicBezTo>
                    <a:pt x="3112" y="4462"/>
                    <a:pt x="2975" y="4524"/>
                    <a:pt x="2925" y="4437"/>
                  </a:cubicBezTo>
                  <a:cubicBezTo>
                    <a:pt x="2175" y="2825"/>
                    <a:pt x="1413" y="1338"/>
                    <a:pt x="63" y="150"/>
                  </a:cubicBezTo>
                  <a:cubicBezTo>
                    <a:pt x="1" y="100"/>
                    <a:pt x="88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>
              <a:extLst>
                <a:ext uri="{FF2B5EF4-FFF2-40B4-BE49-F238E27FC236}">
                  <a16:creationId xmlns:a16="http://schemas.microsoft.com/office/drawing/2014/main" id="{C74B8016-CECE-3DBE-CBE5-D6B583FE0922}"/>
                </a:ext>
              </a:extLst>
            </p:cNvPr>
            <p:cNvSpPr/>
            <p:nvPr/>
          </p:nvSpPr>
          <p:spPr>
            <a:xfrm>
              <a:off x="6777025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500" y="500"/>
                  </a:moveTo>
                  <a:lnTo>
                    <a:pt x="500" y="563"/>
                  </a:lnTo>
                  <a:cubicBezTo>
                    <a:pt x="425" y="638"/>
                    <a:pt x="313" y="550"/>
                    <a:pt x="350" y="450"/>
                  </a:cubicBezTo>
                  <a:cubicBezTo>
                    <a:pt x="600" y="0"/>
                    <a:pt x="1225" y="550"/>
                    <a:pt x="888" y="925"/>
                  </a:cubicBezTo>
                  <a:cubicBezTo>
                    <a:pt x="550" y="1300"/>
                    <a:pt x="0" y="750"/>
                    <a:pt x="388" y="388"/>
                  </a:cubicBezTo>
                  <a:cubicBezTo>
                    <a:pt x="463" y="325"/>
                    <a:pt x="563" y="425"/>
                    <a:pt x="500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>
              <a:extLst>
                <a:ext uri="{FF2B5EF4-FFF2-40B4-BE49-F238E27FC236}">
                  <a16:creationId xmlns:a16="http://schemas.microsoft.com/office/drawing/2014/main" id="{96D477F0-0831-1A5D-DB92-A5AF9F9EBE4E}"/>
                </a:ext>
              </a:extLst>
            </p:cNvPr>
            <p:cNvSpPr/>
            <p:nvPr/>
          </p:nvSpPr>
          <p:spPr>
            <a:xfrm>
              <a:off x="6753275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213" y="126"/>
                  </a:moveTo>
                  <a:cubicBezTo>
                    <a:pt x="226" y="201"/>
                    <a:pt x="213" y="276"/>
                    <a:pt x="163" y="326"/>
                  </a:cubicBezTo>
                  <a:cubicBezTo>
                    <a:pt x="126" y="388"/>
                    <a:pt x="1" y="376"/>
                    <a:pt x="1" y="288"/>
                  </a:cubicBezTo>
                  <a:cubicBezTo>
                    <a:pt x="13" y="238"/>
                    <a:pt x="13" y="176"/>
                    <a:pt x="26" y="126"/>
                  </a:cubicBezTo>
                  <a:cubicBezTo>
                    <a:pt x="26" y="1"/>
                    <a:pt x="213" y="1"/>
                    <a:pt x="2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>
              <a:extLst>
                <a:ext uri="{FF2B5EF4-FFF2-40B4-BE49-F238E27FC236}">
                  <a16:creationId xmlns:a16="http://schemas.microsoft.com/office/drawing/2014/main" id="{0E36D8BA-A77B-6213-27D3-C4707A6AC444}"/>
                </a:ext>
              </a:extLst>
            </p:cNvPr>
            <p:cNvSpPr/>
            <p:nvPr/>
          </p:nvSpPr>
          <p:spPr>
            <a:xfrm>
              <a:off x="6617075" y="1363650"/>
              <a:ext cx="10000" cy="6900"/>
            </a:xfrm>
            <a:custGeom>
              <a:avLst/>
              <a:gdLst/>
              <a:ahLst/>
              <a:cxnLst/>
              <a:rect l="l" t="t" r="r" b="b"/>
              <a:pathLst>
                <a:path w="400" h="276" extrusionOk="0">
                  <a:moveTo>
                    <a:pt x="312" y="188"/>
                  </a:moveTo>
                  <a:cubicBezTo>
                    <a:pt x="250" y="225"/>
                    <a:pt x="175" y="250"/>
                    <a:pt x="100" y="263"/>
                  </a:cubicBezTo>
                  <a:cubicBezTo>
                    <a:pt x="38" y="275"/>
                    <a:pt x="0" y="213"/>
                    <a:pt x="38" y="163"/>
                  </a:cubicBezTo>
                  <a:cubicBezTo>
                    <a:pt x="88" y="100"/>
                    <a:pt x="163" y="50"/>
                    <a:pt x="250" y="25"/>
                  </a:cubicBezTo>
                  <a:cubicBezTo>
                    <a:pt x="337" y="0"/>
                    <a:pt x="400" y="138"/>
                    <a:pt x="312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>
              <a:extLst>
                <a:ext uri="{FF2B5EF4-FFF2-40B4-BE49-F238E27FC236}">
                  <a16:creationId xmlns:a16="http://schemas.microsoft.com/office/drawing/2014/main" id="{1CBE81AC-FDFE-FA30-A81C-E46FECC02E7E}"/>
                </a:ext>
              </a:extLst>
            </p:cNvPr>
            <p:cNvSpPr/>
            <p:nvPr/>
          </p:nvSpPr>
          <p:spPr>
            <a:xfrm>
              <a:off x="6611450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100" y="13"/>
                  </a:moveTo>
                  <a:cubicBezTo>
                    <a:pt x="950" y="0"/>
                    <a:pt x="1812" y="75"/>
                    <a:pt x="2649" y="250"/>
                  </a:cubicBezTo>
                  <a:cubicBezTo>
                    <a:pt x="3812" y="488"/>
                    <a:pt x="4924" y="925"/>
                    <a:pt x="6111" y="613"/>
                  </a:cubicBezTo>
                  <a:cubicBezTo>
                    <a:pt x="6223" y="575"/>
                    <a:pt x="6273" y="763"/>
                    <a:pt x="6161" y="788"/>
                  </a:cubicBezTo>
                  <a:cubicBezTo>
                    <a:pt x="5361" y="1100"/>
                    <a:pt x="4636" y="950"/>
                    <a:pt x="3824" y="775"/>
                  </a:cubicBezTo>
                  <a:cubicBezTo>
                    <a:pt x="2587" y="500"/>
                    <a:pt x="1375" y="250"/>
                    <a:pt x="100" y="188"/>
                  </a:cubicBezTo>
                  <a:cubicBezTo>
                    <a:pt x="0" y="175"/>
                    <a:pt x="0" y="25"/>
                    <a:pt x="100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>
              <a:extLst>
                <a:ext uri="{FF2B5EF4-FFF2-40B4-BE49-F238E27FC236}">
                  <a16:creationId xmlns:a16="http://schemas.microsoft.com/office/drawing/2014/main" id="{1AF380D5-C48D-8056-2D86-3A487FBE4A5B}"/>
                </a:ext>
              </a:extLst>
            </p:cNvPr>
            <p:cNvSpPr/>
            <p:nvPr/>
          </p:nvSpPr>
          <p:spPr>
            <a:xfrm>
              <a:off x="6756400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450" y="688"/>
                  </a:moveTo>
                  <a:lnTo>
                    <a:pt x="563" y="651"/>
                  </a:lnTo>
                  <a:cubicBezTo>
                    <a:pt x="625" y="726"/>
                    <a:pt x="563" y="826"/>
                    <a:pt x="475" y="813"/>
                  </a:cubicBezTo>
                  <a:cubicBezTo>
                    <a:pt x="1" y="651"/>
                    <a:pt x="475" y="1"/>
                    <a:pt x="863" y="226"/>
                  </a:cubicBezTo>
                  <a:cubicBezTo>
                    <a:pt x="1325" y="526"/>
                    <a:pt x="788" y="1238"/>
                    <a:pt x="350" y="801"/>
                  </a:cubicBezTo>
                  <a:cubicBezTo>
                    <a:pt x="301" y="738"/>
                    <a:pt x="375" y="638"/>
                    <a:pt x="450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>
              <a:extLst>
                <a:ext uri="{FF2B5EF4-FFF2-40B4-BE49-F238E27FC236}">
                  <a16:creationId xmlns:a16="http://schemas.microsoft.com/office/drawing/2014/main" id="{C552636F-24C6-22B3-A076-8BB1309C9B5A}"/>
                </a:ext>
              </a:extLst>
            </p:cNvPr>
            <p:cNvSpPr/>
            <p:nvPr/>
          </p:nvSpPr>
          <p:spPr>
            <a:xfrm>
              <a:off x="6761100" y="1291175"/>
              <a:ext cx="72800" cy="22525"/>
            </a:xfrm>
            <a:custGeom>
              <a:avLst/>
              <a:gdLst/>
              <a:ahLst/>
              <a:cxnLst/>
              <a:rect l="l" t="t" r="r" b="b"/>
              <a:pathLst>
                <a:path w="2912" h="901" extrusionOk="0">
                  <a:moveTo>
                    <a:pt x="100" y="638"/>
                  </a:moveTo>
                  <a:cubicBezTo>
                    <a:pt x="412" y="338"/>
                    <a:pt x="800" y="150"/>
                    <a:pt x="1225" y="100"/>
                  </a:cubicBezTo>
                  <a:cubicBezTo>
                    <a:pt x="1700" y="38"/>
                    <a:pt x="2387" y="0"/>
                    <a:pt x="2799" y="263"/>
                  </a:cubicBezTo>
                  <a:cubicBezTo>
                    <a:pt x="2912" y="325"/>
                    <a:pt x="2837" y="488"/>
                    <a:pt x="2724" y="463"/>
                  </a:cubicBezTo>
                  <a:cubicBezTo>
                    <a:pt x="1937" y="263"/>
                    <a:pt x="900" y="213"/>
                    <a:pt x="262" y="800"/>
                  </a:cubicBezTo>
                  <a:cubicBezTo>
                    <a:pt x="150" y="900"/>
                    <a:pt x="0" y="738"/>
                    <a:pt x="1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>
              <a:extLst>
                <a:ext uri="{FF2B5EF4-FFF2-40B4-BE49-F238E27FC236}">
                  <a16:creationId xmlns:a16="http://schemas.microsoft.com/office/drawing/2014/main" id="{4A4C4218-6441-CE55-1CAC-7568245969A0}"/>
                </a:ext>
              </a:extLst>
            </p:cNvPr>
            <p:cNvSpPr/>
            <p:nvPr/>
          </p:nvSpPr>
          <p:spPr>
            <a:xfrm>
              <a:off x="6762650" y="1296800"/>
              <a:ext cx="70325" cy="23450"/>
            </a:xfrm>
            <a:custGeom>
              <a:avLst/>
              <a:gdLst/>
              <a:ahLst/>
              <a:cxnLst/>
              <a:rect l="l" t="t" r="r" b="b"/>
              <a:pathLst>
                <a:path w="2813" h="938" extrusionOk="0">
                  <a:moveTo>
                    <a:pt x="2750" y="200"/>
                  </a:moveTo>
                  <a:cubicBezTo>
                    <a:pt x="2237" y="887"/>
                    <a:pt x="800" y="937"/>
                    <a:pt x="100" y="575"/>
                  </a:cubicBezTo>
                  <a:cubicBezTo>
                    <a:pt x="1" y="513"/>
                    <a:pt x="75" y="375"/>
                    <a:pt x="175" y="388"/>
                  </a:cubicBezTo>
                  <a:cubicBezTo>
                    <a:pt x="888" y="500"/>
                    <a:pt x="2050" y="762"/>
                    <a:pt x="2600" y="88"/>
                  </a:cubicBezTo>
                  <a:cubicBezTo>
                    <a:pt x="2675" y="0"/>
                    <a:pt x="2812" y="113"/>
                    <a:pt x="2762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>
              <a:extLst>
                <a:ext uri="{FF2B5EF4-FFF2-40B4-BE49-F238E27FC236}">
                  <a16:creationId xmlns:a16="http://schemas.microsoft.com/office/drawing/2014/main" id="{144AD5E7-1849-4591-21E3-C524A2CD7CD1}"/>
                </a:ext>
              </a:extLst>
            </p:cNvPr>
            <p:cNvSpPr/>
            <p:nvPr/>
          </p:nvSpPr>
          <p:spPr>
            <a:xfrm>
              <a:off x="6662675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413" y="163"/>
                  </a:moveTo>
                  <a:cubicBezTo>
                    <a:pt x="238" y="800"/>
                    <a:pt x="325" y="1475"/>
                    <a:pt x="650" y="2037"/>
                  </a:cubicBezTo>
                  <a:cubicBezTo>
                    <a:pt x="725" y="2162"/>
                    <a:pt x="538" y="2275"/>
                    <a:pt x="463" y="2150"/>
                  </a:cubicBezTo>
                  <a:cubicBezTo>
                    <a:pt x="88" y="1537"/>
                    <a:pt x="1" y="800"/>
                    <a:pt x="226" y="113"/>
                  </a:cubicBezTo>
                  <a:cubicBezTo>
                    <a:pt x="263" y="0"/>
                    <a:pt x="438" y="50"/>
                    <a:pt x="413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>
              <a:extLst>
                <a:ext uri="{FF2B5EF4-FFF2-40B4-BE49-F238E27FC236}">
                  <a16:creationId xmlns:a16="http://schemas.microsoft.com/office/drawing/2014/main" id="{EFDAEC32-062F-A5F5-0D01-14A7EF757668}"/>
                </a:ext>
              </a:extLst>
            </p:cNvPr>
            <p:cNvSpPr/>
            <p:nvPr/>
          </p:nvSpPr>
          <p:spPr>
            <a:xfrm>
              <a:off x="6669850" y="1250875"/>
              <a:ext cx="15975" cy="54375"/>
            </a:xfrm>
            <a:custGeom>
              <a:avLst/>
              <a:gdLst/>
              <a:ahLst/>
              <a:cxnLst/>
              <a:rect l="l" t="t" r="r" b="b"/>
              <a:pathLst>
                <a:path w="639" h="2175" extrusionOk="0">
                  <a:moveTo>
                    <a:pt x="176" y="1987"/>
                  </a:moveTo>
                  <a:cubicBezTo>
                    <a:pt x="313" y="1625"/>
                    <a:pt x="351" y="1225"/>
                    <a:pt x="301" y="850"/>
                  </a:cubicBezTo>
                  <a:cubicBezTo>
                    <a:pt x="251" y="563"/>
                    <a:pt x="101" y="388"/>
                    <a:pt x="13" y="150"/>
                  </a:cubicBezTo>
                  <a:cubicBezTo>
                    <a:pt x="1" y="100"/>
                    <a:pt x="26" y="63"/>
                    <a:pt x="63" y="50"/>
                  </a:cubicBezTo>
                  <a:cubicBezTo>
                    <a:pt x="363" y="0"/>
                    <a:pt x="463" y="325"/>
                    <a:pt x="526" y="563"/>
                  </a:cubicBezTo>
                  <a:cubicBezTo>
                    <a:pt x="638" y="1062"/>
                    <a:pt x="588" y="1575"/>
                    <a:pt x="401" y="2050"/>
                  </a:cubicBezTo>
                  <a:cubicBezTo>
                    <a:pt x="351" y="2175"/>
                    <a:pt x="138" y="2125"/>
                    <a:pt x="188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8">
              <a:extLst>
                <a:ext uri="{FF2B5EF4-FFF2-40B4-BE49-F238E27FC236}">
                  <a16:creationId xmlns:a16="http://schemas.microsoft.com/office/drawing/2014/main" id="{B3CE9661-E211-6FAB-7521-42CDA448B895}"/>
                </a:ext>
              </a:extLst>
            </p:cNvPr>
            <p:cNvSpPr/>
            <p:nvPr/>
          </p:nvSpPr>
          <p:spPr>
            <a:xfrm>
              <a:off x="6330275" y="1310225"/>
              <a:ext cx="82800" cy="26900"/>
            </a:xfrm>
            <a:custGeom>
              <a:avLst/>
              <a:gdLst/>
              <a:ahLst/>
              <a:cxnLst/>
              <a:rect l="l" t="t" r="r" b="b"/>
              <a:pathLst>
                <a:path w="3312" h="1076" extrusionOk="0">
                  <a:moveTo>
                    <a:pt x="138" y="151"/>
                  </a:moveTo>
                  <a:cubicBezTo>
                    <a:pt x="1150" y="1"/>
                    <a:pt x="2512" y="151"/>
                    <a:pt x="3262" y="913"/>
                  </a:cubicBezTo>
                  <a:cubicBezTo>
                    <a:pt x="3312" y="963"/>
                    <a:pt x="3262" y="1075"/>
                    <a:pt x="3174" y="1050"/>
                  </a:cubicBezTo>
                  <a:cubicBezTo>
                    <a:pt x="2712" y="888"/>
                    <a:pt x="2299" y="600"/>
                    <a:pt x="1812" y="475"/>
                  </a:cubicBezTo>
                  <a:cubicBezTo>
                    <a:pt x="1275" y="338"/>
                    <a:pt x="712" y="300"/>
                    <a:pt x="150" y="363"/>
                  </a:cubicBezTo>
                  <a:cubicBezTo>
                    <a:pt x="38" y="375"/>
                    <a:pt x="0" y="163"/>
                    <a:pt x="12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>
              <a:extLst>
                <a:ext uri="{FF2B5EF4-FFF2-40B4-BE49-F238E27FC236}">
                  <a16:creationId xmlns:a16="http://schemas.microsoft.com/office/drawing/2014/main" id="{8452ED52-A38A-C1DB-C4A3-F371D46A74C0}"/>
                </a:ext>
              </a:extLst>
            </p:cNvPr>
            <p:cNvSpPr/>
            <p:nvPr/>
          </p:nvSpPr>
          <p:spPr>
            <a:xfrm>
              <a:off x="6312450" y="1314900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900" y="1001"/>
                  </a:moveTo>
                  <a:cubicBezTo>
                    <a:pt x="3275" y="1113"/>
                    <a:pt x="2613" y="1238"/>
                    <a:pt x="1975" y="1151"/>
                  </a:cubicBezTo>
                  <a:cubicBezTo>
                    <a:pt x="1300" y="1038"/>
                    <a:pt x="713" y="688"/>
                    <a:pt x="151" y="313"/>
                  </a:cubicBezTo>
                  <a:cubicBezTo>
                    <a:pt x="1" y="226"/>
                    <a:pt x="138" y="1"/>
                    <a:pt x="276" y="88"/>
                  </a:cubicBezTo>
                  <a:cubicBezTo>
                    <a:pt x="751" y="401"/>
                    <a:pt x="1238" y="713"/>
                    <a:pt x="1788" y="851"/>
                  </a:cubicBezTo>
                  <a:cubicBezTo>
                    <a:pt x="2463" y="1013"/>
                    <a:pt x="3175" y="901"/>
                    <a:pt x="3837" y="788"/>
                  </a:cubicBezTo>
                  <a:cubicBezTo>
                    <a:pt x="3975" y="776"/>
                    <a:pt x="4025" y="976"/>
                    <a:pt x="3900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>
              <a:extLst>
                <a:ext uri="{FF2B5EF4-FFF2-40B4-BE49-F238E27FC236}">
                  <a16:creationId xmlns:a16="http://schemas.microsoft.com/office/drawing/2014/main" id="{7BB67DD2-0519-290C-4375-88DC1B20BB50}"/>
                </a:ext>
              </a:extLst>
            </p:cNvPr>
            <p:cNvSpPr/>
            <p:nvPr/>
          </p:nvSpPr>
          <p:spPr>
            <a:xfrm>
              <a:off x="68148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4512" y="21958"/>
                  </a:moveTo>
                  <a:cubicBezTo>
                    <a:pt x="3200" y="20621"/>
                    <a:pt x="2700" y="19108"/>
                    <a:pt x="2925" y="17209"/>
                  </a:cubicBezTo>
                  <a:cubicBezTo>
                    <a:pt x="3087" y="15809"/>
                    <a:pt x="3712" y="14560"/>
                    <a:pt x="4249" y="13285"/>
                  </a:cubicBezTo>
                  <a:cubicBezTo>
                    <a:pt x="6124" y="8811"/>
                    <a:pt x="7998" y="576"/>
                    <a:pt x="213" y="238"/>
                  </a:cubicBezTo>
                  <a:cubicBezTo>
                    <a:pt x="138" y="238"/>
                    <a:pt x="138" y="113"/>
                    <a:pt x="213" y="101"/>
                  </a:cubicBezTo>
                  <a:cubicBezTo>
                    <a:pt x="3262" y="1"/>
                    <a:pt x="5599" y="1975"/>
                    <a:pt x="6286" y="4962"/>
                  </a:cubicBezTo>
                  <a:cubicBezTo>
                    <a:pt x="7598" y="10611"/>
                    <a:pt x="0" y="17034"/>
                    <a:pt x="4637" y="21833"/>
                  </a:cubicBezTo>
                  <a:cubicBezTo>
                    <a:pt x="4724" y="21908"/>
                    <a:pt x="4599" y="22045"/>
                    <a:pt x="4512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>
              <a:extLst>
                <a:ext uri="{FF2B5EF4-FFF2-40B4-BE49-F238E27FC236}">
                  <a16:creationId xmlns:a16="http://schemas.microsoft.com/office/drawing/2014/main" id="{5BD74006-EAE3-6F83-0BA4-A26FDD066A75}"/>
                </a:ext>
              </a:extLst>
            </p:cNvPr>
            <p:cNvSpPr/>
            <p:nvPr/>
          </p:nvSpPr>
          <p:spPr>
            <a:xfrm>
              <a:off x="6715800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3187" y="201"/>
                  </a:moveTo>
                  <a:cubicBezTo>
                    <a:pt x="1450" y="326"/>
                    <a:pt x="450" y="2288"/>
                    <a:pt x="637" y="3837"/>
                  </a:cubicBezTo>
                  <a:cubicBezTo>
                    <a:pt x="850" y="5462"/>
                    <a:pt x="3137" y="7124"/>
                    <a:pt x="4661" y="5724"/>
                  </a:cubicBezTo>
                  <a:cubicBezTo>
                    <a:pt x="4736" y="5649"/>
                    <a:pt x="4861" y="5774"/>
                    <a:pt x="4786" y="5849"/>
                  </a:cubicBezTo>
                  <a:cubicBezTo>
                    <a:pt x="3537" y="7237"/>
                    <a:pt x="987" y="5924"/>
                    <a:pt x="537" y="4412"/>
                  </a:cubicBezTo>
                  <a:cubicBezTo>
                    <a:pt x="0" y="2600"/>
                    <a:pt x="1162" y="151"/>
                    <a:pt x="3187" y="13"/>
                  </a:cubicBezTo>
                  <a:cubicBezTo>
                    <a:pt x="3312" y="1"/>
                    <a:pt x="3312" y="201"/>
                    <a:pt x="318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>
              <a:extLst>
                <a:ext uri="{FF2B5EF4-FFF2-40B4-BE49-F238E27FC236}">
                  <a16:creationId xmlns:a16="http://schemas.microsoft.com/office/drawing/2014/main" id="{CE84F640-B8AB-BF8A-0F83-4B1AD5AF1142}"/>
                </a:ext>
              </a:extLst>
            </p:cNvPr>
            <p:cNvSpPr/>
            <p:nvPr/>
          </p:nvSpPr>
          <p:spPr>
            <a:xfrm>
              <a:off x="6781700" y="1520175"/>
              <a:ext cx="77200" cy="73125"/>
            </a:xfrm>
            <a:custGeom>
              <a:avLst/>
              <a:gdLst/>
              <a:ahLst/>
              <a:cxnLst/>
              <a:rect l="l" t="t" r="r" b="b"/>
              <a:pathLst>
                <a:path w="3088" h="2925" extrusionOk="0">
                  <a:moveTo>
                    <a:pt x="2463" y="2775"/>
                  </a:moveTo>
                  <a:cubicBezTo>
                    <a:pt x="2838" y="2037"/>
                    <a:pt x="2613" y="1138"/>
                    <a:pt x="1925" y="675"/>
                  </a:cubicBezTo>
                  <a:cubicBezTo>
                    <a:pt x="1188" y="188"/>
                    <a:pt x="351" y="713"/>
                    <a:pt x="213" y="1512"/>
                  </a:cubicBezTo>
                  <a:cubicBezTo>
                    <a:pt x="188" y="1625"/>
                    <a:pt x="1" y="1600"/>
                    <a:pt x="13" y="1487"/>
                  </a:cubicBezTo>
                  <a:cubicBezTo>
                    <a:pt x="101" y="613"/>
                    <a:pt x="1026" y="0"/>
                    <a:pt x="1850" y="388"/>
                  </a:cubicBezTo>
                  <a:cubicBezTo>
                    <a:pt x="2738" y="800"/>
                    <a:pt x="3088" y="2025"/>
                    <a:pt x="2600" y="2850"/>
                  </a:cubicBezTo>
                  <a:cubicBezTo>
                    <a:pt x="2550" y="2925"/>
                    <a:pt x="2425" y="2862"/>
                    <a:pt x="2463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>
              <a:extLst>
                <a:ext uri="{FF2B5EF4-FFF2-40B4-BE49-F238E27FC236}">
                  <a16:creationId xmlns:a16="http://schemas.microsoft.com/office/drawing/2014/main" id="{E14075D6-FD7A-B433-5448-64BB498B9DAD}"/>
                </a:ext>
              </a:extLst>
            </p:cNvPr>
            <p:cNvSpPr/>
            <p:nvPr/>
          </p:nvSpPr>
          <p:spPr>
            <a:xfrm>
              <a:off x="6787950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>
              <a:extLst>
                <a:ext uri="{FF2B5EF4-FFF2-40B4-BE49-F238E27FC236}">
                  <a16:creationId xmlns:a16="http://schemas.microsoft.com/office/drawing/2014/main" id="{1AFA3458-5924-B4E9-9F1B-0C443808576C}"/>
                </a:ext>
              </a:extLst>
            </p:cNvPr>
            <p:cNvSpPr/>
            <p:nvPr/>
          </p:nvSpPr>
          <p:spPr>
            <a:xfrm>
              <a:off x="6862300" y="1373950"/>
              <a:ext cx="104075" cy="206550"/>
            </a:xfrm>
            <a:custGeom>
              <a:avLst/>
              <a:gdLst/>
              <a:ahLst/>
              <a:cxnLst/>
              <a:rect l="l" t="t" r="r" b="b"/>
              <a:pathLst>
                <a:path w="4163" h="8262" extrusionOk="0">
                  <a:moveTo>
                    <a:pt x="3987" y="8174"/>
                  </a:moveTo>
                  <a:cubicBezTo>
                    <a:pt x="3700" y="6974"/>
                    <a:pt x="3175" y="5862"/>
                    <a:pt x="2438" y="4887"/>
                  </a:cubicBezTo>
                  <a:cubicBezTo>
                    <a:pt x="1913" y="4187"/>
                    <a:pt x="1226" y="3525"/>
                    <a:pt x="851" y="2700"/>
                  </a:cubicBezTo>
                  <a:cubicBezTo>
                    <a:pt x="451" y="1788"/>
                    <a:pt x="463" y="826"/>
                    <a:pt x="1138" y="76"/>
                  </a:cubicBezTo>
                  <a:cubicBezTo>
                    <a:pt x="1201" y="1"/>
                    <a:pt x="1338" y="88"/>
                    <a:pt x="1276" y="176"/>
                  </a:cubicBezTo>
                  <a:cubicBezTo>
                    <a:pt x="1" y="2050"/>
                    <a:pt x="1763" y="3537"/>
                    <a:pt x="2775" y="4987"/>
                  </a:cubicBezTo>
                  <a:cubicBezTo>
                    <a:pt x="3425" y="5937"/>
                    <a:pt x="3887" y="6999"/>
                    <a:pt x="4137" y="8124"/>
                  </a:cubicBezTo>
                  <a:cubicBezTo>
                    <a:pt x="4162" y="8224"/>
                    <a:pt x="4012" y="8261"/>
                    <a:pt x="3975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>
              <a:extLst>
                <a:ext uri="{FF2B5EF4-FFF2-40B4-BE49-F238E27FC236}">
                  <a16:creationId xmlns:a16="http://schemas.microsoft.com/office/drawing/2014/main" id="{39369EA9-51F2-7B7D-7AEA-6164EF9987BA}"/>
                </a:ext>
              </a:extLst>
            </p:cNvPr>
            <p:cNvSpPr/>
            <p:nvPr/>
          </p:nvSpPr>
          <p:spPr>
            <a:xfrm>
              <a:off x="6879800" y="1634200"/>
              <a:ext cx="81575" cy="88450"/>
            </a:xfrm>
            <a:custGeom>
              <a:avLst/>
              <a:gdLst/>
              <a:ahLst/>
              <a:cxnLst/>
              <a:rect l="l" t="t" r="r" b="b"/>
              <a:pathLst>
                <a:path w="3263" h="3538" extrusionOk="0">
                  <a:moveTo>
                    <a:pt x="2775" y="3387"/>
                  </a:moveTo>
                  <a:cubicBezTo>
                    <a:pt x="2988" y="2413"/>
                    <a:pt x="3087" y="1050"/>
                    <a:pt x="2088" y="438"/>
                  </a:cubicBezTo>
                  <a:cubicBezTo>
                    <a:pt x="1613" y="176"/>
                    <a:pt x="1013" y="263"/>
                    <a:pt x="638" y="650"/>
                  </a:cubicBezTo>
                  <a:cubicBezTo>
                    <a:pt x="338" y="975"/>
                    <a:pt x="1" y="2300"/>
                    <a:pt x="788" y="2388"/>
                  </a:cubicBezTo>
                  <a:cubicBezTo>
                    <a:pt x="876" y="2388"/>
                    <a:pt x="876" y="2525"/>
                    <a:pt x="788" y="2512"/>
                  </a:cubicBezTo>
                  <a:cubicBezTo>
                    <a:pt x="251" y="2462"/>
                    <a:pt x="76" y="1788"/>
                    <a:pt x="126" y="1313"/>
                  </a:cubicBezTo>
                  <a:cubicBezTo>
                    <a:pt x="201" y="700"/>
                    <a:pt x="676" y="201"/>
                    <a:pt x="1288" y="101"/>
                  </a:cubicBezTo>
                  <a:cubicBezTo>
                    <a:pt x="1938" y="1"/>
                    <a:pt x="2450" y="363"/>
                    <a:pt x="2775" y="900"/>
                  </a:cubicBezTo>
                  <a:cubicBezTo>
                    <a:pt x="3262" y="1700"/>
                    <a:pt x="3150" y="2562"/>
                    <a:pt x="2950" y="3425"/>
                  </a:cubicBezTo>
                  <a:cubicBezTo>
                    <a:pt x="2925" y="3537"/>
                    <a:pt x="2750" y="3500"/>
                    <a:pt x="2775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>
              <a:extLst>
                <a:ext uri="{FF2B5EF4-FFF2-40B4-BE49-F238E27FC236}">
                  <a16:creationId xmlns:a16="http://schemas.microsoft.com/office/drawing/2014/main" id="{63285992-83C6-3E06-3A00-D274FE7CF9F3}"/>
                </a:ext>
              </a:extLst>
            </p:cNvPr>
            <p:cNvSpPr/>
            <p:nvPr/>
          </p:nvSpPr>
          <p:spPr>
            <a:xfrm>
              <a:off x="689105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1413" y="1175"/>
                  </a:moveTo>
                  <a:cubicBezTo>
                    <a:pt x="1500" y="863"/>
                    <a:pt x="1450" y="538"/>
                    <a:pt x="1150" y="363"/>
                  </a:cubicBezTo>
                  <a:cubicBezTo>
                    <a:pt x="938" y="188"/>
                    <a:pt x="725" y="238"/>
                    <a:pt x="501" y="525"/>
                  </a:cubicBezTo>
                  <a:cubicBezTo>
                    <a:pt x="451" y="650"/>
                    <a:pt x="463" y="788"/>
                    <a:pt x="538" y="900"/>
                  </a:cubicBezTo>
                  <a:cubicBezTo>
                    <a:pt x="650" y="975"/>
                    <a:pt x="551" y="1150"/>
                    <a:pt x="438" y="1075"/>
                  </a:cubicBezTo>
                  <a:cubicBezTo>
                    <a:pt x="1" y="813"/>
                    <a:pt x="351" y="113"/>
                    <a:pt x="775" y="63"/>
                  </a:cubicBezTo>
                  <a:cubicBezTo>
                    <a:pt x="1438" y="0"/>
                    <a:pt x="1763" y="688"/>
                    <a:pt x="1563" y="1225"/>
                  </a:cubicBezTo>
                  <a:cubicBezTo>
                    <a:pt x="1525" y="1325"/>
                    <a:pt x="1375" y="1288"/>
                    <a:pt x="140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>
              <a:extLst>
                <a:ext uri="{FF2B5EF4-FFF2-40B4-BE49-F238E27FC236}">
                  <a16:creationId xmlns:a16="http://schemas.microsoft.com/office/drawing/2014/main" id="{E0A701F5-6EEA-58D0-4840-17629FF8220E}"/>
                </a:ext>
              </a:extLst>
            </p:cNvPr>
            <p:cNvSpPr/>
            <p:nvPr/>
          </p:nvSpPr>
          <p:spPr>
            <a:xfrm>
              <a:off x="688292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   <a:lnTo>
                    <a:pt x="463" y="825"/>
                  </a:lnTo>
                  <a:cubicBezTo>
                    <a:pt x="463" y="900"/>
                    <a:pt x="363" y="950"/>
                    <a:pt x="301" y="887"/>
                  </a:cubicBezTo>
                  <a:cubicBezTo>
                    <a:pt x="1" y="475"/>
                    <a:pt x="638" y="0"/>
                    <a:pt x="963" y="412"/>
                  </a:cubicBezTo>
                  <a:cubicBezTo>
                    <a:pt x="1288" y="825"/>
                    <a:pt x="726" y="1275"/>
                    <a:pt x="363" y="950"/>
                  </a:cubicBezTo>
                  <a:cubicBezTo>
                    <a:pt x="288" y="887"/>
                    <a:pt x="376" y="775"/>
                    <a:pt x="463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>
              <a:extLst>
                <a:ext uri="{FF2B5EF4-FFF2-40B4-BE49-F238E27FC236}">
                  <a16:creationId xmlns:a16="http://schemas.microsoft.com/office/drawing/2014/main" id="{8A8A6A2C-467A-7ED5-1439-46890700F196}"/>
                </a:ext>
              </a:extLst>
            </p:cNvPr>
            <p:cNvSpPr/>
            <p:nvPr/>
          </p:nvSpPr>
          <p:spPr>
            <a:xfrm>
              <a:off x="68192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4374" y="3050"/>
                  </a:moveTo>
                  <a:cubicBezTo>
                    <a:pt x="3187" y="1688"/>
                    <a:pt x="1700" y="926"/>
                    <a:pt x="88" y="176"/>
                  </a:cubicBezTo>
                  <a:cubicBezTo>
                    <a:pt x="0" y="138"/>
                    <a:pt x="63" y="1"/>
                    <a:pt x="150" y="26"/>
                  </a:cubicBezTo>
                  <a:cubicBezTo>
                    <a:pt x="1850" y="538"/>
                    <a:pt x="3362" y="1550"/>
                    <a:pt x="4462" y="2950"/>
                  </a:cubicBezTo>
                  <a:cubicBezTo>
                    <a:pt x="4524" y="3012"/>
                    <a:pt x="4424" y="3100"/>
                    <a:pt x="4374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>
              <a:extLst>
                <a:ext uri="{FF2B5EF4-FFF2-40B4-BE49-F238E27FC236}">
                  <a16:creationId xmlns:a16="http://schemas.microsoft.com/office/drawing/2014/main" id="{7EA15AEF-4EF2-5272-3083-7E6B2AC7C72D}"/>
                </a:ext>
              </a:extLst>
            </p:cNvPr>
            <p:cNvSpPr/>
            <p:nvPr/>
          </p:nvSpPr>
          <p:spPr>
            <a:xfrm>
              <a:off x="6798275" y="1413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850"/>
                  </a:moveTo>
                  <a:cubicBezTo>
                    <a:pt x="550" y="1238"/>
                    <a:pt x="0" y="700"/>
                    <a:pt x="375" y="350"/>
                  </a:cubicBezTo>
                  <a:cubicBezTo>
                    <a:pt x="750" y="0"/>
                    <a:pt x="1300" y="638"/>
                    <a:pt x="850" y="888"/>
                  </a:cubicBezTo>
                  <a:cubicBezTo>
                    <a:pt x="762" y="925"/>
                    <a:pt x="675" y="813"/>
                    <a:pt x="737" y="738"/>
                  </a:cubicBezTo>
                  <a:lnTo>
                    <a:pt x="800" y="738"/>
                  </a:lnTo>
                  <a:cubicBezTo>
                    <a:pt x="875" y="675"/>
                    <a:pt x="975" y="775"/>
                    <a:pt x="912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>
              <a:extLst>
                <a:ext uri="{FF2B5EF4-FFF2-40B4-BE49-F238E27FC236}">
                  <a16:creationId xmlns:a16="http://schemas.microsoft.com/office/drawing/2014/main" id="{C4F4E53C-03F4-FE67-BC76-894F2EA7E208}"/>
                </a:ext>
              </a:extLst>
            </p:cNvPr>
            <p:cNvSpPr/>
            <p:nvPr/>
          </p:nvSpPr>
          <p:spPr>
            <a:xfrm>
              <a:off x="6803900" y="1462675"/>
              <a:ext cx="10000" cy="59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275" y="213"/>
                  </a:moveTo>
                  <a:cubicBezTo>
                    <a:pt x="213" y="213"/>
                    <a:pt x="163" y="213"/>
                    <a:pt x="100" y="226"/>
                  </a:cubicBezTo>
                  <a:cubicBezTo>
                    <a:pt x="25" y="238"/>
                    <a:pt x="0" y="113"/>
                    <a:pt x="63" y="76"/>
                  </a:cubicBezTo>
                  <a:cubicBezTo>
                    <a:pt x="125" y="26"/>
                    <a:pt x="200" y="1"/>
                    <a:pt x="275" y="13"/>
                  </a:cubicBezTo>
                  <a:cubicBezTo>
                    <a:pt x="400" y="13"/>
                    <a:pt x="400" y="201"/>
                    <a:pt x="2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>
              <a:extLst>
                <a:ext uri="{FF2B5EF4-FFF2-40B4-BE49-F238E27FC236}">
                  <a16:creationId xmlns:a16="http://schemas.microsoft.com/office/drawing/2014/main" id="{6C8521CB-32B8-2D21-40CD-A170031821C1}"/>
                </a:ext>
              </a:extLst>
            </p:cNvPr>
            <p:cNvSpPr/>
            <p:nvPr/>
          </p:nvSpPr>
          <p:spPr>
            <a:xfrm>
              <a:off x="6836375" y="1594850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251" y="150"/>
                  </a:moveTo>
                  <a:cubicBezTo>
                    <a:pt x="226" y="237"/>
                    <a:pt x="176" y="312"/>
                    <a:pt x="113" y="362"/>
                  </a:cubicBezTo>
                  <a:cubicBezTo>
                    <a:pt x="76" y="400"/>
                    <a:pt x="1" y="362"/>
                    <a:pt x="13" y="300"/>
                  </a:cubicBezTo>
                  <a:cubicBezTo>
                    <a:pt x="26" y="225"/>
                    <a:pt x="51" y="150"/>
                    <a:pt x="101" y="88"/>
                  </a:cubicBezTo>
                  <a:cubicBezTo>
                    <a:pt x="138" y="0"/>
                    <a:pt x="288" y="63"/>
                    <a:pt x="251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>
              <a:extLst>
                <a:ext uri="{FF2B5EF4-FFF2-40B4-BE49-F238E27FC236}">
                  <a16:creationId xmlns:a16="http://schemas.microsoft.com/office/drawing/2014/main" id="{A9DAFF94-27BA-5665-87A9-F5311A33BB56}"/>
                </a:ext>
              </a:extLst>
            </p:cNvPr>
            <p:cNvSpPr/>
            <p:nvPr/>
          </p:nvSpPr>
          <p:spPr>
            <a:xfrm>
              <a:off x="694542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925" y="6174"/>
                  </a:moveTo>
                  <a:cubicBezTo>
                    <a:pt x="862" y="4899"/>
                    <a:pt x="612" y="3675"/>
                    <a:pt x="338" y="2437"/>
                  </a:cubicBezTo>
                  <a:cubicBezTo>
                    <a:pt x="163" y="1625"/>
                    <a:pt x="0" y="913"/>
                    <a:pt x="325" y="113"/>
                  </a:cubicBezTo>
                  <a:cubicBezTo>
                    <a:pt x="350" y="1"/>
                    <a:pt x="537" y="51"/>
                    <a:pt x="500" y="163"/>
                  </a:cubicBezTo>
                  <a:cubicBezTo>
                    <a:pt x="188" y="1338"/>
                    <a:pt x="637" y="2462"/>
                    <a:pt x="862" y="3625"/>
                  </a:cubicBezTo>
                  <a:cubicBezTo>
                    <a:pt x="1037" y="4462"/>
                    <a:pt x="1112" y="5312"/>
                    <a:pt x="1112" y="6174"/>
                  </a:cubicBezTo>
                  <a:cubicBezTo>
                    <a:pt x="1087" y="6274"/>
                    <a:pt x="937" y="6274"/>
                    <a:pt x="925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>
              <a:extLst>
                <a:ext uri="{FF2B5EF4-FFF2-40B4-BE49-F238E27FC236}">
                  <a16:creationId xmlns:a16="http://schemas.microsoft.com/office/drawing/2014/main" id="{DDA3BBD0-E48B-CFB6-D086-277D79B44591}"/>
                </a:ext>
              </a:extLst>
            </p:cNvPr>
            <p:cNvSpPr/>
            <p:nvPr/>
          </p:nvSpPr>
          <p:spPr>
            <a:xfrm>
              <a:off x="6942300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438" y="976"/>
                  </a:moveTo>
                  <a:cubicBezTo>
                    <a:pt x="0" y="551"/>
                    <a:pt x="725" y="1"/>
                    <a:pt x="1012" y="476"/>
                  </a:cubicBezTo>
                  <a:cubicBezTo>
                    <a:pt x="1237" y="851"/>
                    <a:pt x="575" y="1325"/>
                    <a:pt x="425" y="851"/>
                  </a:cubicBezTo>
                  <a:cubicBezTo>
                    <a:pt x="413" y="763"/>
                    <a:pt x="512" y="701"/>
                    <a:pt x="587" y="763"/>
                  </a:cubicBezTo>
                  <a:cubicBezTo>
                    <a:pt x="575" y="801"/>
                    <a:pt x="562" y="838"/>
                    <a:pt x="550" y="876"/>
                  </a:cubicBezTo>
                  <a:cubicBezTo>
                    <a:pt x="600" y="963"/>
                    <a:pt x="500" y="1038"/>
                    <a:pt x="42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>
              <a:extLst>
                <a:ext uri="{FF2B5EF4-FFF2-40B4-BE49-F238E27FC236}">
                  <a16:creationId xmlns:a16="http://schemas.microsoft.com/office/drawing/2014/main" id="{91FAC71F-B191-5A66-1786-7D240B490E31}"/>
                </a:ext>
              </a:extLst>
            </p:cNvPr>
            <p:cNvSpPr/>
            <p:nvPr/>
          </p:nvSpPr>
          <p:spPr>
            <a:xfrm>
              <a:off x="6893250" y="1388025"/>
              <a:ext cx="22500" cy="72800"/>
            </a:xfrm>
            <a:custGeom>
              <a:avLst/>
              <a:gdLst/>
              <a:ahLst/>
              <a:cxnLst/>
              <a:rect l="l" t="t" r="r" b="b"/>
              <a:pathLst>
                <a:path w="900" h="2912" extrusionOk="0">
                  <a:moveTo>
                    <a:pt x="100" y="2650"/>
                  </a:moveTo>
                  <a:cubicBezTo>
                    <a:pt x="687" y="2012"/>
                    <a:pt x="637" y="975"/>
                    <a:pt x="450" y="188"/>
                  </a:cubicBezTo>
                  <a:cubicBezTo>
                    <a:pt x="413" y="63"/>
                    <a:pt x="575" y="0"/>
                    <a:pt x="650" y="113"/>
                  </a:cubicBezTo>
                  <a:cubicBezTo>
                    <a:pt x="900" y="525"/>
                    <a:pt x="875" y="1225"/>
                    <a:pt x="800" y="1687"/>
                  </a:cubicBezTo>
                  <a:cubicBezTo>
                    <a:pt x="750" y="2112"/>
                    <a:pt x="562" y="2500"/>
                    <a:pt x="263" y="2812"/>
                  </a:cubicBezTo>
                  <a:cubicBezTo>
                    <a:pt x="163" y="2912"/>
                    <a:pt x="0" y="2750"/>
                    <a:pt x="113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>
              <a:extLst>
                <a:ext uri="{FF2B5EF4-FFF2-40B4-BE49-F238E27FC236}">
                  <a16:creationId xmlns:a16="http://schemas.microsoft.com/office/drawing/2014/main" id="{C9D9E1A0-F4C6-BCDD-E26A-64B22213CC13}"/>
                </a:ext>
              </a:extLst>
            </p:cNvPr>
            <p:cNvSpPr/>
            <p:nvPr/>
          </p:nvSpPr>
          <p:spPr>
            <a:xfrm>
              <a:off x="6886375" y="1388950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75" y="213"/>
                  </a:moveTo>
                  <a:cubicBezTo>
                    <a:pt x="188" y="763"/>
                    <a:pt x="450" y="1938"/>
                    <a:pt x="563" y="2650"/>
                  </a:cubicBezTo>
                  <a:cubicBezTo>
                    <a:pt x="575" y="2750"/>
                    <a:pt x="438" y="2825"/>
                    <a:pt x="375" y="2725"/>
                  </a:cubicBezTo>
                  <a:cubicBezTo>
                    <a:pt x="0" y="2013"/>
                    <a:pt x="63" y="588"/>
                    <a:pt x="750" y="63"/>
                  </a:cubicBezTo>
                  <a:cubicBezTo>
                    <a:pt x="825" y="1"/>
                    <a:pt x="937" y="138"/>
                    <a:pt x="862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>
              <a:extLst>
                <a:ext uri="{FF2B5EF4-FFF2-40B4-BE49-F238E27FC236}">
                  <a16:creationId xmlns:a16="http://schemas.microsoft.com/office/drawing/2014/main" id="{0513A475-EFEF-D960-A3E0-A3B3DC5663CA}"/>
                </a:ext>
              </a:extLst>
            </p:cNvPr>
            <p:cNvSpPr/>
            <p:nvPr/>
          </p:nvSpPr>
          <p:spPr>
            <a:xfrm>
              <a:off x="69013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2149" y="500"/>
                  </a:moveTo>
                  <a:cubicBezTo>
                    <a:pt x="1475" y="725"/>
                    <a:pt x="725" y="638"/>
                    <a:pt x="125" y="251"/>
                  </a:cubicBezTo>
                  <a:cubicBezTo>
                    <a:pt x="0" y="188"/>
                    <a:pt x="113" y="1"/>
                    <a:pt x="237" y="63"/>
                  </a:cubicBezTo>
                  <a:cubicBezTo>
                    <a:pt x="800" y="401"/>
                    <a:pt x="1475" y="488"/>
                    <a:pt x="2112" y="313"/>
                  </a:cubicBezTo>
                  <a:cubicBezTo>
                    <a:pt x="2224" y="288"/>
                    <a:pt x="2274" y="463"/>
                    <a:pt x="2149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>
              <a:extLst>
                <a:ext uri="{FF2B5EF4-FFF2-40B4-BE49-F238E27FC236}">
                  <a16:creationId xmlns:a16="http://schemas.microsoft.com/office/drawing/2014/main" id="{15CC9BE1-7225-4454-73D5-462E3B17EBFF}"/>
                </a:ext>
              </a:extLst>
            </p:cNvPr>
            <p:cNvSpPr/>
            <p:nvPr/>
          </p:nvSpPr>
          <p:spPr>
            <a:xfrm>
              <a:off x="6901675" y="1530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38" y="450"/>
                  </a:moveTo>
                  <a:cubicBezTo>
                    <a:pt x="488" y="313"/>
                    <a:pt x="2250" y="0"/>
                    <a:pt x="2137" y="788"/>
                  </a:cubicBezTo>
                  <a:cubicBezTo>
                    <a:pt x="2125" y="825"/>
                    <a:pt x="2075" y="850"/>
                    <a:pt x="2038" y="838"/>
                  </a:cubicBezTo>
                  <a:cubicBezTo>
                    <a:pt x="1788" y="738"/>
                    <a:pt x="1613" y="600"/>
                    <a:pt x="1338" y="550"/>
                  </a:cubicBezTo>
                  <a:cubicBezTo>
                    <a:pt x="950" y="488"/>
                    <a:pt x="563" y="538"/>
                    <a:pt x="188" y="663"/>
                  </a:cubicBezTo>
                  <a:cubicBezTo>
                    <a:pt x="63" y="713"/>
                    <a:pt x="1" y="513"/>
                    <a:pt x="1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>
              <a:extLst>
                <a:ext uri="{FF2B5EF4-FFF2-40B4-BE49-F238E27FC236}">
                  <a16:creationId xmlns:a16="http://schemas.microsoft.com/office/drawing/2014/main" id="{CAE725B0-6D6F-876A-AA1F-E24CB71B31AD}"/>
                </a:ext>
              </a:extLst>
            </p:cNvPr>
            <p:cNvSpPr/>
            <p:nvPr/>
          </p:nvSpPr>
          <p:spPr>
            <a:xfrm>
              <a:off x="6869800" y="1808525"/>
              <a:ext cx="26900" cy="82825"/>
            </a:xfrm>
            <a:custGeom>
              <a:avLst/>
              <a:gdLst/>
              <a:ahLst/>
              <a:cxnLst/>
              <a:rect l="l" t="t" r="r" b="b"/>
              <a:pathLst>
                <a:path w="1076" h="3313" extrusionOk="0">
                  <a:moveTo>
                    <a:pt x="726" y="3162"/>
                  </a:moveTo>
                  <a:cubicBezTo>
                    <a:pt x="788" y="2600"/>
                    <a:pt x="751" y="2038"/>
                    <a:pt x="613" y="1500"/>
                  </a:cubicBezTo>
                  <a:cubicBezTo>
                    <a:pt x="476" y="1013"/>
                    <a:pt x="188" y="613"/>
                    <a:pt x="38" y="138"/>
                  </a:cubicBezTo>
                  <a:cubicBezTo>
                    <a:pt x="1" y="63"/>
                    <a:pt x="113" y="1"/>
                    <a:pt x="176" y="63"/>
                  </a:cubicBezTo>
                  <a:cubicBezTo>
                    <a:pt x="951" y="813"/>
                    <a:pt x="1076" y="2175"/>
                    <a:pt x="938" y="3187"/>
                  </a:cubicBezTo>
                  <a:cubicBezTo>
                    <a:pt x="913" y="3312"/>
                    <a:pt x="713" y="3287"/>
                    <a:pt x="726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>
              <a:extLst>
                <a:ext uri="{FF2B5EF4-FFF2-40B4-BE49-F238E27FC236}">
                  <a16:creationId xmlns:a16="http://schemas.microsoft.com/office/drawing/2014/main" id="{6B77CA0A-8B66-9EE4-9919-0290DBF800A1}"/>
                </a:ext>
              </a:extLst>
            </p:cNvPr>
            <p:cNvSpPr/>
            <p:nvPr/>
          </p:nvSpPr>
          <p:spPr>
            <a:xfrm>
              <a:off x="6861050" y="1808525"/>
              <a:ext cx="30975" cy="100950"/>
            </a:xfrm>
            <a:custGeom>
              <a:avLst/>
              <a:gdLst/>
              <a:ahLst/>
              <a:cxnLst/>
              <a:rect l="l" t="t" r="r" b="b"/>
              <a:pathLst>
                <a:path w="1239" h="4038" extrusionOk="0">
                  <a:moveTo>
                    <a:pt x="451" y="201"/>
                  </a:moveTo>
                  <a:cubicBezTo>
                    <a:pt x="351" y="876"/>
                    <a:pt x="238" y="1575"/>
                    <a:pt x="401" y="2250"/>
                  </a:cubicBezTo>
                  <a:cubicBezTo>
                    <a:pt x="526" y="2800"/>
                    <a:pt x="838" y="3287"/>
                    <a:pt x="1151" y="3762"/>
                  </a:cubicBezTo>
                  <a:cubicBezTo>
                    <a:pt x="1238" y="3900"/>
                    <a:pt x="1013" y="4037"/>
                    <a:pt x="926" y="3887"/>
                  </a:cubicBezTo>
                  <a:cubicBezTo>
                    <a:pt x="551" y="3325"/>
                    <a:pt x="201" y="2738"/>
                    <a:pt x="101" y="2050"/>
                  </a:cubicBezTo>
                  <a:cubicBezTo>
                    <a:pt x="1" y="1425"/>
                    <a:pt x="126" y="763"/>
                    <a:pt x="251" y="138"/>
                  </a:cubicBezTo>
                  <a:cubicBezTo>
                    <a:pt x="276" y="1"/>
                    <a:pt x="476" y="63"/>
                    <a:pt x="451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>
              <a:extLst>
                <a:ext uri="{FF2B5EF4-FFF2-40B4-BE49-F238E27FC236}">
                  <a16:creationId xmlns:a16="http://schemas.microsoft.com/office/drawing/2014/main" id="{1523ACDE-52A9-113E-7CDC-A63DFDE14435}"/>
                </a:ext>
              </a:extLst>
            </p:cNvPr>
            <p:cNvSpPr/>
            <p:nvPr/>
          </p:nvSpPr>
          <p:spPr>
            <a:xfrm>
              <a:off x="670485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88" y="13"/>
                  </a:moveTo>
                  <a:cubicBezTo>
                    <a:pt x="176" y="0"/>
                    <a:pt x="263" y="38"/>
                    <a:pt x="301" y="113"/>
                  </a:cubicBezTo>
                  <a:cubicBezTo>
                    <a:pt x="326" y="125"/>
                    <a:pt x="338" y="163"/>
                    <a:pt x="326" y="188"/>
                  </a:cubicBezTo>
                  <a:lnTo>
                    <a:pt x="301" y="275"/>
                  </a:lnTo>
                  <a:cubicBezTo>
                    <a:pt x="288" y="313"/>
                    <a:pt x="226" y="325"/>
                    <a:pt x="213" y="288"/>
                  </a:cubicBezTo>
                  <a:lnTo>
                    <a:pt x="76" y="150"/>
                  </a:lnTo>
                  <a:cubicBezTo>
                    <a:pt x="1" y="125"/>
                    <a:pt x="13" y="0"/>
                    <a:pt x="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>
              <a:extLst>
                <a:ext uri="{FF2B5EF4-FFF2-40B4-BE49-F238E27FC236}">
                  <a16:creationId xmlns:a16="http://schemas.microsoft.com/office/drawing/2014/main" id="{A8623414-FFCA-3157-735D-598CEE17CDA1}"/>
                </a:ext>
              </a:extLst>
            </p:cNvPr>
            <p:cNvSpPr/>
            <p:nvPr/>
          </p:nvSpPr>
          <p:spPr>
            <a:xfrm>
              <a:off x="6648000" y="1496125"/>
              <a:ext cx="59075" cy="15000"/>
            </a:xfrm>
            <a:custGeom>
              <a:avLst/>
              <a:gdLst/>
              <a:ahLst/>
              <a:cxnLst/>
              <a:rect l="l" t="t" r="r" b="b"/>
              <a:pathLst>
                <a:path w="2363" h="600" extrusionOk="0">
                  <a:moveTo>
                    <a:pt x="2300" y="125"/>
                  </a:moveTo>
                  <a:cubicBezTo>
                    <a:pt x="1625" y="462"/>
                    <a:pt x="825" y="600"/>
                    <a:pt x="100" y="375"/>
                  </a:cubicBezTo>
                  <a:cubicBezTo>
                    <a:pt x="0" y="350"/>
                    <a:pt x="13" y="188"/>
                    <a:pt x="125" y="200"/>
                  </a:cubicBezTo>
                  <a:cubicBezTo>
                    <a:pt x="862" y="288"/>
                    <a:pt x="1537" y="288"/>
                    <a:pt x="2262" y="25"/>
                  </a:cubicBezTo>
                  <a:cubicBezTo>
                    <a:pt x="2325" y="0"/>
                    <a:pt x="2362" y="88"/>
                    <a:pt x="2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>
              <a:extLst>
                <a:ext uri="{FF2B5EF4-FFF2-40B4-BE49-F238E27FC236}">
                  <a16:creationId xmlns:a16="http://schemas.microsoft.com/office/drawing/2014/main" id="{83E3026E-590C-7865-5295-7429C8C1A165}"/>
                </a:ext>
              </a:extLst>
            </p:cNvPr>
            <p:cNvSpPr/>
            <p:nvPr/>
          </p:nvSpPr>
          <p:spPr>
            <a:xfrm>
              <a:off x="6648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188" y="75"/>
                  </a:moveTo>
                  <a:cubicBezTo>
                    <a:pt x="400" y="337"/>
                    <a:pt x="638" y="412"/>
                    <a:pt x="937" y="525"/>
                  </a:cubicBezTo>
                  <a:cubicBezTo>
                    <a:pt x="1012" y="562"/>
                    <a:pt x="1012" y="687"/>
                    <a:pt x="925" y="675"/>
                  </a:cubicBezTo>
                  <a:cubicBezTo>
                    <a:pt x="563" y="662"/>
                    <a:pt x="250" y="475"/>
                    <a:pt x="63" y="187"/>
                  </a:cubicBezTo>
                  <a:cubicBezTo>
                    <a:pt x="0" y="100"/>
                    <a:pt x="125" y="0"/>
                    <a:pt x="18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>
              <a:extLst>
                <a:ext uri="{FF2B5EF4-FFF2-40B4-BE49-F238E27FC236}">
                  <a16:creationId xmlns:a16="http://schemas.microsoft.com/office/drawing/2014/main" id="{5BEC8A62-B4CD-8E5A-DD0A-EA58B901AA0C}"/>
                </a:ext>
              </a:extLst>
            </p:cNvPr>
            <p:cNvSpPr/>
            <p:nvPr/>
          </p:nvSpPr>
          <p:spPr>
            <a:xfrm>
              <a:off x="668705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1025" y="138"/>
                  </a:moveTo>
                  <a:cubicBezTo>
                    <a:pt x="850" y="437"/>
                    <a:pt x="700" y="750"/>
                    <a:pt x="575" y="1087"/>
                  </a:cubicBezTo>
                  <a:cubicBezTo>
                    <a:pt x="475" y="1437"/>
                    <a:pt x="538" y="1737"/>
                    <a:pt x="575" y="2099"/>
                  </a:cubicBezTo>
                  <a:cubicBezTo>
                    <a:pt x="588" y="2187"/>
                    <a:pt x="463" y="2212"/>
                    <a:pt x="425" y="2137"/>
                  </a:cubicBezTo>
                  <a:cubicBezTo>
                    <a:pt x="0" y="1437"/>
                    <a:pt x="475" y="600"/>
                    <a:pt x="938" y="50"/>
                  </a:cubicBezTo>
                  <a:cubicBezTo>
                    <a:pt x="988" y="0"/>
                    <a:pt x="1063" y="75"/>
                    <a:pt x="1038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>
              <a:extLst>
                <a:ext uri="{FF2B5EF4-FFF2-40B4-BE49-F238E27FC236}">
                  <a16:creationId xmlns:a16="http://schemas.microsoft.com/office/drawing/2014/main" id="{53298DBF-E9B1-6CCA-0472-2AF2758C41FC}"/>
                </a:ext>
              </a:extLst>
            </p:cNvPr>
            <p:cNvSpPr/>
            <p:nvPr/>
          </p:nvSpPr>
          <p:spPr>
            <a:xfrm>
              <a:off x="6686100" y="1522975"/>
              <a:ext cx="17225" cy="34700"/>
            </a:xfrm>
            <a:custGeom>
              <a:avLst/>
              <a:gdLst/>
              <a:ahLst/>
              <a:cxnLst/>
              <a:rect l="l" t="t" r="r" b="b"/>
              <a:pathLst>
                <a:path w="689" h="1388" extrusionOk="0">
                  <a:moveTo>
                    <a:pt x="388" y="1263"/>
                  </a:moveTo>
                  <a:cubicBezTo>
                    <a:pt x="126" y="938"/>
                    <a:pt x="1" y="513"/>
                    <a:pt x="63" y="101"/>
                  </a:cubicBezTo>
                  <a:cubicBezTo>
                    <a:pt x="76" y="1"/>
                    <a:pt x="226" y="38"/>
                    <a:pt x="226" y="126"/>
                  </a:cubicBezTo>
                  <a:cubicBezTo>
                    <a:pt x="251" y="513"/>
                    <a:pt x="313" y="813"/>
                    <a:pt x="576" y="1101"/>
                  </a:cubicBezTo>
                  <a:cubicBezTo>
                    <a:pt x="688" y="1238"/>
                    <a:pt x="488" y="1388"/>
                    <a:pt x="388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>
              <a:extLst>
                <a:ext uri="{FF2B5EF4-FFF2-40B4-BE49-F238E27FC236}">
                  <a16:creationId xmlns:a16="http://schemas.microsoft.com/office/drawing/2014/main" id="{B2DE0578-9195-DA70-4EF0-D4A9288607B7}"/>
                </a:ext>
              </a:extLst>
            </p:cNvPr>
            <p:cNvSpPr/>
            <p:nvPr/>
          </p:nvSpPr>
          <p:spPr>
            <a:xfrm>
              <a:off x="6669850" y="1521425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776" y="213"/>
                  </a:moveTo>
                  <a:cubicBezTo>
                    <a:pt x="563" y="275"/>
                    <a:pt x="351" y="388"/>
                    <a:pt x="126" y="425"/>
                  </a:cubicBezTo>
                  <a:cubicBezTo>
                    <a:pt x="51" y="450"/>
                    <a:pt x="1" y="338"/>
                    <a:pt x="63" y="288"/>
                  </a:cubicBezTo>
                  <a:cubicBezTo>
                    <a:pt x="263" y="163"/>
                    <a:pt x="488" y="75"/>
                    <a:pt x="726" y="38"/>
                  </a:cubicBezTo>
                  <a:cubicBezTo>
                    <a:pt x="851" y="0"/>
                    <a:pt x="901" y="175"/>
                    <a:pt x="77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>
              <a:extLst>
                <a:ext uri="{FF2B5EF4-FFF2-40B4-BE49-F238E27FC236}">
                  <a16:creationId xmlns:a16="http://schemas.microsoft.com/office/drawing/2014/main" id="{74BFE9BD-BBFE-E887-5A31-4A2EC7CEF148}"/>
                </a:ext>
              </a:extLst>
            </p:cNvPr>
            <p:cNvSpPr/>
            <p:nvPr/>
          </p:nvSpPr>
          <p:spPr>
            <a:xfrm>
              <a:off x="6668925" y="1512975"/>
              <a:ext cx="15650" cy="19100"/>
            </a:xfrm>
            <a:custGeom>
              <a:avLst/>
              <a:gdLst/>
              <a:ahLst/>
              <a:cxnLst/>
              <a:rect l="l" t="t" r="r" b="b"/>
              <a:pathLst>
                <a:path w="626" h="764" extrusionOk="0">
                  <a:moveTo>
                    <a:pt x="50" y="563"/>
                  </a:moveTo>
                  <a:cubicBezTo>
                    <a:pt x="138" y="376"/>
                    <a:pt x="263" y="201"/>
                    <a:pt x="425" y="63"/>
                  </a:cubicBezTo>
                  <a:cubicBezTo>
                    <a:pt x="500" y="1"/>
                    <a:pt x="625" y="88"/>
                    <a:pt x="575" y="176"/>
                  </a:cubicBezTo>
                  <a:cubicBezTo>
                    <a:pt x="463" y="351"/>
                    <a:pt x="338" y="501"/>
                    <a:pt x="238" y="663"/>
                  </a:cubicBezTo>
                  <a:cubicBezTo>
                    <a:pt x="163" y="763"/>
                    <a:pt x="1" y="676"/>
                    <a:pt x="50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>
              <a:extLst>
                <a:ext uri="{FF2B5EF4-FFF2-40B4-BE49-F238E27FC236}">
                  <a16:creationId xmlns:a16="http://schemas.microsoft.com/office/drawing/2014/main" id="{CECC95F4-02CB-172E-DA2F-AD77ABB54606}"/>
                </a:ext>
              </a:extLst>
            </p:cNvPr>
            <p:cNvSpPr/>
            <p:nvPr/>
          </p:nvSpPr>
          <p:spPr>
            <a:xfrm>
              <a:off x="6665800" y="151330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5" y="225"/>
                  </a:moveTo>
                  <a:cubicBezTo>
                    <a:pt x="400" y="275"/>
                    <a:pt x="225" y="250"/>
                    <a:pt x="76" y="163"/>
                  </a:cubicBezTo>
                  <a:cubicBezTo>
                    <a:pt x="1" y="113"/>
                    <a:pt x="63" y="0"/>
                    <a:pt x="138" y="25"/>
                  </a:cubicBezTo>
                  <a:lnTo>
                    <a:pt x="513" y="38"/>
                  </a:lnTo>
                  <a:cubicBezTo>
                    <a:pt x="638" y="13"/>
                    <a:pt x="700" y="188"/>
                    <a:pt x="575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>
              <a:extLst>
                <a:ext uri="{FF2B5EF4-FFF2-40B4-BE49-F238E27FC236}">
                  <a16:creationId xmlns:a16="http://schemas.microsoft.com/office/drawing/2014/main" id="{4E0A6133-ADC4-CA78-9BDC-B7B824FADA98}"/>
                </a:ext>
              </a:extLst>
            </p:cNvPr>
            <p:cNvSpPr/>
            <p:nvPr/>
          </p:nvSpPr>
          <p:spPr>
            <a:xfrm>
              <a:off x="664580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638" y="163"/>
                  </a:moveTo>
                  <a:cubicBezTo>
                    <a:pt x="1150" y="263"/>
                    <a:pt x="863" y="937"/>
                    <a:pt x="426" y="838"/>
                  </a:cubicBezTo>
                  <a:cubicBezTo>
                    <a:pt x="1" y="750"/>
                    <a:pt x="126" y="0"/>
                    <a:pt x="626" y="150"/>
                  </a:cubicBezTo>
                  <a:cubicBezTo>
                    <a:pt x="738" y="188"/>
                    <a:pt x="713" y="350"/>
                    <a:pt x="601" y="350"/>
                  </a:cubicBezTo>
                  <a:lnTo>
                    <a:pt x="601" y="325"/>
                  </a:lnTo>
                  <a:cubicBezTo>
                    <a:pt x="501" y="288"/>
                    <a:pt x="538" y="138"/>
                    <a:pt x="65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>
              <a:extLst>
                <a:ext uri="{FF2B5EF4-FFF2-40B4-BE49-F238E27FC236}">
                  <a16:creationId xmlns:a16="http://schemas.microsoft.com/office/drawing/2014/main" id="{016F9893-FA01-2E3B-AE0D-2BEEF4541078}"/>
                </a:ext>
              </a:extLst>
            </p:cNvPr>
            <p:cNvSpPr/>
            <p:nvPr/>
          </p:nvSpPr>
          <p:spPr>
            <a:xfrm>
              <a:off x="6217175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3" y="4662"/>
                  </a:moveTo>
                  <a:cubicBezTo>
                    <a:pt x="5036" y="0"/>
                    <a:pt x="11447" y="7623"/>
                    <a:pt x="17083" y="6311"/>
                  </a:cubicBezTo>
                  <a:cubicBezTo>
                    <a:pt x="20070" y="5611"/>
                    <a:pt x="22044" y="3300"/>
                    <a:pt x="21932" y="238"/>
                  </a:cubicBezTo>
                  <a:cubicBezTo>
                    <a:pt x="21932" y="150"/>
                    <a:pt x="21795" y="150"/>
                    <a:pt x="21795" y="238"/>
                  </a:cubicBezTo>
                  <a:cubicBezTo>
                    <a:pt x="21532" y="6511"/>
                    <a:pt x="14521" y="6724"/>
                    <a:pt x="10160" y="4887"/>
                  </a:cubicBezTo>
                  <a:cubicBezTo>
                    <a:pt x="8448" y="4162"/>
                    <a:pt x="6723" y="3175"/>
                    <a:pt x="4824" y="2950"/>
                  </a:cubicBezTo>
                  <a:cubicBezTo>
                    <a:pt x="2924" y="2725"/>
                    <a:pt x="1425" y="3225"/>
                    <a:pt x="88" y="4537"/>
                  </a:cubicBezTo>
                  <a:cubicBezTo>
                    <a:pt x="0" y="4612"/>
                    <a:pt x="125" y="4737"/>
                    <a:pt x="213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>
              <a:extLst>
                <a:ext uri="{FF2B5EF4-FFF2-40B4-BE49-F238E27FC236}">
                  <a16:creationId xmlns:a16="http://schemas.microsoft.com/office/drawing/2014/main" id="{54F17D49-D605-9C07-8642-788F59EE9440}"/>
                </a:ext>
              </a:extLst>
            </p:cNvPr>
            <p:cNvSpPr/>
            <p:nvPr/>
          </p:nvSpPr>
          <p:spPr>
            <a:xfrm>
              <a:off x="6582375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7224" y="3174"/>
                  </a:moveTo>
                  <a:cubicBezTo>
                    <a:pt x="7087" y="1162"/>
                    <a:pt x="4637" y="0"/>
                    <a:pt x="2825" y="537"/>
                  </a:cubicBezTo>
                  <a:cubicBezTo>
                    <a:pt x="1326" y="987"/>
                    <a:pt x="1" y="3524"/>
                    <a:pt x="1388" y="4774"/>
                  </a:cubicBezTo>
                  <a:cubicBezTo>
                    <a:pt x="1463" y="4849"/>
                    <a:pt x="1575" y="4736"/>
                    <a:pt x="1513" y="4661"/>
                  </a:cubicBezTo>
                  <a:cubicBezTo>
                    <a:pt x="113" y="3137"/>
                    <a:pt x="1775" y="837"/>
                    <a:pt x="3400" y="637"/>
                  </a:cubicBezTo>
                  <a:cubicBezTo>
                    <a:pt x="4950" y="437"/>
                    <a:pt x="6912" y="1450"/>
                    <a:pt x="7037" y="3174"/>
                  </a:cubicBezTo>
                  <a:cubicBezTo>
                    <a:pt x="7037" y="3299"/>
                    <a:pt x="7237" y="3299"/>
                    <a:pt x="7224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>
              <a:extLst>
                <a:ext uri="{FF2B5EF4-FFF2-40B4-BE49-F238E27FC236}">
                  <a16:creationId xmlns:a16="http://schemas.microsoft.com/office/drawing/2014/main" id="{6437A288-BACF-7D10-66C6-73B165A3FE9A}"/>
                </a:ext>
              </a:extLst>
            </p:cNvPr>
            <p:cNvSpPr/>
            <p:nvPr/>
          </p:nvSpPr>
          <p:spPr>
            <a:xfrm>
              <a:off x="6636125" y="4276625"/>
              <a:ext cx="72825" cy="77200"/>
            </a:xfrm>
            <a:custGeom>
              <a:avLst/>
              <a:gdLst/>
              <a:ahLst/>
              <a:cxnLst/>
              <a:rect l="l" t="t" r="r" b="b"/>
              <a:pathLst>
                <a:path w="2913" h="3088" extrusionOk="0">
                  <a:moveTo>
                    <a:pt x="63" y="2600"/>
                  </a:moveTo>
                  <a:cubicBezTo>
                    <a:pt x="888" y="3087"/>
                    <a:pt x="2112" y="2738"/>
                    <a:pt x="2537" y="1850"/>
                  </a:cubicBezTo>
                  <a:cubicBezTo>
                    <a:pt x="2912" y="1026"/>
                    <a:pt x="2300" y="101"/>
                    <a:pt x="1437" y="13"/>
                  </a:cubicBezTo>
                  <a:cubicBezTo>
                    <a:pt x="1325" y="1"/>
                    <a:pt x="1300" y="188"/>
                    <a:pt x="1412" y="213"/>
                  </a:cubicBezTo>
                  <a:cubicBezTo>
                    <a:pt x="2225" y="351"/>
                    <a:pt x="2725" y="1176"/>
                    <a:pt x="2250" y="1925"/>
                  </a:cubicBezTo>
                  <a:cubicBezTo>
                    <a:pt x="1787" y="2613"/>
                    <a:pt x="888" y="2838"/>
                    <a:pt x="150" y="2463"/>
                  </a:cubicBezTo>
                  <a:cubicBezTo>
                    <a:pt x="63" y="2425"/>
                    <a:pt x="0" y="2538"/>
                    <a:pt x="75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>
              <a:extLst>
                <a:ext uri="{FF2B5EF4-FFF2-40B4-BE49-F238E27FC236}">
                  <a16:creationId xmlns:a16="http://schemas.microsoft.com/office/drawing/2014/main" id="{BBC6141E-9304-65A8-DCAB-CADFCF10B241}"/>
                </a:ext>
              </a:extLst>
            </p:cNvPr>
            <p:cNvSpPr/>
            <p:nvPr/>
          </p:nvSpPr>
          <p:spPr>
            <a:xfrm>
              <a:off x="6662675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>
              <a:extLst>
                <a:ext uri="{FF2B5EF4-FFF2-40B4-BE49-F238E27FC236}">
                  <a16:creationId xmlns:a16="http://schemas.microsoft.com/office/drawing/2014/main" id="{F1D295E9-F4F9-27E0-CB28-BC7393F7281A}"/>
                </a:ext>
              </a:extLst>
            </p:cNvPr>
            <p:cNvSpPr/>
            <p:nvPr/>
          </p:nvSpPr>
          <p:spPr>
            <a:xfrm>
              <a:off x="6648925" y="4357225"/>
              <a:ext cx="206550" cy="103750"/>
            </a:xfrm>
            <a:custGeom>
              <a:avLst/>
              <a:gdLst/>
              <a:ahLst/>
              <a:cxnLst/>
              <a:rect l="l" t="t" r="r" b="b"/>
              <a:pathLst>
                <a:path w="8262" h="4150" extrusionOk="0">
                  <a:moveTo>
                    <a:pt x="126" y="4137"/>
                  </a:moveTo>
                  <a:cubicBezTo>
                    <a:pt x="1250" y="3887"/>
                    <a:pt x="2325" y="3425"/>
                    <a:pt x="3275" y="2775"/>
                  </a:cubicBezTo>
                  <a:cubicBezTo>
                    <a:pt x="4724" y="1763"/>
                    <a:pt x="6199" y="1"/>
                    <a:pt x="8074" y="1276"/>
                  </a:cubicBezTo>
                  <a:cubicBezTo>
                    <a:pt x="8161" y="1326"/>
                    <a:pt x="8261" y="1201"/>
                    <a:pt x="8186" y="1138"/>
                  </a:cubicBezTo>
                  <a:cubicBezTo>
                    <a:pt x="7424" y="451"/>
                    <a:pt x="6474" y="451"/>
                    <a:pt x="5549" y="851"/>
                  </a:cubicBezTo>
                  <a:cubicBezTo>
                    <a:pt x="4887" y="1151"/>
                    <a:pt x="4350" y="1676"/>
                    <a:pt x="3787" y="2125"/>
                  </a:cubicBezTo>
                  <a:cubicBezTo>
                    <a:pt x="2700" y="3013"/>
                    <a:pt x="1450" y="3650"/>
                    <a:pt x="88" y="3987"/>
                  </a:cubicBezTo>
                  <a:cubicBezTo>
                    <a:pt x="1" y="4000"/>
                    <a:pt x="38" y="4150"/>
                    <a:pt x="138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>
              <a:extLst>
                <a:ext uri="{FF2B5EF4-FFF2-40B4-BE49-F238E27FC236}">
                  <a16:creationId xmlns:a16="http://schemas.microsoft.com/office/drawing/2014/main" id="{865C80FF-24A8-0E51-4930-4E4EF023E73D}"/>
                </a:ext>
              </a:extLst>
            </p:cNvPr>
            <p:cNvSpPr/>
            <p:nvPr/>
          </p:nvSpPr>
          <p:spPr>
            <a:xfrm>
              <a:off x="6506475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113" y="2888"/>
                  </a:moveTo>
                  <a:cubicBezTo>
                    <a:pt x="987" y="3087"/>
                    <a:pt x="1837" y="3200"/>
                    <a:pt x="2650" y="2713"/>
                  </a:cubicBezTo>
                  <a:cubicBezTo>
                    <a:pt x="3174" y="2388"/>
                    <a:pt x="3537" y="1875"/>
                    <a:pt x="3437" y="1225"/>
                  </a:cubicBezTo>
                  <a:cubicBezTo>
                    <a:pt x="3349" y="613"/>
                    <a:pt x="2849" y="138"/>
                    <a:pt x="2225" y="63"/>
                  </a:cubicBezTo>
                  <a:cubicBezTo>
                    <a:pt x="1750" y="13"/>
                    <a:pt x="1075" y="176"/>
                    <a:pt x="1025" y="726"/>
                  </a:cubicBezTo>
                  <a:cubicBezTo>
                    <a:pt x="1025" y="813"/>
                    <a:pt x="1150" y="813"/>
                    <a:pt x="1150" y="726"/>
                  </a:cubicBezTo>
                  <a:cubicBezTo>
                    <a:pt x="1225" y="1"/>
                    <a:pt x="2437" y="263"/>
                    <a:pt x="2762" y="488"/>
                  </a:cubicBezTo>
                  <a:cubicBezTo>
                    <a:pt x="3249" y="838"/>
                    <a:pt x="3387" y="1500"/>
                    <a:pt x="3099" y="2025"/>
                  </a:cubicBezTo>
                  <a:cubicBezTo>
                    <a:pt x="2475" y="3037"/>
                    <a:pt x="1125" y="2937"/>
                    <a:pt x="150" y="2713"/>
                  </a:cubicBezTo>
                  <a:cubicBezTo>
                    <a:pt x="38" y="2688"/>
                    <a:pt x="0" y="2863"/>
                    <a:pt x="113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>
              <a:extLst>
                <a:ext uri="{FF2B5EF4-FFF2-40B4-BE49-F238E27FC236}">
                  <a16:creationId xmlns:a16="http://schemas.microsoft.com/office/drawing/2014/main" id="{9BA6FDB0-E4DD-5BB4-A706-BE12A8D9B10E}"/>
                </a:ext>
              </a:extLst>
            </p:cNvPr>
            <p:cNvSpPr/>
            <p:nvPr/>
          </p:nvSpPr>
          <p:spPr>
            <a:xfrm>
              <a:off x="6450850" y="4386300"/>
              <a:ext cx="33150" cy="43450"/>
            </a:xfrm>
            <a:custGeom>
              <a:avLst/>
              <a:gdLst/>
              <a:ahLst/>
              <a:cxnLst/>
              <a:rect l="l" t="t" r="r" b="b"/>
              <a:pathLst>
                <a:path w="1326" h="1738" extrusionOk="0">
                  <a:moveTo>
                    <a:pt x="101" y="1550"/>
                  </a:moveTo>
                  <a:cubicBezTo>
                    <a:pt x="638" y="1737"/>
                    <a:pt x="1325" y="1412"/>
                    <a:pt x="1263" y="762"/>
                  </a:cubicBezTo>
                  <a:cubicBezTo>
                    <a:pt x="1213" y="338"/>
                    <a:pt x="513" y="0"/>
                    <a:pt x="251" y="425"/>
                  </a:cubicBezTo>
                  <a:cubicBezTo>
                    <a:pt x="176" y="538"/>
                    <a:pt x="351" y="637"/>
                    <a:pt x="426" y="525"/>
                  </a:cubicBezTo>
                  <a:cubicBezTo>
                    <a:pt x="538" y="463"/>
                    <a:pt x="676" y="438"/>
                    <a:pt x="801" y="488"/>
                  </a:cubicBezTo>
                  <a:cubicBezTo>
                    <a:pt x="1076" y="712"/>
                    <a:pt x="1125" y="937"/>
                    <a:pt x="951" y="1137"/>
                  </a:cubicBezTo>
                  <a:cubicBezTo>
                    <a:pt x="776" y="1450"/>
                    <a:pt x="451" y="1487"/>
                    <a:pt x="138" y="1400"/>
                  </a:cubicBezTo>
                  <a:cubicBezTo>
                    <a:pt x="38" y="1362"/>
                    <a:pt x="1" y="1525"/>
                    <a:pt x="101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>
              <a:extLst>
                <a:ext uri="{FF2B5EF4-FFF2-40B4-BE49-F238E27FC236}">
                  <a16:creationId xmlns:a16="http://schemas.microsoft.com/office/drawing/2014/main" id="{626BCF26-219E-823B-CFAB-D2F5E0F699A5}"/>
                </a:ext>
              </a:extLst>
            </p:cNvPr>
            <p:cNvSpPr/>
            <p:nvPr/>
          </p:nvSpPr>
          <p:spPr>
            <a:xfrm>
              <a:off x="684262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326" y="351"/>
                  </a:moveTo>
                  <a:cubicBezTo>
                    <a:pt x="1" y="713"/>
                    <a:pt x="451" y="1275"/>
                    <a:pt x="863" y="950"/>
                  </a:cubicBezTo>
                  <a:cubicBezTo>
                    <a:pt x="1275" y="626"/>
                    <a:pt x="800" y="1"/>
                    <a:pt x="401" y="301"/>
                  </a:cubicBezTo>
                  <a:cubicBezTo>
                    <a:pt x="326" y="351"/>
                    <a:pt x="376" y="463"/>
                    <a:pt x="463" y="451"/>
                  </a:cubicBezTo>
                  <a:lnTo>
                    <a:pt x="463" y="451"/>
                  </a:lnTo>
                  <a:cubicBezTo>
                    <a:pt x="501" y="376"/>
                    <a:pt x="401" y="276"/>
                    <a:pt x="3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>
              <a:extLst>
                <a:ext uri="{FF2B5EF4-FFF2-40B4-BE49-F238E27FC236}">
                  <a16:creationId xmlns:a16="http://schemas.microsoft.com/office/drawing/2014/main" id="{C337B9CF-C36F-03F3-733B-4710F7D9C6B0}"/>
                </a:ext>
              </a:extLst>
            </p:cNvPr>
            <p:cNvSpPr/>
            <p:nvPr/>
          </p:nvSpPr>
          <p:spPr>
            <a:xfrm>
              <a:off x="67207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4462"/>
                  </a:moveTo>
                  <a:cubicBezTo>
                    <a:pt x="1551" y="3363"/>
                    <a:pt x="2575" y="1850"/>
                    <a:pt x="3088" y="151"/>
                  </a:cubicBezTo>
                  <a:cubicBezTo>
                    <a:pt x="3113" y="63"/>
                    <a:pt x="2975" y="1"/>
                    <a:pt x="2925" y="88"/>
                  </a:cubicBezTo>
                  <a:cubicBezTo>
                    <a:pt x="2188" y="1700"/>
                    <a:pt x="1413" y="3188"/>
                    <a:pt x="63" y="4375"/>
                  </a:cubicBezTo>
                  <a:cubicBezTo>
                    <a:pt x="1" y="4437"/>
                    <a:pt x="88" y="4525"/>
                    <a:pt x="1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>
              <a:extLst>
                <a:ext uri="{FF2B5EF4-FFF2-40B4-BE49-F238E27FC236}">
                  <a16:creationId xmlns:a16="http://schemas.microsoft.com/office/drawing/2014/main" id="{0D9EC0FC-9848-8D0B-A25D-609DC834A437}"/>
                </a:ext>
              </a:extLst>
            </p:cNvPr>
            <p:cNvSpPr/>
            <p:nvPr/>
          </p:nvSpPr>
          <p:spPr>
            <a:xfrm>
              <a:off x="6784200" y="4293200"/>
              <a:ext cx="30650" cy="32500"/>
            </a:xfrm>
            <a:custGeom>
              <a:avLst/>
              <a:gdLst/>
              <a:ahLst/>
              <a:cxnLst/>
              <a:rect l="l" t="t" r="r" b="b"/>
              <a:pathLst>
                <a:path w="1226" h="1300" extrusionOk="0">
                  <a:moveTo>
                    <a:pt x="501" y="800"/>
                  </a:moveTo>
                  <a:lnTo>
                    <a:pt x="501" y="737"/>
                  </a:lnTo>
                  <a:cubicBezTo>
                    <a:pt x="426" y="662"/>
                    <a:pt x="313" y="750"/>
                    <a:pt x="363" y="850"/>
                  </a:cubicBezTo>
                  <a:cubicBezTo>
                    <a:pt x="601" y="1300"/>
                    <a:pt x="1225" y="750"/>
                    <a:pt x="888" y="375"/>
                  </a:cubicBezTo>
                  <a:cubicBezTo>
                    <a:pt x="551" y="0"/>
                    <a:pt x="1" y="550"/>
                    <a:pt x="388" y="912"/>
                  </a:cubicBezTo>
                  <a:cubicBezTo>
                    <a:pt x="463" y="975"/>
                    <a:pt x="563" y="875"/>
                    <a:pt x="501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>
              <a:extLst>
                <a:ext uri="{FF2B5EF4-FFF2-40B4-BE49-F238E27FC236}">
                  <a16:creationId xmlns:a16="http://schemas.microsoft.com/office/drawing/2014/main" id="{51F64089-3104-4DA6-8FF6-54E94BE16143}"/>
                </a:ext>
              </a:extLst>
            </p:cNvPr>
            <p:cNvSpPr/>
            <p:nvPr/>
          </p:nvSpPr>
          <p:spPr>
            <a:xfrm>
              <a:off x="67607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213" y="263"/>
                  </a:moveTo>
                  <a:cubicBezTo>
                    <a:pt x="225" y="188"/>
                    <a:pt x="200" y="113"/>
                    <a:pt x="150" y="63"/>
                  </a:cubicBezTo>
                  <a:cubicBezTo>
                    <a:pt x="113" y="0"/>
                    <a:pt x="1" y="13"/>
                    <a:pt x="1" y="100"/>
                  </a:cubicBezTo>
                  <a:cubicBezTo>
                    <a:pt x="1" y="150"/>
                    <a:pt x="13" y="213"/>
                    <a:pt x="13" y="263"/>
                  </a:cubicBezTo>
                  <a:cubicBezTo>
                    <a:pt x="26" y="375"/>
                    <a:pt x="188" y="375"/>
                    <a:pt x="2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>
              <a:extLst>
                <a:ext uri="{FF2B5EF4-FFF2-40B4-BE49-F238E27FC236}">
                  <a16:creationId xmlns:a16="http://schemas.microsoft.com/office/drawing/2014/main" id="{9C12B614-4786-0FCD-393B-6A1E19EF5751}"/>
                </a:ext>
              </a:extLst>
            </p:cNvPr>
            <p:cNvSpPr/>
            <p:nvPr/>
          </p:nvSpPr>
          <p:spPr>
            <a:xfrm>
              <a:off x="6624250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313" y="88"/>
                  </a:moveTo>
                  <a:cubicBezTo>
                    <a:pt x="250" y="51"/>
                    <a:pt x="175" y="26"/>
                    <a:pt x="100" y="13"/>
                  </a:cubicBezTo>
                  <a:cubicBezTo>
                    <a:pt x="38" y="1"/>
                    <a:pt x="0" y="63"/>
                    <a:pt x="50" y="113"/>
                  </a:cubicBezTo>
                  <a:cubicBezTo>
                    <a:pt x="100" y="176"/>
                    <a:pt x="163" y="226"/>
                    <a:pt x="250" y="251"/>
                  </a:cubicBezTo>
                  <a:cubicBezTo>
                    <a:pt x="338" y="276"/>
                    <a:pt x="400" y="138"/>
                    <a:pt x="31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>
              <a:extLst>
                <a:ext uri="{FF2B5EF4-FFF2-40B4-BE49-F238E27FC236}">
                  <a16:creationId xmlns:a16="http://schemas.microsoft.com/office/drawing/2014/main" id="{46235C32-4CEB-C70E-DBBE-69ED2C933D13}"/>
                </a:ext>
              </a:extLst>
            </p:cNvPr>
            <p:cNvSpPr/>
            <p:nvPr/>
          </p:nvSpPr>
          <p:spPr>
            <a:xfrm>
              <a:off x="66186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101" y="1100"/>
                  </a:moveTo>
                  <a:cubicBezTo>
                    <a:pt x="963" y="1112"/>
                    <a:pt x="1813" y="1025"/>
                    <a:pt x="2662" y="850"/>
                  </a:cubicBezTo>
                  <a:cubicBezTo>
                    <a:pt x="3812" y="625"/>
                    <a:pt x="4937" y="175"/>
                    <a:pt x="6111" y="500"/>
                  </a:cubicBezTo>
                  <a:cubicBezTo>
                    <a:pt x="6224" y="525"/>
                    <a:pt x="6274" y="362"/>
                    <a:pt x="6161" y="313"/>
                  </a:cubicBezTo>
                  <a:cubicBezTo>
                    <a:pt x="5362" y="0"/>
                    <a:pt x="4649" y="163"/>
                    <a:pt x="3837" y="337"/>
                  </a:cubicBezTo>
                  <a:cubicBezTo>
                    <a:pt x="2587" y="612"/>
                    <a:pt x="1375" y="862"/>
                    <a:pt x="101" y="925"/>
                  </a:cubicBezTo>
                  <a:cubicBezTo>
                    <a:pt x="1" y="937"/>
                    <a:pt x="1" y="1087"/>
                    <a:pt x="101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>
              <a:extLst>
                <a:ext uri="{FF2B5EF4-FFF2-40B4-BE49-F238E27FC236}">
                  <a16:creationId xmlns:a16="http://schemas.microsoft.com/office/drawing/2014/main" id="{BA475C30-ECD8-60C8-B7D4-C5493C1E4474}"/>
                </a:ext>
              </a:extLst>
            </p:cNvPr>
            <p:cNvSpPr/>
            <p:nvPr/>
          </p:nvSpPr>
          <p:spPr>
            <a:xfrm>
              <a:off x="6763900" y="4437225"/>
              <a:ext cx="32825" cy="31250"/>
            </a:xfrm>
            <a:custGeom>
              <a:avLst/>
              <a:gdLst/>
              <a:ahLst/>
              <a:cxnLst/>
              <a:rect l="l" t="t" r="r" b="b"/>
              <a:pathLst>
                <a:path w="1313" h="1250" extrusionOk="0">
                  <a:moveTo>
                    <a:pt x="450" y="550"/>
                  </a:moveTo>
                  <a:lnTo>
                    <a:pt x="563" y="587"/>
                  </a:lnTo>
                  <a:cubicBezTo>
                    <a:pt x="613" y="512"/>
                    <a:pt x="550" y="413"/>
                    <a:pt x="463" y="425"/>
                  </a:cubicBezTo>
                  <a:cubicBezTo>
                    <a:pt x="1" y="587"/>
                    <a:pt x="463" y="1250"/>
                    <a:pt x="850" y="1012"/>
                  </a:cubicBezTo>
                  <a:cubicBezTo>
                    <a:pt x="1313" y="712"/>
                    <a:pt x="775" y="0"/>
                    <a:pt x="350" y="438"/>
                  </a:cubicBezTo>
                  <a:cubicBezTo>
                    <a:pt x="288" y="500"/>
                    <a:pt x="363" y="600"/>
                    <a:pt x="450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>
              <a:extLst>
                <a:ext uri="{FF2B5EF4-FFF2-40B4-BE49-F238E27FC236}">
                  <a16:creationId xmlns:a16="http://schemas.microsoft.com/office/drawing/2014/main" id="{F2AF09A0-85BD-E941-A318-B6A6FBBF809A}"/>
                </a:ext>
              </a:extLst>
            </p:cNvPr>
            <p:cNvSpPr/>
            <p:nvPr/>
          </p:nvSpPr>
          <p:spPr>
            <a:xfrm>
              <a:off x="6768275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100" y="263"/>
                  </a:moveTo>
                  <a:cubicBezTo>
                    <a:pt x="413" y="562"/>
                    <a:pt x="813" y="750"/>
                    <a:pt x="1225" y="800"/>
                  </a:cubicBezTo>
                  <a:cubicBezTo>
                    <a:pt x="1700" y="862"/>
                    <a:pt x="2400" y="900"/>
                    <a:pt x="2812" y="637"/>
                  </a:cubicBezTo>
                  <a:cubicBezTo>
                    <a:pt x="2912" y="575"/>
                    <a:pt x="2850" y="413"/>
                    <a:pt x="2725" y="438"/>
                  </a:cubicBezTo>
                  <a:cubicBezTo>
                    <a:pt x="1937" y="637"/>
                    <a:pt x="900" y="687"/>
                    <a:pt x="263" y="100"/>
                  </a:cubicBezTo>
                  <a:cubicBezTo>
                    <a:pt x="163" y="0"/>
                    <a:pt x="0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>
              <a:extLst>
                <a:ext uri="{FF2B5EF4-FFF2-40B4-BE49-F238E27FC236}">
                  <a16:creationId xmlns:a16="http://schemas.microsoft.com/office/drawing/2014/main" id="{E731098E-2E2A-9E63-1D05-3EED42BB40D6}"/>
                </a:ext>
              </a:extLst>
            </p:cNvPr>
            <p:cNvSpPr/>
            <p:nvPr/>
          </p:nvSpPr>
          <p:spPr>
            <a:xfrm>
              <a:off x="6769525" y="43816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2762" y="738"/>
                  </a:moveTo>
                  <a:cubicBezTo>
                    <a:pt x="2250" y="51"/>
                    <a:pt x="813" y="1"/>
                    <a:pt x="113" y="376"/>
                  </a:cubicBezTo>
                  <a:cubicBezTo>
                    <a:pt x="0" y="426"/>
                    <a:pt x="88" y="563"/>
                    <a:pt x="188" y="551"/>
                  </a:cubicBezTo>
                  <a:cubicBezTo>
                    <a:pt x="900" y="438"/>
                    <a:pt x="2062" y="176"/>
                    <a:pt x="2612" y="850"/>
                  </a:cubicBezTo>
                  <a:cubicBezTo>
                    <a:pt x="2687" y="938"/>
                    <a:pt x="2825" y="825"/>
                    <a:pt x="27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>
              <a:extLst>
                <a:ext uri="{FF2B5EF4-FFF2-40B4-BE49-F238E27FC236}">
                  <a16:creationId xmlns:a16="http://schemas.microsoft.com/office/drawing/2014/main" id="{4AE01069-6661-020F-F803-9A7409227021}"/>
                </a:ext>
              </a:extLst>
            </p:cNvPr>
            <p:cNvSpPr/>
            <p:nvPr/>
          </p:nvSpPr>
          <p:spPr>
            <a:xfrm>
              <a:off x="666985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413" y="2087"/>
                  </a:moveTo>
                  <a:cubicBezTo>
                    <a:pt x="238" y="1450"/>
                    <a:pt x="326" y="775"/>
                    <a:pt x="663" y="213"/>
                  </a:cubicBezTo>
                  <a:cubicBezTo>
                    <a:pt x="713" y="101"/>
                    <a:pt x="551" y="1"/>
                    <a:pt x="476" y="101"/>
                  </a:cubicBezTo>
                  <a:cubicBezTo>
                    <a:pt x="88" y="713"/>
                    <a:pt x="1" y="1450"/>
                    <a:pt x="238" y="2137"/>
                  </a:cubicBezTo>
                  <a:cubicBezTo>
                    <a:pt x="276" y="2237"/>
                    <a:pt x="426" y="2200"/>
                    <a:pt x="413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>
              <a:extLst>
                <a:ext uri="{FF2B5EF4-FFF2-40B4-BE49-F238E27FC236}">
                  <a16:creationId xmlns:a16="http://schemas.microsoft.com/office/drawing/2014/main" id="{1C027DCF-C928-694C-D69B-F4C5EBB19DA1}"/>
                </a:ext>
              </a:extLst>
            </p:cNvPr>
            <p:cNvSpPr/>
            <p:nvPr/>
          </p:nvSpPr>
          <p:spPr>
            <a:xfrm>
              <a:off x="6677050" y="4396600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188" y="188"/>
                  </a:moveTo>
                  <a:cubicBezTo>
                    <a:pt x="313" y="550"/>
                    <a:pt x="363" y="950"/>
                    <a:pt x="300" y="1338"/>
                  </a:cubicBezTo>
                  <a:cubicBezTo>
                    <a:pt x="250" y="1613"/>
                    <a:pt x="113" y="1788"/>
                    <a:pt x="13" y="2038"/>
                  </a:cubicBezTo>
                  <a:cubicBezTo>
                    <a:pt x="0" y="2075"/>
                    <a:pt x="25" y="2112"/>
                    <a:pt x="63" y="2125"/>
                  </a:cubicBezTo>
                  <a:cubicBezTo>
                    <a:pt x="363" y="2175"/>
                    <a:pt x="463" y="1850"/>
                    <a:pt x="538" y="1613"/>
                  </a:cubicBezTo>
                  <a:cubicBezTo>
                    <a:pt x="650" y="1113"/>
                    <a:pt x="600" y="600"/>
                    <a:pt x="400" y="126"/>
                  </a:cubicBezTo>
                  <a:cubicBezTo>
                    <a:pt x="350" y="1"/>
                    <a:pt x="150" y="51"/>
                    <a:pt x="18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>
              <a:extLst>
                <a:ext uri="{FF2B5EF4-FFF2-40B4-BE49-F238E27FC236}">
                  <a16:creationId xmlns:a16="http://schemas.microsoft.com/office/drawing/2014/main" id="{898A725C-94EA-3379-8AD9-0EAB94FFEA43}"/>
                </a:ext>
              </a:extLst>
            </p:cNvPr>
            <p:cNvSpPr/>
            <p:nvPr/>
          </p:nvSpPr>
          <p:spPr>
            <a:xfrm>
              <a:off x="6337750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126" y="926"/>
                  </a:moveTo>
                  <a:cubicBezTo>
                    <a:pt x="1138" y="1076"/>
                    <a:pt x="2500" y="926"/>
                    <a:pt x="3263" y="163"/>
                  </a:cubicBezTo>
                  <a:cubicBezTo>
                    <a:pt x="3313" y="113"/>
                    <a:pt x="3263" y="1"/>
                    <a:pt x="3175" y="26"/>
                  </a:cubicBezTo>
                  <a:cubicBezTo>
                    <a:pt x="2713" y="188"/>
                    <a:pt x="2300" y="476"/>
                    <a:pt x="1813" y="601"/>
                  </a:cubicBezTo>
                  <a:cubicBezTo>
                    <a:pt x="1276" y="738"/>
                    <a:pt x="713" y="776"/>
                    <a:pt x="151" y="713"/>
                  </a:cubicBezTo>
                  <a:cubicBezTo>
                    <a:pt x="38" y="701"/>
                    <a:pt x="1" y="913"/>
                    <a:pt x="126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>
              <a:extLst>
                <a:ext uri="{FF2B5EF4-FFF2-40B4-BE49-F238E27FC236}">
                  <a16:creationId xmlns:a16="http://schemas.microsoft.com/office/drawing/2014/main" id="{C34F17B0-62FF-E72B-FA87-84390EF52C15}"/>
                </a:ext>
              </a:extLst>
            </p:cNvPr>
            <p:cNvSpPr/>
            <p:nvPr/>
          </p:nvSpPr>
          <p:spPr>
            <a:xfrm>
              <a:off x="6319650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887" y="238"/>
                  </a:moveTo>
                  <a:cubicBezTo>
                    <a:pt x="3262" y="126"/>
                    <a:pt x="2612" y="1"/>
                    <a:pt x="1975" y="101"/>
                  </a:cubicBezTo>
                  <a:cubicBezTo>
                    <a:pt x="1300" y="201"/>
                    <a:pt x="712" y="551"/>
                    <a:pt x="138" y="926"/>
                  </a:cubicBezTo>
                  <a:cubicBezTo>
                    <a:pt x="0" y="1013"/>
                    <a:pt x="138" y="1238"/>
                    <a:pt x="275" y="1151"/>
                  </a:cubicBezTo>
                  <a:cubicBezTo>
                    <a:pt x="737" y="838"/>
                    <a:pt x="1225" y="526"/>
                    <a:pt x="1787" y="388"/>
                  </a:cubicBezTo>
                  <a:cubicBezTo>
                    <a:pt x="2450" y="226"/>
                    <a:pt x="3162" y="338"/>
                    <a:pt x="3837" y="451"/>
                  </a:cubicBezTo>
                  <a:cubicBezTo>
                    <a:pt x="3962" y="463"/>
                    <a:pt x="4024" y="263"/>
                    <a:pt x="3887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>
              <a:extLst>
                <a:ext uri="{FF2B5EF4-FFF2-40B4-BE49-F238E27FC236}">
                  <a16:creationId xmlns:a16="http://schemas.microsoft.com/office/drawing/2014/main" id="{85EFC309-BE36-E3C7-7198-D7288B123C63}"/>
                </a:ext>
              </a:extLst>
            </p:cNvPr>
            <p:cNvSpPr/>
            <p:nvPr/>
          </p:nvSpPr>
          <p:spPr>
            <a:xfrm>
              <a:off x="68223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4499" y="88"/>
                  </a:moveTo>
                  <a:cubicBezTo>
                    <a:pt x="3187" y="1426"/>
                    <a:pt x="2700" y="2938"/>
                    <a:pt x="2912" y="4837"/>
                  </a:cubicBezTo>
                  <a:cubicBezTo>
                    <a:pt x="3087" y="6237"/>
                    <a:pt x="3699" y="7487"/>
                    <a:pt x="4237" y="8761"/>
                  </a:cubicBezTo>
                  <a:cubicBezTo>
                    <a:pt x="6111" y="13235"/>
                    <a:pt x="7986" y="21470"/>
                    <a:pt x="213" y="21808"/>
                  </a:cubicBezTo>
                  <a:cubicBezTo>
                    <a:pt x="125" y="21808"/>
                    <a:pt x="125" y="21933"/>
                    <a:pt x="213" y="21945"/>
                  </a:cubicBezTo>
                  <a:cubicBezTo>
                    <a:pt x="3250" y="22045"/>
                    <a:pt x="5586" y="20071"/>
                    <a:pt x="6274" y="17084"/>
                  </a:cubicBezTo>
                  <a:cubicBezTo>
                    <a:pt x="7598" y="11435"/>
                    <a:pt x="0" y="5012"/>
                    <a:pt x="4637" y="213"/>
                  </a:cubicBezTo>
                  <a:cubicBezTo>
                    <a:pt x="4712" y="138"/>
                    <a:pt x="4587" y="1"/>
                    <a:pt x="4499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>
              <a:extLst>
                <a:ext uri="{FF2B5EF4-FFF2-40B4-BE49-F238E27FC236}">
                  <a16:creationId xmlns:a16="http://schemas.microsoft.com/office/drawing/2014/main" id="{F3FCD85C-F4A0-EAF2-DFD1-E53DA4637F41}"/>
                </a:ext>
              </a:extLst>
            </p:cNvPr>
            <p:cNvSpPr/>
            <p:nvPr/>
          </p:nvSpPr>
          <p:spPr>
            <a:xfrm>
              <a:off x="6723275" y="4055125"/>
              <a:ext cx="121250" cy="180925"/>
            </a:xfrm>
            <a:custGeom>
              <a:avLst/>
              <a:gdLst/>
              <a:ahLst/>
              <a:cxnLst/>
              <a:rect l="l" t="t" r="r" b="b"/>
              <a:pathLst>
                <a:path w="4850" h="7237" extrusionOk="0">
                  <a:moveTo>
                    <a:pt x="3175" y="7036"/>
                  </a:moveTo>
                  <a:cubicBezTo>
                    <a:pt x="1438" y="6911"/>
                    <a:pt x="438" y="4949"/>
                    <a:pt x="626" y="3400"/>
                  </a:cubicBezTo>
                  <a:cubicBezTo>
                    <a:pt x="838" y="1775"/>
                    <a:pt x="3138" y="113"/>
                    <a:pt x="4650" y="1513"/>
                  </a:cubicBezTo>
                  <a:cubicBezTo>
                    <a:pt x="4737" y="1588"/>
                    <a:pt x="4850" y="1463"/>
                    <a:pt x="4775" y="1388"/>
                  </a:cubicBezTo>
                  <a:cubicBezTo>
                    <a:pt x="3525" y="1"/>
                    <a:pt x="988" y="1313"/>
                    <a:pt x="538" y="2825"/>
                  </a:cubicBezTo>
                  <a:cubicBezTo>
                    <a:pt x="1" y="4637"/>
                    <a:pt x="1163" y="7086"/>
                    <a:pt x="3175" y="7224"/>
                  </a:cubicBezTo>
                  <a:cubicBezTo>
                    <a:pt x="3300" y="7236"/>
                    <a:pt x="3300" y="7049"/>
                    <a:pt x="3175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>
              <a:extLst>
                <a:ext uri="{FF2B5EF4-FFF2-40B4-BE49-F238E27FC236}">
                  <a16:creationId xmlns:a16="http://schemas.microsoft.com/office/drawing/2014/main" id="{970AC597-3D11-56C4-8C8F-33B9E8650386}"/>
                </a:ext>
              </a:extLst>
            </p:cNvPr>
            <p:cNvSpPr/>
            <p:nvPr/>
          </p:nvSpPr>
          <p:spPr>
            <a:xfrm>
              <a:off x="67892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2463" y="163"/>
                  </a:moveTo>
                  <a:cubicBezTo>
                    <a:pt x="2837" y="900"/>
                    <a:pt x="2600" y="1800"/>
                    <a:pt x="1925" y="2274"/>
                  </a:cubicBezTo>
                  <a:cubicBezTo>
                    <a:pt x="1175" y="2749"/>
                    <a:pt x="338" y="2237"/>
                    <a:pt x="201" y="1425"/>
                  </a:cubicBezTo>
                  <a:cubicBezTo>
                    <a:pt x="188" y="1312"/>
                    <a:pt x="1" y="1337"/>
                    <a:pt x="13" y="1450"/>
                  </a:cubicBezTo>
                  <a:cubicBezTo>
                    <a:pt x="88" y="2324"/>
                    <a:pt x="1013" y="2937"/>
                    <a:pt x="1838" y="2549"/>
                  </a:cubicBezTo>
                  <a:cubicBezTo>
                    <a:pt x="2738" y="2137"/>
                    <a:pt x="3087" y="900"/>
                    <a:pt x="2588" y="75"/>
                  </a:cubicBezTo>
                  <a:cubicBezTo>
                    <a:pt x="2538" y="0"/>
                    <a:pt x="2425" y="75"/>
                    <a:pt x="2463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>
              <a:extLst>
                <a:ext uri="{FF2B5EF4-FFF2-40B4-BE49-F238E27FC236}">
                  <a16:creationId xmlns:a16="http://schemas.microsoft.com/office/drawing/2014/main" id="{FE595CD1-D9E4-BD3F-ECAF-AFC8FEEB6FCE}"/>
                </a:ext>
              </a:extLst>
            </p:cNvPr>
            <p:cNvSpPr/>
            <p:nvPr/>
          </p:nvSpPr>
          <p:spPr>
            <a:xfrm>
              <a:off x="6795150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13"/>
                    <a:pt x="1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>
              <a:extLst>
                <a:ext uri="{FF2B5EF4-FFF2-40B4-BE49-F238E27FC236}">
                  <a16:creationId xmlns:a16="http://schemas.microsoft.com/office/drawing/2014/main" id="{1AB3570A-94D8-1435-A13F-77F8AC2E04CB}"/>
                </a:ext>
              </a:extLst>
            </p:cNvPr>
            <p:cNvSpPr/>
            <p:nvPr/>
          </p:nvSpPr>
          <p:spPr>
            <a:xfrm>
              <a:off x="6869500" y="41213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3987" y="101"/>
                  </a:moveTo>
                  <a:cubicBezTo>
                    <a:pt x="3712" y="1288"/>
                    <a:pt x="3175" y="2400"/>
                    <a:pt x="2450" y="3375"/>
                  </a:cubicBezTo>
                  <a:cubicBezTo>
                    <a:pt x="1925" y="4087"/>
                    <a:pt x="1225" y="4737"/>
                    <a:pt x="863" y="5562"/>
                  </a:cubicBezTo>
                  <a:cubicBezTo>
                    <a:pt x="450" y="6474"/>
                    <a:pt x="463" y="7436"/>
                    <a:pt x="1150" y="8199"/>
                  </a:cubicBezTo>
                  <a:cubicBezTo>
                    <a:pt x="1213" y="8261"/>
                    <a:pt x="1338" y="8174"/>
                    <a:pt x="1275" y="8086"/>
                  </a:cubicBezTo>
                  <a:cubicBezTo>
                    <a:pt x="0" y="6212"/>
                    <a:pt x="1762" y="4725"/>
                    <a:pt x="2775" y="3275"/>
                  </a:cubicBezTo>
                  <a:cubicBezTo>
                    <a:pt x="3437" y="2325"/>
                    <a:pt x="3899" y="1263"/>
                    <a:pt x="4137" y="138"/>
                  </a:cubicBezTo>
                  <a:cubicBezTo>
                    <a:pt x="4162" y="38"/>
                    <a:pt x="4012" y="1"/>
                    <a:pt x="3987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>
              <a:extLst>
                <a:ext uri="{FF2B5EF4-FFF2-40B4-BE49-F238E27FC236}">
                  <a16:creationId xmlns:a16="http://schemas.microsoft.com/office/drawing/2014/main" id="{3241A759-544B-1D48-D678-E416FDA61A54}"/>
                </a:ext>
              </a:extLst>
            </p:cNvPr>
            <p:cNvSpPr/>
            <p:nvPr/>
          </p:nvSpPr>
          <p:spPr>
            <a:xfrm>
              <a:off x="6887000" y="3978900"/>
              <a:ext cx="81875" cy="88750"/>
            </a:xfrm>
            <a:custGeom>
              <a:avLst/>
              <a:gdLst/>
              <a:ahLst/>
              <a:cxnLst/>
              <a:rect l="l" t="t" r="r" b="b"/>
              <a:pathLst>
                <a:path w="3275" h="3550" extrusionOk="0">
                  <a:moveTo>
                    <a:pt x="2774" y="163"/>
                  </a:moveTo>
                  <a:cubicBezTo>
                    <a:pt x="2987" y="1138"/>
                    <a:pt x="3099" y="2500"/>
                    <a:pt x="2087" y="3112"/>
                  </a:cubicBezTo>
                  <a:cubicBezTo>
                    <a:pt x="1612" y="3375"/>
                    <a:pt x="1025" y="3287"/>
                    <a:pt x="638" y="2900"/>
                  </a:cubicBezTo>
                  <a:cubicBezTo>
                    <a:pt x="338" y="2575"/>
                    <a:pt x="0" y="1250"/>
                    <a:pt x="800" y="1163"/>
                  </a:cubicBezTo>
                  <a:cubicBezTo>
                    <a:pt x="875" y="1163"/>
                    <a:pt x="875" y="1025"/>
                    <a:pt x="800" y="1038"/>
                  </a:cubicBezTo>
                  <a:cubicBezTo>
                    <a:pt x="250" y="1088"/>
                    <a:pt x="75" y="1762"/>
                    <a:pt x="138" y="2237"/>
                  </a:cubicBezTo>
                  <a:cubicBezTo>
                    <a:pt x="200" y="2850"/>
                    <a:pt x="675" y="3350"/>
                    <a:pt x="1300" y="3450"/>
                  </a:cubicBezTo>
                  <a:cubicBezTo>
                    <a:pt x="1937" y="3550"/>
                    <a:pt x="2450" y="3187"/>
                    <a:pt x="2774" y="2650"/>
                  </a:cubicBezTo>
                  <a:cubicBezTo>
                    <a:pt x="3274" y="1850"/>
                    <a:pt x="3149" y="988"/>
                    <a:pt x="2949" y="113"/>
                  </a:cubicBezTo>
                  <a:cubicBezTo>
                    <a:pt x="2924" y="0"/>
                    <a:pt x="2762" y="50"/>
                    <a:pt x="2787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>
              <a:extLst>
                <a:ext uri="{FF2B5EF4-FFF2-40B4-BE49-F238E27FC236}">
                  <a16:creationId xmlns:a16="http://schemas.microsoft.com/office/drawing/2014/main" id="{06A5BB05-4A44-B9D4-EC7A-E0A068D2DB52}"/>
                </a:ext>
              </a:extLst>
            </p:cNvPr>
            <p:cNvSpPr/>
            <p:nvPr/>
          </p:nvSpPr>
          <p:spPr>
            <a:xfrm>
              <a:off x="6898550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1400" y="150"/>
                  </a:moveTo>
                  <a:cubicBezTo>
                    <a:pt x="1488" y="462"/>
                    <a:pt x="1450" y="787"/>
                    <a:pt x="1138" y="962"/>
                  </a:cubicBezTo>
                  <a:cubicBezTo>
                    <a:pt x="938" y="1137"/>
                    <a:pt x="713" y="1087"/>
                    <a:pt x="488" y="800"/>
                  </a:cubicBezTo>
                  <a:cubicBezTo>
                    <a:pt x="438" y="675"/>
                    <a:pt x="463" y="537"/>
                    <a:pt x="525" y="425"/>
                  </a:cubicBezTo>
                  <a:cubicBezTo>
                    <a:pt x="638" y="350"/>
                    <a:pt x="538" y="175"/>
                    <a:pt x="425" y="250"/>
                  </a:cubicBezTo>
                  <a:cubicBezTo>
                    <a:pt x="1" y="512"/>
                    <a:pt x="338" y="1212"/>
                    <a:pt x="763" y="1262"/>
                  </a:cubicBezTo>
                  <a:cubicBezTo>
                    <a:pt x="1425" y="1337"/>
                    <a:pt x="1750" y="637"/>
                    <a:pt x="1550" y="100"/>
                  </a:cubicBezTo>
                  <a:cubicBezTo>
                    <a:pt x="1513" y="0"/>
                    <a:pt x="1375" y="38"/>
                    <a:pt x="1388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>
              <a:extLst>
                <a:ext uri="{FF2B5EF4-FFF2-40B4-BE49-F238E27FC236}">
                  <a16:creationId xmlns:a16="http://schemas.microsoft.com/office/drawing/2014/main" id="{46F22733-74E8-AFBE-DD37-2F227D67D113}"/>
                </a:ext>
              </a:extLst>
            </p:cNvPr>
            <p:cNvSpPr/>
            <p:nvPr/>
          </p:nvSpPr>
          <p:spPr>
            <a:xfrm>
              <a:off x="6890425" y="4315375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451" y="463"/>
                  </a:moveTo>
                  <a:lnTo>
                    <a:pt x="451" y="463"/>
                  </a:lnTo>
                  <a:cubicBezTo>
                    <a:pt x="463" y="375"/>
                    <a:pt x="351" y="325"/>
                    <a:pt x="288" y="388"/>
                  </a:cubicBezTo>
                  <a:cubicBezTo>
                    <a:pt x="1" y="800"/>
                    <a:pt x="626" y="1275"/>
                    <a:pt x="950" y="863"/>
                  </a:cubicBezTo>
                  <a:cubicBezTo>
                    <a:pt x="1275" y="438"/>
                    <a:pt x="713" y="0"/>
                    <a:pt x="351" y="325"/>
                  </a:cubicBezTo>
                  <a:cubicBezTo>
                    <a:pt x="276" y="388"/>
                    <a:pt x="376" y="488"/>
                    <a:pt x="451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>
              <a:extLst>
                <a:ext uri="{FF2B5EF4-FFF2-40B4-BE49-F238E27FC236}">
                  <a16:creationId xmlns:a16="http://schemas.microsoft.com/office/drawing/2014/main" id="{E470EB5B-8CA2-EA30-55C7-110186DC8A0D}"/>
                </a:ext>
              </a:extLst>
            </p:cNvPr>
            <p:cNvSpPr/>
            <p:nvPr/>
          </p:nvSpPr>
          <p:spPr>
            <a:xfrm>
              <a:off x="6826375" y="4193850"/>
              <a:ext cx="112825" cy="77500"/>
            </a:xfrm>
            <a:custGeom>
              <a:avLst/>
              <a:gdLst/>
              <a:ahLst/>
              <a:cxnLst/>
              <a:rect l="l" t="t" r="r" b="b"/>
              <a:pathLst>
                <a:path w="4513" h="3100" extrusionOk="0">
                  <a:moveTo>
                    <a:pt x="4375" y="50"/>
                  </a:moveTo>
                  <a:cubicBezTo>
                    <a:pt x="3175" y="1412"/>
                    <a:pt x="1700" y="2175"/>
                    <a:pt x="88" y="2924"/>
                  </a:cubicBezTo>
                  <a:cubicBezTo>
                    <a:pt x="1" y="2962"/>
                    <a:pt x="63" y="3099"/>
                    <a:pt x="151" y="3074"/>
                  </a:cubicBezTo>
                  <a:cubicBezTo>
                    <a:pt x="1850" y="2562"/>
                    <a:pt x="3362" y="1550"/>
                    <a:pt x="4462" y="150"/>
                  </a:cubicBezTo>
                  <a:cubicBezTo>
                    <a:pt x="4512" y="88"/>
                    <a:pt x="4425" y="0"/>
                    <a:pt x="4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>
              <a:extLst>
                <a:ext uri="{FF2B5EF4-FFF2-40B4-BE49-F238E27FC236}">
                  <a16:creationId xmlns:a16="http://schemas.microsoft.com/office/drawing/2014/main" id="{E975CEB7-EE70-4EBC-E021-02ECA44C2F99}"/>
                </a:ext>
              </a:extLst>
            </p:cNvPr>
            <p:cNvSpPr/>
            <p:nvPr/>
          </p:nvSpPr>
          <p:spPr>
            <a:xfrm>
              <a:off x="6805775" y="4256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388"/>
                  </a:moveTo>
                  <a:cubicBezTo>
                    <a:pt x="550" y="1"/>
                    <a:pt x="0" y="538"/>
                    <a:pt x="375" y="888"/>
                  </a:cubicBezTo>
                  <a:cubicBezTo>
                    <a:pt x="750" y="1238"/>
                    <a:pt x="1300" y="600"/>
                    <a:pt x="837" y="350"/>
                  </a:cubicBezTo>
                  <a:cubicBezTo>
                    <a:pt x="750" y="313"/>
                    <a:pt x="662" y="425"/>
                    <a:pt x="725" y="500"/>
                  </a:cubicBezTo>
                  <a:lnTo>
                    <a:pt x="800" y="500"/>
                  </a:lnTo>
                  <a:cubicBezTo>
                    <a:pt x="875" y="563"/>
                    <a:pt x="962" y="463"/>
                    <a:pt x="912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>
              <a:extLst>
                <a:ext uri="{FF2B5EF4-FFF2-40B4-BE49-F238E27FC236}">
                  <a16:creationId xmlns:a16="http://schemas.microsoft.com/office/drawing/2014/main" id="{A0CDB129-6F42-2038-68B6-7087456219F0}"/>
                </a:ext>
              </a:extLst>
            </p:cNvPr>
            <p:cNvSpPr/>
            <p:nvPr/>
          </p:nvSpPr>
          <p:spPr>
            <a:xfrm>
              <a:off x="6811400" y="4233200"/>
              <a:ext cx="9700" cy="5975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262" y="26"/>
                  </a:moveTo>
                  <a:cubicBezTo>
                    <a:pt x="212" y="26"/>
                    <a:pt x="150" y="26"/>
                    <a:pt x="100" y="13"/>
                  </a:cubicBezTo>
                  <a:cubicBezTo>
                    <a:pt x="13" y="1"/>
                    <a:pt x="0" y="126"/>
                    <a:pt x="50" y="176"/>
                  </a:cubicBezTo>
                  <a:cubicBezTo>
                    <a:pt x="112" y="213"/>
                    <a:pt x="187" y="238"/>
                    <a:pt x="262" y="226"/>
                  </a:cubicBezTo>
                  <a:cubicBezTo>
                    <a:pt x="387" y="226"/>
                    <a:pt x="387" y="38"/>
                    <a:pt x="2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>
              <a:extLst>
                <a:ext uri="{FF2B5EF4-FFF2-40B4-BE49-F238E27FC236}">
                  <a16:creationId xmlns:a16="http://schemas.microsoft.com/office/drawing/2014/main" id="{A926F676-9CAB-1916-24C2-C297FACEB7F5}"/>
                </a:ext>
              </a:extLst>
            </p:cNvPr>
            <p:cNvSpPr/>
            <p:nvPr/>
          </p:nvSpPr>
          <p:spPr>
            <a:xfrm>
              <a:off x="684387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38" y="250"/>
                  </a:moveTo>
                  <a:cubicBezTo>
                    <a:pt x="226" y="163"/>
                    <a:pt x="176" y="88"/>
                    <a:pt x="101" y="38"/>
                  </a:cubicBezTo>
                  <a:cubicBezTo>
                    <a:pt x="63" y="0"/>
                    <a:pt x="1" y="38"/>
                    <a:pt x="13" y="100"/>
                  </a:cubicBezTo>
                  <a:cubicBezTo>
                    <a:pt x="26" y="175"/>
                    <a:pt x="51" y="250"/>
                    <a:pt x="88" y="313"/>
                  </a:cubicBezTo>
                  <a:cubicBezTo>
                    <a:pt x="138" y="400"/>
                    <a:pt x="276" y="338"/>
                    <a:pt x="251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>
              <a:extLst>
                <a:ext uri="{FF2B5EF4-FFF2-40B4-BE49-F238E27FC236}">
                  <a16:creationId xmlns:a16="http://schemas.microsoft.com/office/drawing/2014/main" id="{A9234EAE-EABB-3B8A-18CD-900525B2B64B}"/>
                </a:ext>
              </a:extLst>
            </p:cNvPr>
            <p:cNvSpPr/>
            <p:nvPr/>
          </p:nvSpPr>
          <p:spPr>
            <a:xfrm>
              <a:off x="6952925" y="4091375"/>
              <a:ext cx="27500" cy="156850"/>
            </a:xfrm>
            <a:custGeom>
              <a:avLst/>
              <a:gdLst/>
              <a:ahLst/>
              <a:cxnLst/>
              <a:rect l="l" t="t" r="r" b="b"/>
              <a:pathLst>
                <a:path w="1100" h="6274" extrusionOk="0">
                  <a:moveTo>
                    <a:pt x="925" y="100"/>
                  </a:moveTo>
                  <a:cubicBezTo>
                    <a:pt x="850" y="1375"/>
                    <a:pt x="612" y="2600"/>
                    <a:pt x="337" y="3837"/>
                  </a:cubicBezTo>
                  <a:cubicBezTo>
                    <a:pt x="150" y="4649"/>
                    <a:pt x="0" y="5361"/>
                    <a:pt x="312" y="6161"/>
                  </a:cubicBezTo>
                  <a:cubicBezTo>
                    <a:pt x="362" y="6274"/>
                    <a:pt x="525" y="6236"/>
                    <a:pt x="487" y="6111"/>
                  </a:cubicBezTo>
                  <a:cubicBezTo>
                    <a:pt x="175" y="4936"/>
                    <a:pt x="625" y="3812"/>
                    <a:pt x="850" y="2650"/>
                  </a:cubicBezTo>
                  <a:cubicBezTo>
                    <a:pt x="1025" y="1812"/>
                    <a:pt x="1100" y="963"/>
                    <a:pt x="1100" y="100"/>
                  </a:cubicBezTo>
                  <a:cubicBezTo>
                    <a:pt x="1087" y="0"/>
                    <a:pt x="937" y="0"/>
                    <a:pt x="925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>
              <a:extLst>
                <a:ext uri="{FF2B5EF4-FFF2-40B4-BE49-F238E27FC236}">
                  <a16:creationId xmlns:a16="http://schemas.microsoft.com/office/drawing/2014/main" id="{0052A458-5CBC-9CA5-64CF-7FFCD509F451}"/>
                </a:ext>
              </a:extLst>
            </p:cNvPr>
            <p:cNvSpPr/>
            <p:nvPr/>
          </p:nvSpPr>
          <p:spPr>
            <a:xfrm>
              <a:off x="6949475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438" y="351"/>
                  </a:moveTo>
                  <a:cubicBezTo>
                    <a:pt x="1" y="776"/>
                    <a:pt x="725" y="1325"/>
                    <a:pt x="1013" y="851"/>
                  </a:cubicBezTo>
                  <a:cubicBezTo>
                    <a:pt x="1250" y="476"/>
                    <a:pt x="588" y="1"/>
                    <a:pt x="438" y="476"/>
                  </a:cubicBezTo>
                  <a:cubicBezTo>
                    <a:pt x="413" y="563"/>
                    <a:pt x="525" y="626"/>
                    <a:pt x="588" y="563"/>
                  </a:cubicBezTo>
                  <a:lnTo>
                    <a:pt x="563" y="451"/>
                  </a:lnTo>
                  <a:cubicBezTo>
                    <a:pt x="613" y="363"/>
                    <a:pt x="500" y="276"/>
                    <a:pt x="4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>
              <a:extLst>
                <a:ext uri="{FF2B5EF4-FFF2-40B4-BE49-F238E27FC236}">
                  <a16:creationId xmlns:a16="http://schemas.microsoft.com/office/drawing/2014/main" id="{834FDE5E-D741-A64C-692A-17E103B68580}"/>
                </a:ext>
              </a:extLst>
            </p:cNvPr>
            <p:cNvSpPr/>
            <p:nvPr/>
          </p:nvSpPr>
          <p:spPr>
            <a:xfrm>
              <a:off x="6900425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113" y="263"/>
                  </a:moveTo>
                  <a:cubicBezTo>
                    <a:pt x="688" y="900"/>
                    <a:pt x="650" y="1937"/>
                    <a:pt x="450" y="2724"/>
                  </a:cubicBezTo>
                  <a:cubicBezTo>
                    <a:pt x="425" y="2837"/>
                    <a:pt x="588" y="2912"/>
                    <a:pt x="650" y="2812"/>
                  </a:cubicBezTo>
                  <a:cubicBezTo>
                    <a:pt x="900" y="2387"/>
                    <a:pt x="875" y="1687"/>
                    <a:pt x="800" y="1225"/>
                  </a:cubicBezTo>
                  <a:cubicBezTo>
                    <a:pt x="750" y="800"/>
                    <a:pt x="563" y="413"/>
                    <a:pt x="263" y="100"/>
                  </a:cubicBezTo>
                  <a:cubicBezTo>
                    <a:pt x="163" y="0"/>
                    <a:pt x="1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>
              <a:extLst>
                <a:ext uri="{FF2B5EF4-FFF2-40B4-BE49-F238E27FC236}">
                  <a16:creationId xmlns:a16="http://schemas.microsoft.com/office/drawing/2014/main" id="{66BFC890-8ED7-3E58-8E78-32D93E71D27D}"/>
                </a:ext>
              </a:extLst>
            </p:cNvPr>
            <p:cNvSpPr/>
            <p:nvPr/>
          </p:nvSpPr>
          <p:spPr>
            <a:xfrm>
              <a:off x="68938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62" y="2612"/>
                  </a:moveTo>
                  <a:cubicBezTo>
                    <a:pt x="188" y="2063"/>
                    <a:pt x="450" y="888"/>
                    <a:pt x="550" y="176"/>
                  </a:cubicBezTo>
                  <a:cubicBezTo>
                    <a:pt x="562" y="76"/>
                    <a:pt x="425" y="1"/>
                    <a:pt x="375" y="101"/>
                  </a:cubicBezTo>
                  <a:cubicBezTo>
                    <a:pt x="0" y="800"/>
                    <a:pt x="63" y="2238"/>
                    <a:pt x="737" y="2750"/>
                  </a:cubicBezTo>
                  <a:cubicBezTo>
                    <a:pt x="825" y="2825"/>
                    <a:pt x="937" y="2675"/>
                    <a:pt x="850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>
              <a:extLst>
                <a:ext uri="{FF2B5EF4-FFF2-40B4-BE49-F238E27FC236}">
                  <a16:creationId xmlns:a16="http://schemas.microsoft.com/office/drawing/2014/main" id="{55793E54-37CC-E546-9F08-A4C46789602F}"/>
                </a:ext>
              </a:extLst>
            </p:cNvPr>
            <p:cNvSpPr/>
            <p:nvPr/>
          </p:nvSpPr>
          <p:spPr>
            <a:xfrm>
              <a:off x="6908850" y="4142600"/>
              <a:ext cx="56575" cy="17850"/>
            </a:xfrm>
            <a:custGeom>
              <a:avLst/>
              <a:gdLst/>
              <a:ahLst/>
              <a:cxnLst/>
              <a:rect l="l" t="t" r="r" b="b"/>
              <a:pathLst>
                <a:path w="2263" h="714" extrusionOk="0">
                  <a:moveTo>
                    <a:pt x="2150" y="238"/>
                  </a:moveTo>
                  <a:cubicBezTo>
                    <a:pt x="1463" y="1"/>
                    <a:pt x="726" y="88"/>
                    <a:pt x="113" y="476"/>
                  </a:cubicBezTo>
                  <a:cubicBezTo>
                    <a:pt x="1" y="551"/>
                    <a:pt x="101" y="713"/>
                    <a:pt x="226" y="663"/>
                  </a:cubicBezTo>
                  <a:cubicBezTo>
                    <a:pt x="788" y="326"/>
                    <a:pt x="1463" y="238"/>
                    <a:pt x="2100" y="413"/>
                  </a:cubicBezTo>
                  <a:cubicBezTo>
                    <a:pt x="2213" y="438"/>
                    <a:pt x="2263" y="263"/>
                    <a:pt x="2150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>
              <a:extLst>
                <a:ext uri="{FF2B5EF4-FFF2-40B4-BE49-F238E27FC236}">
                  <a16:creationId xmlns:a16="http://schemas.microsoft.com/office/drawing/2014/main" id="{3094193C-84D7-3C24-5B3E-D99F9A66A0A5}"/>
                </a:ext>
              </a:extLst>
            </p:cNvPr>
            <p:cNvSpPr/>
            <p:nvPr/>
          </p:nvSpPr>
          <p:spPr>
            <a:xfrm>
              <a:off x="69091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25" y="400"/>
                  </a:moveTo>
                  <a:cubicBezTo>
                    <a:pt x="475" y="538"/>
                    <a:pt x="2250" y="850"/>
                    <a:pt x="2125" y="63"/>
                  </a:cubicBezTo>
                  <a:cubicBezTo>
                    <a:pt x="2112" y="25"/>
                    <a:pt x="2075" y="0"/>
                    <a:pt x="2037" y="13"/>
                  </a:cubicBezTo>
                  <a:cubicBezTo>
                    <a:pt x="1788" y="113"/>
                    <a:pt x="1613" y="250"/>
                    <a:pt x="1338" y="300"/>
                  </a:cubicBezTo>
                  <a:cubicBezTo>
                    <a:pt x="950" y="363"/>
                    <a:pt x="550" y="313"/>
                    <a:pt x="188" y="188"/>
                  </a:cubicBezTo>
                  <a:cubicBezTo>
                    <a:pt x="50" y="138"/>
                    <a:pt x="0" y="338"/>
                    <a:pt x="125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>
              <a:extLst>
                <a:ext uri="{FF2B5EF4-FFF2-40B4-BE49-F238E27FC236}">
                  <a16:creationId xmlns:a16="http://schemas.microsoft.com/office/drawing/2014/main" id="{AEBBE1B5-E24D-BEF0-F4EF-0D1920B019A1}"/>
                </a:ext>
              </a:extLst>
            </p:cNvPr>
            <p:cNvSpPr/>
            <p:nvPr/>
          </p:nvSpPr>
          <p:spPr>
            <a:xfrm>
              <a:off x="6877300" y="3810500"/>
              <a:ext cx="26600" cy="82825"/>
            </a:xfrm>
            <a:custGeom>
              <a:avLst/>
              <a:gdLst/>
              <a:ahLst/>
              <a:cxnLst/>
              <a:rect l="l" t="t" r="r" b="b"/>
              <a:pathLst>
                <a:path w="1064" h="3313" extrusionOk="0">
                  <a:moveTo>
                    <a:pt x="713" y="151"/>
                  </a:moveTo>
                  <a:cubicBezTo>
                    <a:pt x="776" y="713"/>
                    <a:pt x="738" y="1275"/>
                    <a:pt x="601" y="1813"/>
                  </a:cubicBezTo>
                  <a:cubicBezTo>
                    <a:pt x="463" y="2300"/>
                    <a:pt x="188" y="2713"/>
                    <a:pt x="26" y="3175"/>
                  </a:cubicBezTo>
                  <a:cubicBezTo>
                    <a:pt x="1" y="3262"/>
                    <a:pt x="101" y="3312"/>
                    <a:pt x="163" y="3262"/>
                  </a:cubicBezTo>
                  <a:cubicBezTo>
                    <a:pt x="938" y="2500"/>
                    <a:pt x="1063" y="1138"/>
                    <a:pt x="926" y="126"/>
                  </a:cubicBezTo>
                  <a:cubicBezTo>
                    <a:pt x="913" y="1"/>
                    <a:pt x="701" y="26"/>
                    <a:pt x="71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>
              <a:extLst>
                <a:ext uri="{FF2B5EF4-FFF2-40B4-BE49-F238E27FC236}">
                  <a16:creationId xmlns:a16="http://schemas.microsoft.com/office/drawing/2014/main" id="{32898F17-1BC9-7A15-E6E2-569BB3CE0EC0}"/>
                </a:ext>
              </a:extLst>
            </p:cNvPr>
            <p:cNvSpPr/>
            <p:nvPr/>
          </p:nvSpPr>
          <p:spPr>
            <a:xfrm>
              <a:off x="6868550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438" y="3824"/>
                  </a:moveTo>
                  <a:cubicBezTo>
                    <a:pt x="338" y="3150"/>
                    <a:pt x="226" y="2450"/>
                    <a:pt x="388" y="1775"/>
                  </a:cubicBezTo>
                  <a:cubicBezTo>
                    <a:pt x="513" y="1225"/>
                    <a:pt x="838" y="738"/>
                    <a:pt x="1138" y="263"/>
                  </a:cubicBezTo>
                  <a:cubicBezTo>
                    <a:pt x="1238" y="125"/>
                    <a:pt x="1013" y="0"/>
                    <a:pt x="913" y="138"/>
                  </a:cubicBezTo>
                  <a:cubicBezTo>
                    <a:pt x="551" y="700"/>
                    <a:pt x="201" y="1288"/>
                    <a:pt x="88" y="1975"/>
                  </a:cubicBezTo>
                  <a:cubicBezTo>
                    <a:pt x="1" y="2612"/>
                    <a:pt x="126" y="3262"/>
                    <a:pt x="238" y="3887"/>
                  </a:cubicBezTo>
                  <a:cubicBezTo>
                    <a:pt x="263" y="4024"/>
                    <a:pt x="463" y="3962"/>
                    <a:pt x="43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>
              <a:extLst>
                <a:ext uri="{FF2B5EF4-FFF2-40B4-BE49-F238E27FC236}">
                  <a16:creationId xmlns:a16="http://schemas.microsoft.com/office/drawing/2014/main" id="{1A7548EA-FC3E-CA7A-5AA6-18FEC8EA59FF}"/>
                </a:ext>
              </a:extLst>
            </p:cNvPr>
            <p:cNvSpPr/>
            <p:nvPr/>
          </p:nvSpPr>
          <p:spPr>
            <a:xfrm>
              <a:off x="6712050" y="4197600"/>
              <a:ext cx="8450" cy="8150"/>
            </a:xfrm>
            <a:custGeom>
              <a:avLst/>
              <a:gdLst/>
              <a:ahLst/>
              <a:cxnLst/>
              <a:rect l="l" t="t" r="r" b="b"/>
              <a:pathLst>
                <a:path w="338" h="326" extrusionOk="0">
                  <a:moveTo>
                    <a:pt x="88" y="313"/>
                  </a:moveTo>
                  <a:cubicBezTo>
                    <a:pt x="175" y="325"/>
                    <a:pt x="262" y="288"/>
                    <a:pt x="312" y="213"/>
                  </a:cubicBezTo>
                  <a:cubicBezTo>
                    <a:pt x="325" y="200"/>
                    <a:pt x="337" y="163"/>
                    <a:pt x="325" y="138"/>
                  </a:cubicBezTo>
                  <a:lnTo>
                    <a:pt x="300" y="50"/>
                  </a:lnTo>
                  <a:cubicBezTo>
                    <a:pt x="287" y="13"/>
                    <a:pt x="225" y="0"/>
                    <a:pt x="212" y="38"/>
                  </a:cubicBezTo>
                  <a:lnTo>
                    <a:pt x="75" y="175"/>
                  </a:lnTo>
                  <a:cubicBezTo>
                    <a:pt x="0" y="200"/>
                    <a:pt x="13" y="325"/>
                    <a:pt x="8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>
              <a:extLst>
                <a:ext uri="{FF2B5EF4-FFF2-40B4-BE49-F238E27FC236}">
                  <a16:creationId xmlns:a16="http://schemas.microsoft.com/office/drawing/2014/main" id="{E82967FC-FA91-BD18-6FC1-0EE8B2420EA1}"/>
                </a:ext>
              </a:extLst>
            </p:cNvPr>
            <p:cNvSpPr/>
            <p:nvPr/>
          </p:nvSpPr>
          <p:spPr>
            <a:xfrm>
              <a:off x="6655500" y="4190725"/>
              <a:ext cx="58750" cy="15025"/>
            </a:xfrm>
            <a:custGeom>
              <a:avLst/>
              <a:gdLst/>
              <a:ahLst/>
              <a:cxnLst/>
              <a:rect l="l" t="t" r="r" b="b"/>
              <a:pathLst>
                <a:path w="2350" h="601" extrusionOk="0">
                  <a:moveTo>
                    <a:pt x="2300" y="475"/>
                  </a:moveTo>
                  <a:cubicBezTo>
                    <a:pt x="1625" y="138"/>
                    <a:pt x="825" y="0"/>
                    <a:pt x="88" y="225"/>
                  </a:cubicBezTo>
                  <a:cubicBezTo>
                    <a:pt x="0" y="250"/>
                    <a:pt x="0" y="413"/>
                    <a:pt x="113" y="400"/>
                  </a:cubicBezTo>
                  <a:cubicBezTo>
                    <a:pt x="862" y="313"/>
                    <a:pt x="1537" y="313"/>
                    <a:pt x="2250" y="588"/>
                  </a:cubicBezTo>
                  <a:cubicBezTo>
                    <a:pt x="2312" y="600"/>
                    <a:pt x="2350" y="500"/>
                    <a:pt x="230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>
              <a:extLst>
                <a:ext uri="{FF2B5EF4-FFF2-40B4-BE49-F238E27FC236}">
                  <a16:creationId xmlns:a16="http://schemas.microsoft.com/office/drawing/2014/main" id="{DE6B5EE8-74FF-D3B9-5278-C6D54970B8CA}"/>
                </a:ext>
              </a:extLst>
            </p:cNvPr>
            <p:cNvSpPr/>
            <p:nvPr/>
          </p:nvSpPr>
          <p:spPr>
            <a:xfrm>
              <a:off x="6655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201" y="613"/>
                  </a:moveTo>
                  <a:cubicBezTo>
                    <a:pt x="413" y="351"/>
                    <a:pt x="650" y="276"/>
                    <a:pt x="938" y="163"/>
                  </a:cubicBezTo>
                  <a:cubicBezTo>
                    <a:pt x="1013" y="126"/>
                    <a:pt x="1013" y="1"/>
                    <a:pt x="925" y="1"/>
                  </a:cubicBezTo>
                  <a:cubicBezTo>
                    <a:pt x="575" y="26"/>
                    <a:pt x="251" y="201"/>
                    <a:pt x="63" y="501"/>
                  </a:cubicBezTo>
                  <a:cubicBezTo>
                    <a:pt x="1" y="576"/>
                    <a:pt x="138" y="676"/>
                    <a:pt x="201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>
              <a:extLst>
                <a:ext uri="{FF2B5EF4-FFF2-40B4-BE49-F238E27FC236}">
                  <a16:creationId xmlns:a16="http://schemas.microsoft.com/office/drawing/2014/main" id="{83AE6F82-04B9-CC59-9403-6E442DA1CD7A}"/>
                </a:ext>
              </a:extLst>
            </p:cNvPr>
            <p:cNvSpPr/>
            <p:nvPr/>
          </p:nvSpPr>
          <p:spPr>
            <a:xfrm>
              <a:off x="6694550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1012" y="2075"/>
                  </a:moveTo>
                  <a:cubicBezTo>
                    <a:pt x="838" y="1775"/>
                    <a:pt x="700" y="1462"/>
                    <a:pt x="575" y="1125"/>
                  </a:cubicBezTo>
                  <a:cubicBezTo>
                    <a:pt x="463" y="775"/>
                    <a:pt x="525" y="475"/>
                    <a:pt x="575" y="125"/>
                  </a:cubicBezTo>
                  <a:cubicBezTo>
                    <a:pt x="588" y="25"/>
                    <a:pt x="450" y="0"/>
                    <a:pt x="413" y="75"/>
                  </a:cubicBezTo>
                  <a:cubicBezTo>
                    <a:pt x="0" y="775"/>
                    <a:pt x="463" y="1612"/>
                    <a:pt x="925" y="2162"/>
                  </a:cubicBezTo>
                  <a:cubicBezTo>
                    <a:pt x="975" y="2212"/>
                    <a:pt x="1062" y="2137"/>
                    <a:pt x="1025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>
              <a:extLst>
                <a:ext uri="{FF2B5EF4-FFF2-40B4-BE49-F238E27FC236}">
                  <a16:creationId xmlns:a16="http://schemas.microsoft.com/office/drawing/2014/main" id="{91175F5E-21DF-C922-810F-1E61D8A5C362}"/>
                </a:ext>
              </a:extLst>
            </p:cNvPr>
            <p:cNvSpPr/>
            <p:nvPr/>
          </p:nvSpPr>
          <p:spPr>
            <a:xfrm>
              <a:off x="66936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76" y="138"/>
                  </a:moveTo>
                  <a:cubicBezTo>
                    <a:pt x="113" y="450"/>
                    <a:pt x="1" y="875"/>
                    <a:pt x="51" y="1287"/>
                  </a:cubicBezTo>
                  <a:cubicBezTo>
                    <a:pt x="63" y="1387"/>
                    <a:pt x="201" y="1350"/>
                    <a:pt x="226" y="1262"/>
                  </a:cubicBezTo>
                  <a:cubicBezTo>
                    <a:pt x="238" y="875"/>
                    <a:pt x="301" y="575"/>
                    <a:pt x="576" y="288"/>
                  </a:cubicBezTo>
                  <a:cubicBezTo>
                    <a:pt x="676" y="150"/>
                    <a:pt x="476" y="0"/>
                    <a:pt x="376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>
              <a:extLst>
                <a:ext uri="{FF2B5EF4-FFF2-40B4-BE49-F238E27FC236}">
                  <a16:creationId xmlns:a16="http://schemas.microsoft.com/office/drawing/2014/main" id="{D6653D6B-BD34-0A0E-CDDE-CF62F5330FAE}"/>
                </a:ext>
              </a:extLst>
            </p:cNvPr>
            <p:cNvSpPr/>
            <p:nvPr/>
          </p:nvSpPr>
          <p:spPr>
            <a:xfrm>
              <a:off x="6676725" y="4169150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788" y="238"/>
                  </a:moveTo>
                  <a:cubicBezTo>
                    <a:pt x="576" y="176"/>
                    <a:pt x="363" y="76"/>
                    <a:pt x="138" y="26"/>
                  </a:cubicBezTo>
                  <a:cubicBezTo>
                    <a:pt x="51" y="1"/>
                    <a:pt x="1" y="113"/>
                    <a:pt x="88" y="163"/>
                  </a:cubicBezTo>
                  <a:cubicBezTo>
                    <a:pt x="288" y="288"/>
                    <a:pt x="513" y="376"/>
                    <a:pt x="738" y="426"/>
                  </a:cubicBezTo>
                  <a:cubicBezTo>
                    <a:pt x="863" y="451"/>
                    <a:pt x="913" y="276"/>
                    <a:pt x="78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>
              <a:extLst>
                <a:ext uri="{FF2B5EF4-FFF2-40B4-BE49-F238E27FC236}">
                  <a16:creationId xmlns:a16="http://schemas.microsoft.com/office/drawing/2014/main" id="{5DC8FC61-0177-42A3-D617-3C6D854D7B4C}"/>
                </a:ext>
              </a:extLst>
            </p:cNvPr>
            <p:cNvSpPr/>
            <p:nvPr/>
          </p:nvSpPr>
          <p:spPr>
            <a:xfrm>
              <a:off x="6675800" y="4169150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63" y="226"/>
                  </a:moveTo>
                  <a:cubicBezTo>
                    <a:pt x="150" y="413"/>
                    <a:pt x="275" y="588"/>
                    <a:pt x="438" y="726"/>
                  </a:cubicBezTo>
                  <a:cubicBezTo>
                    <a:pt x="513" y="788"/>
                    <a:pt x="650" y="701"/>
                    <a:pt x="588" y="613"/>
                  </a:cubicBezTo>
                  <a:cubicBezTo>
                    <a:pt x="488" y="438"/>
                    <a:pt x="363" y="288"/>
                    <a:pt x="250" y="126"/>
                  </a:cubicBezTo>
                  <a:cubicBezTo>
                    <a:pt x="175" y="1"/>
                    <a:pt x="0" y="101"/>
                    <a:pt x="75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>
              <a:extLst>
                <a:ext uri="{FF2B5EF4-FFF2-40B4-BE49-F238E27FC236}">
                  <a16:creationId xmlns:a16="http://schemas.microsoft.com/office/drawing/2014/main" id="{703E70D2-C19A-86B3-7B7E-F2134536B03B}"/>
                </a:ext>
              </a:extLst>
            </p:cNvPr>
            <p:cNvSpPr/>
            <p:nvPr/>
          </p:nvSpPr>
          <p:spPr>
            <a:xfrm>
              <a:off x="6672975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6" y="51"/>
                  </a:moveTo>
                  <a:cubicBezTo>
                    <a:pt x="413" y="1"/>
                    <a:pt x="226" y="26"/>
                    <a:pt x="88" y="113"/>
                  </a:cubicBezTo>
                  <a:cubicBezTo>
                    <a:pt x="1" y="163"/>
                    <a:pt x="63" y="276"/>
                    <a:pt x="138" y="251"/>
                  </a:cubicBezTo>
                  <a:lnTo>
                    <a:pt x="526" y="238"/>
                  </a:lnTo>
                  <a:cubicBezTo>
                    <a:pt x="638" y="263"/>
                    <a:pt x="701" y="88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>
              <a:extLst>
                <a:ext uri="{FF2B5EF4-FFF2-40B4-BE49-F238E27FC236}">
                  <a16:creationId xmlns:a16="http://schemas.microsoft.com/office/drawing/2014/main" id="{F1795EF3-4FEF-DE99-B886-4CD542DA5F3C}"/>
                </a:ext>
              </a:extLst>
            </p:cNvPr>
            <p:cNvSpPr/>
            <p:nvPr/>
          </p:nvSpPr>
          <p:spPr>
            <a:xfrm>
              <a:off x="665300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638" y="788"/>
                  </a:moveTo>
                  <a:cubicBezTo>
                    <a:pt x="1150" y="675"/>
                    <a:pt x="862" y="1"/>
                    <a:pt x="425" y="101"/>
                  </a:cubicBezTo>
                  <a:cubicBezTo>
                    <a:pt x="0" y="201"/>
                    <a:pt x="113" y="938"/>
                    <a:pt x="625" y="788"/>
                  </a:cubicBezTo>
                  <a:cubicBezTo>
                    <a:pt x="737" y="750"/>
                    <a:pt x="712" y="588"/>
                    <a:pt x="600" y="600"/>
                  </a:cubicBezTo>
                  <a:lnTo>
                    <a:pt x="600" y="613"/>
                  </a:lnTo>
                  <a:cubicBezTo>
                    <a:pt x="488" y="650"/>
                    <a:pt x="538" y="813"/>
                    <a:pt x="65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>
              <a:extLst>
                <a:ext uri="{FF2B5EF4-FFF2-40B4-BE49-F238E27FC236}">
                  <a16:creationId xmlns:a16="http://schemas.microsoft.com/office/drawing/2014/main" id="{832508FF-AB3C-1746-BAC8-2A6326BF224A}"/>
                </a:ext>
              </a:extLst>
            </p:cNvPr>
            <p:cNvSpPr/>
            <p:nvPr/>
          </p:nvSpPr>
          <p:spPr>
            <a:xfrm>
              <a:off x="846700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832" y="4662"/>
                  </a:moveTo>
                  <a:cubicBezTo>
                    <a:pt x="17009" y="0"/>
                    <a:pt x="10598" y="7623"/>
                    <a:pt x="4962" y="6311"/>
                  </a:cubicBezTo>
                  <a:cubicBezTo>
                    <a:pt x="1963" y="5611"/>
                    <a:pt x="1" y="3300"/>
                    <a:pt x="101" y="238"/>
                  </a:cubicBezTo>
                  <a:cubicBezTo>
                    <a:pt x="101" y="150"/>
                    <a:pt x="251" y="150"/>
                    <a:pt x="251" y="238"/>
                  </a:cubicBezTo>
                  <a:cubicBezTo>
                    <a:pt x="513" y="6511"/>
                    <a:pt x="7511" y="6724"/>
                    <a:pt x="11885" y="4887"/>
                  </a:cubicBezTo>
                  <a:cubicBezTo>
                    <a:pt x="13597" y="4162"/>
                    <a:pt x="15322" y="3175"/>
                    <a:pt x="17209" y="2950"/>
                  </a:cubicBezTo>
                  <a:cubicBezTo>
                    <a:pt x="19108" y="2725"/>
                    <a:pt x="20620" y="3225"/>
                    <a:pt x="21970" y="4524"/>
                  </a:cubicBezTo>
                  <a:cubicBezTo>
                    <a:pt x="22045" y="4612"/>
                    <a:pt x="21920" y="4737"/>
                    <a:pt x="21832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>
              <a:extLst>
                <a:ext uri="{FF2B5EF4-FFF2-40B4-BE49-F238E27FC236}">
                  <a16:creationId xmlns:a16="http://schemas.microsoft.com/office/drawing/2014/main" id="{62F08F6C-EACC-DE2D-BE85-11C2E81D1A3F}"/>
                </a:ext>
              </a:extLst>
            </p:cNvPr>
            <p:cNvSpPr/>
            <p:nvPr/>
          </p:nvSpPr>
          <p:spPr>
            <a:xfrm>
              <a:off x="851700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13" y="3174"/>
                  </a:moveTo>
                  <a:cubicBezTo>
                    <a:pt x="151" y="1162"/>
                    <a:pt x="2612" y="0"/>
                    <a:pt x="4412" y="537"/>
                  </a:cubicBezTo>
                  <a:cubicBezTo>
                    <a:pt x="5924" y="987"/>
                    <a:pt x="7236" y="3524"/>
                    <a:pt x="5849" y="4774"/>
                  </a:cubicBezTo>
                  <a:cubicBezTo>
                    <a:pt x="5774" y="4849"/>
                    <a:pt x="5662" y="4736"/>
                    <a:pt x="5724" y="4661"/>
                  </a:cubicBezTo>
                  <a:cubicBezTo>
                    <a:pt x="7124" y="3137"/>
                    <a:pt x="5462" y="837"/>
                    <a:pt x="3837" y="637"/>
                  </a:cubicBezTo>
                  <a:cubicBezTo>
                    <a:pt x="2287" y="437"/>
                    <a:pt x="325" y="1450"/>
                    <a:pt x="201" y="3174"/>
                  </a:cubicBezTo>
                  <a:cubicBezTo>
                    <a:pt x="201" y="3299"/>
                    <a:pt x="1" y="3299"/>
                    <a:pt x="13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>
              <a:extLst>
                <a:ext uri="{FF2B5EF4-FFF2-40B4-BE49-F238E27FC236}">
                  <a16:creationId xmlns:a16="http://schemas.microsoft.com/office/drawing/2014/main" id="{DECDCEF2-8F9B-9CE2-1D2C-BA4663ADC349}"/>
                </a:ext>
              </a:extLst>
            </p:cNvPr>
            <p:cNvSpPr/>
            <p:nvPr/>
          </p:nvSpPr>
          <p:spPr>
            <a:xfrm>
              <a:off x="905750" y="42766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62" y="2600"/>
                  </a:moveTo>
                  <a:cubicBezTo>
                    <a:pt x="2025" y="3087"/>
                    <a:pt x="800" y="2738"/>
                    <a:pt x="388" y="1850"/>
                  </a:cubicBezTo>
                  <a:cubicBezTo>
                    <a:pt x="0" y="1026"/>
                    <a:pt x="613" y="101"/>
                    <a:pt x="1488" y="13"/>
                  </a:cubicBezTo>
                  <a:cubicBezTo>
                    <a:pt x="1588" y="1"/>
                    <a:pt x="1625" y="188"/>
                    <a:pt x="1513" y="213"/>
                  </a:cubicBezTo>
                  <a:cubicBezTo>
                    <a:pt x="700" y="351"/>
                    <a:pt x="200" y="1176"/>
                    <a:pt x="663" y="1925"/>
                  </a:cubicBezTo>
                  <a:cubicBezTo>
                    <a:pt x="1138" y="2613"/>
                    <a:pt x="2037" y="2838"/>
                    <a:pt x="2775" y="2463"/>
                  </a:cubicBezTo>
                  <a:cubicBezTo>
                    <a:pt x="2850" y="2425"/>
                    <a:pt x="2925" y="2538"/>
                    <a:pt x="2850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>
              <a:extLst>
                <a:ext uri="{FF2B5EF4-FFF2-40B4-BE49-F238E27FC236}">
                  <a16:creationId xmlns:a16="http://schemas.microsoft.com/office/drawing/2014/main" id="{B5FE53AB-43F6-0A55-435D-5E9B515006E9}"/>
                </a:ext>
              </a:extLst>
            </p:cNvPr>
            <p:cNvSpPr/>
            <p:nvPr/>
          </p:nvSpPr>
          <p:spPr>
            <a:xfrm>
              <a:off x="952300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>
              <a:extLst>
                <a:ext uri="{FF2B5EF4-FFF2-40B4-BE49-F238E27FC236}">
                  <a16:creationId xmlns:a16="http://schemas.microsoft.com/office/drawing/2014/main" id="{701A55A2-BC0A-7E43-67C8-FC098EA238FB}"/>
                </a:ext>
              </a:extLst>
            </p:cNvPr>
            <p:cNvSpPr/>
            <p:nvPr/>
          </p:nvSpPr>
          <p:spPr>
            <a:xfrm>
              <a:off x="759550" y="4357225"/>
              <a:ext cx="206825" cy="103750"/>
            </a:xfrm>
            <a:custGeom>
              <a:avLst/>
              <a:gdLst/>
              <a:ahLst/>
              <a:cxnLst/>
              <a:rect l="l" t="t" r="r" b="b"/>
              <a:pathLst>
                <a:path w="8273" h="4150" extrusionOk="0">
                  <a:moveTo>
                    <a:pt x="8135" y="4137"/>
                  </a:moveTo>
                  <a:cubicBezTo>
                    <a:pt x="6998" y="3887"/>
                    <a:pt x="5936" y="3425"/>
                    <a:pt x="4986" y="2775"/>
                  </a:cubicBezTo>
                  <a:cubicBezTo>
                    <a:pt x="3537" y="1763"/>
                    <a:pt x="2062" y="1"/>
                    <a:pt x="175" y="1276"/>
                  </a:cubicBezTo>
                  <a:cubicBezTo>
                    <a:pt x="100" y="1326"/>
                    <a:pt x="0" y="1201"/>
                    <a:pt x="75" y="1138"/>
                  </a:cubicBezTo>
                  <a:cubicBezTo>
                    <a:pt x="837" y="451"/>
                    <a:pt x="1787" y="451"/>
                    <a:pt x="2699" y="851"/>
                  </a:cubicBezTo>
                  <a:cubicBezTo>
                    <a:pt x="3374" y="1151"/>
                    <a:pt x="3912" y="1676"/>
                    <a:pt x="4474" y="2125"/>
                  </a:cubicBezTo>
                  <a:cubicBezTo>
                    <a:pt x="5549" y="3013"/>
                    <a:pt x="6811" y="3650"/>
                    <a:pt x="8173" y="3975"/>
                  </a:cubicBezTo>
                  <a:cubicBezTo>
                    <a:pt x="8273" y="4000"/>
                    <a:pt x="8235" y="4150"/>
                    <a:pt x="8135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>
              <a:extLst>
                <a:ext uri="{FF2B5EF4-FFF2-40B4-BE49-F238E27FC236}">
                  <a16:creationId xmlns:a16="http://schemas.microsoft.com/office/drawing/2014/main" id="{00C0FC6A-EC24-06B9-D18B-AB4CB916A597}"/>
                </a:ext>
              </a:extLst>
            </p:cNvPr>
            <p:cNvSpPr/>
            <p:nvPr/>
          </p:nvSpPr>
          <p:spPr>
            <a:xfrm>
              <a:off x="1020100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3424" y="2888"/>
                  </a:moveTo>
                  <a:cubicBezTo>
                    <a:pt x="2550" y="3087"/>
                    <a:pt x="1700" y="3200"/>
                    <a:pt x="888" y="2713"/>
                  </a:cubicBezTo>
                  <a:cubicBezTo>
                    <a:pt x="363" y="2388"/>
                    <a:pt x="0" y="1875"/>
                    <a:pt x="100" y="1225"/>
                  </a:cubicBezTo>
                  <a:cubicBezTo>
                    <a:pt x="188" y="613"/>
                    <a:pt x="688" y="138"/>
                    <a:pt x="1312" y="63"/>
                  </a:cubicBezTo>
                  <a:cubicBezTo>
                    <a:pt x="1787" y="13"/>
                    <a:pt x="2462" y="176"/>
                    <a:pt x="2512" y="726"/>
                  </a:cubicBezTo>
                  <a:cubicBezTo>
                    <a:pt x="2525" y="813"/>
                    <a:pt x="2387" y="813"/>
                    <a:pt x="2375" y="726"/>
                  </a:cubicBezTo>
                  <a:cubicBezTo>
                    <a:pt x="2312" y="1"/>
                    <a:pt x="1100" y="263"/>
                    <a:pt x="775" y="488"/>
                  </a:cubicBezTo>
                  <a:cubicBezTo>
                    <a:pt x="288" y="838"/>
                    <a:pt x="138" y="1500"/>
                    <a:pt x="438" y="2025"/>
                  </a:cubicBezTo>
                  <a:cubicBezTo>
                    <a:pt x="1050" y="3037"/>
                    <a:pt x="2400" y="2937"/>
                    <a:pt x="3374" y="2713"/>
                  </a:cubicBezTo>
                  <a:cubicBezTo>
                    <a:pt x="3487" y="2688"/>
                    <a:pt x="3537" y="2863"/>
                    <a:pt x="3424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>
              <a:extLst>
                <a:ext uri="{FF2B5EF4-FFF2-40B4-BE49-F238E27FC236}">
                  <a16:creationId xmlns:a16="http://schemas.microsoft.com/office/drawing/2014/main" id="{9542C027-75C7-1C93-3E00-B6563F344838}"/>
                </a:ext>
              </a:extLst>
            </p:cNvPr>
            <p:cNvSpPr/>
            <p:nvPr/>
          </p:nvSpPr>
          <p:spPr>
            <a:xfrm>
              <a:off x="1130700" y="4386300"/>
              <a:ext cx="33450" cy="43450"/>
            </a:xfrm>
            <a:custGeom>
              <a:avLst/>
              <a:gdLst/>
              <a:ahLst/>
              <a:cxnLst/>
              <a:rect l="l" t="t" r="r" b="b"/>
              <a:pathLst>
                <a:path w="1338" h="1738" extrusionOk="0">
                  <a:moveTo>
                    <a:pt x="1237" y="1550"/>
                  </a:moveTo>
                  <a:cubicBezTo>
                    <a:pt x="700" y="1737"/>
                    <a:pt x="0" y="1412"/>
                    <a:pt x="75" y="762"/>
                  </a:cubicBezTo>
                  <a:cubicBezTo>
                    <a:pt x="125" y="338"/>
                    <a:pt x="825" y="0"/>
                    <a:pt x="1087" y="425"/>
                  </a:cubicBezTo>
                  <a:cubicBezTo>
                    <a:pt x="1162" y="538"/>
                    <a:pt x="987" y="637"/>
                    <a:pt x="912" y="525"/>
                  </a:cubicBezTo>
                  <a:cubicBezTo>
                    <a:pt x="800" y="463"/>
                    <a:pt x="662" y="438"/>
                    <a:pt x="537" y="488"/>
                  </a:cubicBezTo>
                  <a:cubicBezTo>
                    <a:pt x="263" y="712"/>
                    <a:pt x="213" y="937"/>
                    <a:pt x="388" y="1137"/>
                  </a:cubicBezTo>
                  <a:cubicBezTo>
                    <a:pt x="550" y="1450"/>
                    <a:pt x="887" y="1487"/>
                    <a:pt x="1200" y="1400"/>
                  </a:cubicBezTo>
                  <a:cubicBezTo>
                    <a:pt x="1300" y="1362"/>
                    <a:pt x="1337" y="1525"/>
                    <a:pt x="1237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>
              <a:extLst>
                <a:ext uri="{FF2B5EF4-FFF2-40B4-BE49-F238E27FC236}">
                  <a16:creationId xmlns:a16="http://schemas.microsoft.com/office/drawing/2014/main" id="{DD9BCD54-FA0C-F0D2-7AA6-A5880DED7204}"/>
                </a:ext>
              </a:extLst>
            </p:cNvPr>
            <p:cNvSpPr/>
            <p:nvPr/>
          </p:nvSpPr>
          <p:spPr>
            <a:xfrm>
              <a:off x="74047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38" y="351"/>
                  </a:moveTo>
                  <a:cubicBezTo>
                    <a:pt x="1275" y="713"/>
                    <a:pt x="813" y="1275"/>
                    <a:pt x="413" y="950"/>
                  </a:cubicBezTo>
                  <a:cubicBezTo>
                    <a:pt x="1" y="626"/>
                    <a:pt x="476" y="1"/>
                    <a:pt x="888" y="301"/>
                  </a:cubicBezTo>
                  <a:cubicBezTo>
                    <a:pt x="950" y="351"/>
                    <a:pt x="900" y="463"/>
                    <a:pt x="813" y="451"/>
                  </a:cubicBezTo>
                  <a:lnTo>
                    <a:pt x="813" y="451"/>
                  </a:lnTo>
                  <a:cubicBezTo>
                    <a:pt x="776" y="376"/>
                    <a:pt x="875" y="276"/>
                    <a:pt x="950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>
              <a:extLst>
                <a:ext uri="{FF2B5EF4-FFF2-40B4-BE49-F238E27FC236}">
                  <a16:creationId xmlns:a16="http://schemas.microsoft.com/office/drawing/2014/main" id="{8E941D13-DE23-3E3E-9766-F37566DF90DE}"/>
                </a:ext>
              </a:extLst>
            </p:cNvPr>
            <p:cNvSpPr/>
            <p:nvPr/>
          </p:nvSpPr>
          <p:spPr>
            <a:xfrm>
              <a:off x="8160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2963" y="4462"/>
                  </a:moveTo>
                  <a:cubicBezTo>
                    <a:pt x="1563" y="3363"/>
                    <a:pt x="538" y="1850"/>
                    <a:pt x="26" y="151"/>
                  </a:cubicBezTo>
                  <a:cubicBezTo>
                    <a:pt x="1" y="63"/>
                    <a:pt x="138" y="1"/>
                    <a:pt x="188" y="88"/>
                  </a:cubicBezTo>
                  <a:cubicBezTo>
                    <a:pt x="926" y="1700"/>
                    <a:pt x="1700" y="3188"/>
                    <a:pt x="3050" y="4375"/>
                  </a:cubicBezTo>
                  <a:cubicBezTo>
                    <a:pt x="3113" y="4437"/>
                    <a:pt x="3025" y="4525"/>
                    <a:pt x="29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>
              <a:extLst>
                <a:ext uri="{FF2B5EF4-FFF2-40B4-BE49-F238E27FC236}">
                  <a16:creationId xmlns:a16="http://schemas.microsoft.com/office/drawing/2014/main" id="{6167B52B-0DF2-C6A2-C625-602DE80225BC}"/>
                </a:ext>
              </a:extLst>
            </p:cNvPr>
            <p:cNvSpPr/>
            <p:nvPr/>
          </p:nvSpPr>
          <p:spPr>
            <a:xfrm>
              <a:off x="799850" y="4293200"/>
              <a:ext cx="30950" cy="32500"/>
            </a:xfrm>
            <a:custGeom>
              <a:avLst/>
              <a:gdLst/>
              <a:ahLst/>
              <a:cxnLst/>
              <a:rect l="l" t="t" r="r" b="b"/>
              <a:pathLst>
                <a:path w="1238" h="1300" extrusionOk="0">
                  <a:moveTo>
                    <a:pt x="737" y="800"/>
                  </a:moveTo>
                  <a:lnTo>
                    <a:pt x="737" y="737"/>
                  </a:lnTo>
                  <a:cubicBezTo>
                    <a:pt x="812" y="662"/>
                    <a:pt x="925" y="750"/>
                    <a:pt x="875" y="850"/>
                  </a:cubicBezTo>
                  <a:cubicBezTo>
                    <a:pt x="637" y="1300"/>
                    <a:pt x="0" y="750"/>
                    <a:pt x="350" y="375"/>
                  </a:cubicBezTo>
                  <a:cubicBezTo>
                    <a:pt x="687" y="0"/>
                    <a:pt x="1237" y="550"/>
                    <a:pt x="850" y="912"/>
                  </a:cubicBezTo>
                  <a:cubicBezTo>
                    <a:pt x="762" y="975"/>
                    <a:pt x="675" y="875"/>
                    <a:pt x="725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>
              <a:extLst>
                <a:ext uri="{FF2B5EF4-FFF2-40B4-BE49-F238E27FC236}">
                  <a16:creationId xmlns:a16="http://schemas.microsoft.com/office/drawing/2014/main" id="{3F49EAA5-C69C-8CBF-AF16-1FE3E09305DA}"/>
                </a:ext>
              </a:extLst>
            </p:cNvPr>
            <p:cNvSpPr/>
            <p:nvPr/>
          </p:nvSpPr>
          <p:spPr>
            <a:xfrm>
              <a:off x="8485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13" y="263"/>
                  </a:moveTo>
                  <a:cubicBezTo>
                    <a:pt x="1" y="188"/>
                    <a:pt x="26" y="113"/>
                    <a:pt x="76" y="63"/>
                  </a:cubicBezTo>
                  <a:cubicBezTo>
                    <a:pt x="113" y="0"/>
                    <a:pt x="226" y="13"/>
                    <a:pt x="226" y="100"/>
                  </a:cubicBezTo>
                  <a:cubicBezTo>
                    <a:pt x="213" y="150"/>
                    <a:pt x="213" y="213"/>
                    <a:pt x="213" y="263"/>
                  </a:cubicBezTo>
                  <a:cubicBezTo>
                    <a:pt x="201" y="375"/>
                    <a:pt x="38" y="375"/>
                    <a:pt x="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>
              <a:extLst>
                <a:ext uri="{FF2B5EF4-FFF2-40B4-BE49-F238E27FC236}">
                  <a16:creationId xmlns:a16="http://schemas.microsoft.com/office/drawing/2014/main" id="{68BB9C28-9BF2-E627-BD2A-DBD8CAC2F956}"/>
                </a:ext>
              </a:extLst>
            </p:cNvPr>
            <p:cNvSpPr/>
            <p:nvPr/>
          </p:nvSpPr>
          <p:spPr>
            <a:xfrm>
              <a:off x="980725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88" y="88"/>
                  </a:moveTo>
                  <a:cubicBezTo>
                    <a:pt x="151" y="51"/>
                    <a:pt x="226" y="26"/>
                    <a:pt x="301" y="13"/>
                  </a:cubicBezTo>
                  <a:cubicBezTo>
                    <a:pt x="351" y="1"/>
                    <a:pt x="401" y="63"/>
                    <a:pt x="351" y="113"/>
                  </a:cubicBezTo>
                  <a:cubicBezTo>
                    <a:pt x="301" y="176"/>
                    <a:pt x="226" y="226"/>
                    <a:pt x="151" y="251"/>
                  </a:cubicBezTo>
                  <a:cubicBezTo>
                    <a:pt x="63" y="276"/>
                    <a:pt x="1" y="138"/>
                    <a:pt x="8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>
              <a:extLst>
                <a:ext uri="{FF2B5EF4-FFF2-40B4-BE49-F238E27FC236}">
                  <a16:creationId xmlns:a16="http://schemas.microsoft.com/office/drawing/2014/main" id="{A1FEC75B-4070-AFAF-C543-DC0C151F2973}"/>
                </a:ext>
              </a:extLst>
            </p:cNvPr>
            <p:cNvSpPr/>
            <p:nvPr/>
          </p:nvSpPr>
          <p:spPr>
            <a:xfrm>
              <a:off x="8395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6174" y="1100"/>
                  </a:moveTo>
                  <a:cubicBezTo>
                    <a:pt x="5311" y="1112"/>
                    <a:pt x="4449" y="1025"/>
                    <a:pt x="3612" y="850"/>
                  </a:cubicBezTo>
                  <a:cubicBezTo>
                    <a:pt x="2462" y="625"/>
                    <a:pt x="1337" y="175"/>
                    <a:pt x="163" y="500"/>
                  </a:cubicBezTo>
                  <a:cubicBezTo>
                    <a:pt x="38" y="525"/>
                    <a:pt x="0" y="362"/>
                    <a:pt x="113" y="313"/>
                  </a:cubicBezTo>
                  <a:cubicBezTo>
                    <a:pt x="900" y="0"/>
                    <a:pt x="1625" y="163"/>
                    <a:pt x="2437" y="337"/>
                  </a:cubicBezTo>
                  <a:cubicBezTo>
                    <a:pt x="3674" y="612"/>
                    <a:pt x="4899" y="862"/>
                    <a:pt x="6174" y="925"/>
                  </a:cubicBezTo>
                  <a:cubicBezTo>
                    <a:pt x="6274" y="937"/>
                    <a:pt x="6274" y="1087"/>
                    <a:pt x="6174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>
              <a:extLst>
                <a:ext uri="{FF2B5EF4-FFF2-40B4-BE49-F238E27FC236}">
                  <a16:creationId xmlns:a16="http://schemas.microsoft.com/office/drawing/2014/main" id="{239E439B-57E0-484A-BBC3-6AA320B5419A}"/>
                </a:ext>
              </a:extLst>
            </p:cNvPr>
            <p:cNvSpPr/>
            <p:nvPr/>
          </p:nvSpPr>
          <p:spPr>
            <a:xfrm>
              <a:off x="817950" y="4437225"/>
              <a:ext cx="33150" cy="31250"/>
            </a:xfrm>
            <a:custGeom>
              <a:avLst/>
              <a:gdLst/>
              <a:ahLst/>
              <a:cxnLst/>
              <a:rect l="l" t="t" r="r" b="b"/>
              <a:pathLst>
                <a:path w="1326" h="1250" extrusionOk="0">
                  <a:moveTo>
                    <a:pt x="876" y="550"/>
                  </a:moveTo>
                  <a:lnTo>
                    <a:pt x="763" y="587"/>
                  </a:lnTo>
                  <a:cubicBezTo>
                    <a:pt x="713" y="512"/>
                    <a:pt x="763" y="413"/>
                    <a:pt x="851" y="425"/>
                  </a:cubicBezTo>
                  <a:cubicBezTo>
                    <a:pt x="1326" y="587"/>
                    <a:pt x="851" y="1250"/>
                    <a:pt x="476" y="1012"/>
                  </a:cubicBezTo>
                  <a:cubicBezTo>
                    <a:pt x="1" y="712"/>
                    <a:pt x="551" y="0"/>
                    <a:pt x="976" y="438"/>
                  </a:cubicBezTo>
                  <a:cubicBezTo>
                    <a:pt x="1038" y="500"/>
                    <a:pt x="963" y="600"/>
                    <a:pt x="876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>
              <a:extLst>
                <a:ext uri="{FF2B5EF4-FFF2-40B4-BE49-F238E27FC236}">
                  <a16:creationId xmlns:a16="http://schemas.microsoft.com/office/drawing/2014/main" id="{61830948-6177-39AC-7BA5-AFF90A5618FB}"/>
                </a:ext>
              </a:extLst>
            </p:cNvPr>
            <p:cNvSpPr/>
            <p:nvPr/>
          </p:nvSpPr>
          <p:spPr>
            <a:xfrm>
              <a:off x="773900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2813" y="263"/>
                  </a:moveTo>
                  <a:cubicBezTo>
                    <a:pt x="2500" y="562"/>
                    <a:pt x="2113" y="750"/>
                    <a:pt x="1688" y="800"/>
                  </a:cubicBezTo>
                  <a:cubicBezTo>
                    <a:pt x="1226" y="862"/>
                    <a:pt x="526" y="900"/>
                    <a:pt x="113" y="637"/>
                  </a:cubicBezTo>
                  <a:cubicBezTo>
                    <a:pt x="1" y="575"/>
                    <a:pt x="63" y="413"/>
                    <a:pt x="188" y="438"/>
                  </a:cubicBezTo>
                  <a:cubicBezTo>
                    <a:pt x="976" y="637"/>
                    <a:pt x="2013" y="687"/>
                    <a:pt x="2650" y="100"/>
                  </a:cubicBezTo>
                  <a:cubicBezTo>
                    <a:pt x="2763" y="0"/>
                    <a:pt x="2913" y="163"/>
                    <a:pt x="2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>
              <a:extLst>
                <a:ext uri="{FF2B5EF4-FFF2-40B4-BE49-F238E27FC236}">
                  <a16:creationId xmlns:a16="http://schemas.microsoft.com/office/drawing/2014/main" id="{64279570-0B56-CE96-192A-63883A7476C5}"/>
                </a:ext>
              </a:extLst>
            </p:cNvPr>
            <p:cNvSpPr/>
            <p:nvPr/>
          </p:nvSpPr>
          <p:spPr>
            <a:xfrm>
              <a:off x="774525" y="4381600"/>
              <a:ext cx="70650" cy="23450"/>
            </a:xfrm>
            <a:custGeom>
              <a:avLst/>
              <a:gdLst/>
              <a:ahLst/>
              <a:cxnLst/>
              <a:rect l="l" t="t" r="r" b="b"/>
              <a:pathLst>
                <a:path w="2826" h="938" extrusionOk="0">
                  <a:moveTo>
                    <a:pt x="63" y="738"/>
                  </a:moveTo>
                  <a:cubicBezTo>
                    <a:pt x="588" y="51"/>
                    <a:pt x="2013" y="1"/>
                    <a:pt x="2725" y="376"/>
                  </a:cubicBezTo>
                  <a:cubicBezTo>
                    <a:pt x="2825" y="426"/>
                    <a:pt x="2750" y="563"/>
                    <a:pt x="2650" y="551"/>
                  </a:cubicBezTo>
                  <a:cubicBezTo>
                    <a:pt x="1938" y="438"/>
                    <a:pt x="776" y="176"/>
                    <a:pt x="213" y="850"/>
                  </a:cubicBezTo>
                  <a:cubicBezTo>
                    <a:pt x="151" y="938"/>
                    <a:pt x="1" y="825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>
              <a:extLst>
                <a:ext uri="{FF2B5EF4-FFF2-40B4-BE49-F238E27FC236}">
                  <a16:creationId xmlns:a16="http://schemas.microsoft.com/office/drawing/2014/main" id="{C94420BA-49FF-57EA-28B3-62B8FC118947}"/>
                </a:ext>
              </a:extLst>
            </p:cNvPr>
            <p:cNvSpPr/>
            <p:nvPr/>
          </p:nvSpPr>
          <p:spPr>
            <a:xfrm>
              <a:off x="92730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301" y="2087"/>
                  </a:moveTo>
                  <a:cubicBezTo>
                    <a:pt x="476" y="1450"/>
                    <a:pt x="376" y="775"/>
                    <a:pt x="51" y="213"/>
                  </a:cubicBezTo>
                  <a:cubicBezTo>
                    <a:pt x="1" y="101"/>
                    <a:pt x="163" y="1"/>
                    <a:pt x="238" y="101"/>
                  </a:cubicBezTo>
                  <a:cubicBezTo>
                    <a:pt x="626" y="713"/>
                    <a:pt x="713" y="1450"/>
                    <a:pt x="476" y="2137"/>
                  </a:cubicBezTo>
                  <a:cubicBezTo>
                    <a:pt x="438" y="2237"/>
                    <a:pt x="288" y="2200"/>
                    <a:pt x="301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>
              <a:extLst>
                <a:ext uri="{FF2B5EF4-FFF2-40B4-BE49-F238E27FC236}">
                  <a16:creationId xmlns:a16="http://schemas.microsoft.com/office/drawing/2014/main" id="{A41E871D-4C88-59A8-0434-D36DDCA464CE}"/>
                </a:ext>
              </a:extLst>
            </p:cNvPr>
            <p:cNvSpPr/>
            <p:nvPr/>
          </p:nvSpPr>
          <p:spPr>
            <a:xfrm>
              <a:off x="922000" y="4396600"/>
              <a:ext cx="15950" cy="54375"/>
            </a:xfrm>
            <a:custGeom>
              <a:avLst/>
              <a:gdLst/>
              <a:ahLst/>
              <a:cxnLst/>
              <a:rect l="l" t="t" r="r" b="b"/>
              <a:pathLst>
                <a:path w="638" h="2175" extrusionOk="0">
                  <a:moveTo>
                    <a:pt x="450" y="188"/>
                  </a:moveTo>
                  <a:cubicBezTo>
                    <a:pt x="313" y="550"/>
                    <a:pt x="275" y="950"/>
                    <a:pt x="338" y="1338"/>
                  </a:cubicBezTo>
                  <a:cubicBezTo>
                    <a:pt x="375" y="1613"/>
                    <a:pt x="525" y="1788"/>
                    <a:pt x="625" y="2038"/>
                  </a:cubicBezTo>
                  <a:cubicBezTo>
                    <a:pt x="638" y="2075"/>
                    <a:pt x="613" y="2112"/>
                    <a:pt x="563" y="2125"/>
                  </a:cubicBezTo>
                  <a:cubicBezTo>
                    <a:pt x="275" y="2175"/>
                    <a:pt x="163" y="1850"/>
                    <a:pt x="113" y="1613"/>
                  </a:cubicBezTo>
                  <a:cubicBezTo>
                    <a:pt x="0" y="1113"/>
                    <a:pt x="38" y="600"/>
                    <a:pt x="238" y="126"/>
                  </a:cubicBezTo>
                  <a:cubicBezTo>
                    <a:pt x="288" y="1"/>
                    <a:pt x="500" y="51"/>
                    <a:pt x="45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>
              <a:extLst>
                <a:ext uri="{FF2B5EF4-FFF2-40B4-BE49-F238E27FC236}">
                  <a16:creationId xmlns:a16="http://schemas.microsoft.com/office/drawing/2014/main" id="{A671C09B-2BE3-1830-F800-C859A4448207}"/>
                </a:ext>
              </a:extLst>
            </p:cNvPr>
            <p:cNvSpPr/>
            <p:nvPr/>
          </p:nvSpPr>
          <p:spPr>
            <a:xfrm>
              <a:off x="1194425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3187" y="926"/>
                  </a:moveTo>
                  <a:cubicBezTo>
                    <a:pt x="2175" y="1076"/>
                    <a:pt x="800" y="926"/>
                    <a:pt x="50" y="163"/>
                  </a:cubicBezTo>
                  <a:cubicBezTo>
                    <a:pt x="0" y="113"/>
                    <a:pt x="50" y="1"/>
                    <a:pt x="125" y="26"/>
                  </a:cubicBezTo>
                  <a:cubicBezTo>
                    <a:pt x="600" y="188"/>
                    <a:pt x="1013" y="476"/>
                    <a:pt x="1500" y="601"/>
                  </a:cubicBezTo>
                  <a:cubicBezTo>
                    <a:pt x="2037" y="738"/>
                    <a:pt x="2600" y="776"/>
                    <a:pt x="3150" y="713"/>
                  </a:cubicBezTo>
                  <a:cubicBezTo>
                    <a:pt x="3275" y="701"/>
                    <a:pt x="3312" y="913"/>
                    <a:pt x="3187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>
              <a:extLst>
                <a:ext uri="{FF2B5EF4-FFF2-40B4-BE49-F238E27FC236}">
                  <a16:creationId xmlns:a16="http://schemas.microsoft.com/office/drawing/2014/main" id="{9D5097E3-7A8B-1CB8-89D9-993D87AEF650}"/>
                </a:ext>
              </a:extLst>
            </p:cNvPr>
            <p:cNvSpPr/>
            <p:nvPr/>
          </p:nvSpPr>
          <p:spPr>
            <a:xfrm>
              <a:off x="1194425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138" y="238"/>
                  </a:moveTo>
                  <a:cubicBezTo>
                    <a:pt x="763" y="126"/>
                    <a:pt x="1413" y="1"/>
                    <a:pt x="2050" y="101"/>
                  </a:cubicBezTo>
                  <a:cubicBezTo>
                    <a:pt x="2737" y="201"/>
                    <a:pt x="3312" y="551"/>
                    <a:pt x="3887" y="926"/>
                  </a:cubicBezTo>
                  <a:cubicBezTo>
                    <a:pt x="4024" y="1013"/>
                    <a:pt x="3899" y="1238"/>
                    <a:pt x="3749" y="1151"/>
                  </a:cubicBezTo>
                  <a:cubicBezTo>
                    <a:pt x="3287" y="838"/>
                    <a:pt x="2800" y="526"/>
                    <a:pt x="2237" y="388"/>
                  </a:cubicBezTo>
                  <a:cubicBezTo>
                    <a:pt x="1575" y="226"/>
                    <a:pt x="863" y="338"/>
                    <a:pt x="200" y="451"/>
                  </a:cubicBezTo>
                  <a:cubicBezTo>
                    <a:pt x="63" y="463"/>
                    <a:pt x="0" y="263"/>
                    <a:pt x="13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>
              <a:extLst>
                <a:ext uri="{FF2B5EF4-FFF2-40B4-BE49-F238E27FC236}">
                  <a16:creationId xmlns:a16="http://schemas.microsoft.com/office/drawing/2014/main" id="{DBC6F23F-A2CB-47FB-B516-DFC0AC3AC1FC}"/>
                </a:ext>
              </a:extLst>
            </p:cNvPr>
            <p:cNvSpPr/>
            <p:nvPr/>
          </p:nvSpPr>
          <p:spPr>
            <a:xfrm>
              <a:off x="5930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3487" y="88"/>
                  </a:moveTo>
                  <a:cubicBezTo>
                    <a:pt x="4799" y="1426"/>
                    <a:pt x="5286" y="2938"/>
                    <a:pt x="5074" y="4837"/>
                  </a:cubicBezTo>
                  <a:cubicBezTo>
                    <a:pt x="4899" y="6237"/>
                    <a:pt x="4287" y="7487"/>
                    <a:pt x="3749" y="8761"/>
                  </a:cubicBezTo>
                  <a:cubicBezTo>
                    <a:pt x="1875" y="13235"/>
                    <a:pt x="0" y="21470"/>
                    <a:pt x="7773" y="21808"/>
                  </a:cubicBezTo>
                  <a:cubicBezTo>
                    <a:pt x="7861" y="21808"/>
                    <a:pt x="7861" y="21933"/>
                    <a:pt x="7773" y="21945"/>
                  </a:cubicBezTo>
                  <a:cubicBezTo>
                    <a:pt x="4737" y="22045"/>
                    <a:pt x="2400" y="20071"/>
                    <a:pt x="1700" y="17084"/>
                  </a:cubicBezTo>
                  <a:cubicBezTo>
                    <a:pt x="388" y="11435"/>
                    <a:pt x="7986" y="5012"/>
                    <a:pt x="3349" y="213"/>
                  </a:cubicBezTo>
                  <a:cubicBezTo>
                    <a:pt x="3274" y="138"/>
                    <a:pt x="3399" y="1"/>
                    <a:pt x="34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>
              <a:extLst>
                <a:ext uri="{FF2B5EF4-FFF2-40B4-BE49-F238E27FC236}">
                  <a16:creationId xmlns:a16="http://schemas.microsoft.com/office/drawing/2014/main" id="{67C6F9BB-ABA9-C5FD-7FF8-C38090FA4410}"/>
                </a:ext>
              </a:extLst>
            </p:cNvPr>
            <p:cNvSpPr/>
            <p:nvPr/>
          </p:nvSpPr>
          <p:spPr>
            <a:xfrm>
              <a:off x="770150" y="4055125"/>
              <a:ext cx="121575" cy="180925"/>
            </a:xfrm>
            <a:custGeom>
              <a:avLst/>
              <a:gdLst/>
              <a:ahLst/>
              <a:cxnLst/>
              <a:rect l="l" t="t" r="r" b="b"/>
              <a:pathLst>
                <a:path w="4863" h="7237" extrusionOk="0">
                  <a:moveTo>
                    <a:pt x="1688" y="7036"/>
                  </a:moveTo>
                  <a:cubicBezTo>
                    <a:pt x="3413" y="6911"/>
                    <a:pt x="4425" y="4949"/>
                    <a:pt x="4225" y="3400"/>
                  </a:cubicBezTo>
                  <a:cubicBezTo>
                    <a:pt x="4025" y="1775"/>
                    <a:pt x="1725" y="113"/>
                    <a:pt x="201" y="1513"/>
                  </a:cubicBezTo>
                  <a:cubicBezTo>
                    <a:pt x="126" y="1588"/>
                    <a:pt x="1" y="1463"/>
                    <a:pt x="88" y="1388"/>
                  </a:cubicBezTo>
                  <a:cubicBezTo>
                    <a:pt x="1338" y="1"/>
                    <a:pt x="3875" y="1313"/>
                    <a:pt x="4325" y="2825"/>
                  </a:cubicBezTo>
                  <a:cubicBezTo>
                    <a:pt x="4862" y="4637"/>
                    <a:pt x="3700" y="7086"/>
                    <a:pt x="1688" y="7224"/>
                  </a:cubicBezTo>
                  <a:cubicBezTo>
                    <a:pt x="1563" y="7236"/>
                    <a:pt x="1563" y="7049"/>
                    <a:pt x="1688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>
              <a:extLst>
                <a:ext uri="{FF2B5EF4-FFF2-40B4-BE49-F238E27FC236}">
                  <a16:creationId xmlns:a16="http://schemas.microsoft.com/office/drawing/2014/main" id="{49C68F98-1FD9-9F9B-FD3E-274ADB29074A}"/>
                </a:ext>
              </a:extLst>
            </p:cNvPr>
            <p:cNvSpPr/>
            <p:nvPr/>
          </p:nvSpPr>
          <p:spPr>
            <a:xfrm>
              <a:off x="7486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625" y="163"/>
                  </a:moveTo>
                  <a:cubicBezTo>
                    <a:pt x="251" y="900"/>
                    <a:pt x="476" y="1800"/>
                    <a:pt x="1163" y="2274"/>
                  </a:cubicBezTo>
                  <a:cubicBezTo>
                    <a:pt x="1913" y="2749"/>
                    <a:pt x="2750" y="2237"/>
                    <a:pt x="2887" y="1425"/>
                  </a:cubicBezTo>
                  <a:cubicBezTo>
                    <a:pt x="2900" y="1325"/>
                    <a:pt x="3087" y="1337"/>
                    <a:pt x="3075" y="1450"/>
                  </a:cubicBezTo>
                  <a:cubicBezTo>
                    <a:pt x="3000" y="2324"/>
                    <a:pt x="2075" y="2937"/>
                    <a:pt x="1250" y="2549"/>
                  </a:cubicBezTo>
                  <a:cubicBezTo>
                    <a:pt x="351" y="2137"/>
                    <a:pt x="1" y="912"/>
                    <a:pt x="501" y="75"/>
                  </a:cubicBezTo>
                  <a:cubicBezTo>
                    <a:pt x="550" y="0"/>
                    <a:pt x="663" y="75"/>
                    <a:pt x="6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>
              <a:extLst>
                <a:ext uri="{FF2B5EF4-FFF2-40B4-BE49-F238E27FC236}">
                  <a16:creationId xmlns:a16="http://schemas.microsoft.com/office/drawing/2014/main" id="{6FF10C30-8B5E-C4A3-9F78-3670E318DC34}"/>
                </a:ext>
              </a:extLst>
            </p:cNvPr>
            <p:cNvSpPr/>
            <p:nvPr/>
          </p:nvSpPr>
          <p:spPr>
            <a:xfrm>
              <a:off x="819525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13"/>
                    <a:pt x="0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>
              <a:extLst>
                <a:ext uri="{FF2B5EF4-FFF2-40B4-BE49-F238E27FC236}">
                  <a16:creationId xmlns:a16="http://schemas.microsoft.com/office/drawing/2014/main" id="{A25F6F74-B5D2-D7EE-D9D9-376AE24FB34B}"/>
                </a:ext>
              </a:extLst>
            </p:cNvPr>
            <p:cNvSpPr/>
            <p:nvPr/>
          </p:nvSpPr>
          <p:spPr>
            <a:xfrm>
              <a:off x="641450" y="4121350"/>
              <a:ext cx="103750" cy="206550"/>
            </a:xfrm>
            <a:custGeom>
              <a:avLst/>
              <a:gdLst/>
              <a:ahLst/>
              <a:cxnLst/>
              <a:rect l="l" t="t" r="r" b="b"/>
              <a:pathLst>
                <a:path w="4150" h="8262" extrusionOk="0">
                  <a:moveTo>
                    <a:pt x="163" y="101"/>
                  </a:moveTo>
                  <a:cubicBezTo>
                    <a:pt x="450" y="1288"/>
                    <a:pt x="975" y="2400"/>
                    <a:pt x="1712" y="3375"/>
                  </a:cubicBezTo>
                  <a:cubicBezTo>
                    <a:pt x="2237" y="4087"/>
                    <a:pt x="2937" y="4737"/>
                    <a:pt x="3299" y="5562"/>
                  </a:cubicBezTo>
                  <a:cubicBezTo>
                    <a:pt x="3699" y="6474"/>
                    <a:pt x="3699" y="7436"/>
                    <a:pt x="3012" y="8199"/>
                  </a:cubicBezTo>
                  <a:cubicBezTo>
                    <a:pt x="2949" y="8261"/>
                    <a:pt x="2825" y="8174"/>
                    <a:pt x="2875" y="8086"/>
                  </a:cubicBezTo>
                  <a:cubicBezTo>
                    <a:pt x="4149" y="6212"/>
                    <a:pt x="2387" y="4725"/>
                    <a:pt x="1375" y="3275"/>
                  </a:cubicBezTo>
                  <a:cubicBezTo>
                    <a:pt x="725" y="2325"/>
                    <a:pt x="263" y="1263"/>
                    <a:pt x="13" y="138"/>
                  </a:cubicBezTo>
                  <a:cubicBezTo>
                    <a:pt x="0" y="38"/>
                    <a:pt x="138" y="1"/>
                    <a:pt x="1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>
              <a:extLst>
                <a:ext uri="{FF2B5EF4-FFF2-40B4-BE49-F238E27FC236}">
                  <a16:creationId xmlns:a16="http://schemas.microsoft.com/office/drawing/2014/main" id="{E245E7EC-BD41-3C40-43C9-94919ABB7E7D}"/>
                </a:ext>
              </a:extLst>
            </p:cNvPr>
            <p:cNvSpPr/>
            <p:nvPr/>
          </p:nvSpPr>
          <p:spPr>
            <a:xfrm>
              <a:off x="646450" y="3978900"/>
              <a:ext cx="81250" cy="88750"/>
            </a:xfrm>
            <a:custGeom>
              <a:avLst/>
              <a:gdLst/>
              <a:ahLst/>
              <a:cxnLst/>
              <a:rect l="l" t="t" r="r" b="b"/>
              <a:pathLst>
                <a:path w="3250" h="3550" extrusionOk="0">
                  <a:moveTo>
                    <a:pt x="488" y="163"/>
                  </a:moveTo>
                  <a:cubicBezTo>
                    <a:pt x="263" y="1138"/>
                    <a:pt x="163" y="2500"/>
                    <a:pt x="1175" y="3112"/>
                  </a:cubicBezTo>
                  <a:cubicBezTo>
                    <a:pt x="1650" y="3375"/>
                    <a:pt x="2237" y="3287"/>
                    <a:pt x="2625" y="2900"/>
                  </a:cubicBezTo>
                  <a:cubicBezTo>
                    <a:pt x="2924" y="2575"/>
                    <a:pt x="3249" y="1250"/>
                    <a:pt x="2475" y="1163"/>
                  </a:cubicBezTo>
                  <a:cubicBezTo>
                    <a:pt x="2387" y="1163"/>
                    <a:pt x="2387" y="1025"/>
                    <a:pt x="2475" y="1038"/>
                  </a:cubicBezTo>
                  <a:cubicBezTo>
                    <a:pt x="3012" y="1088"/>
                    <a:pt x="3187" y="1762"/>
                    <a:pt x="3137" y="2237"/>
                  </a:cubicBezTo>
                  <a:cubicBezTo>
                    <a:pt x="3062" y="2850"/>
                    <a:pt x="2587" y="3350"/>
                    <a:pt x="1975" y="3450"/>
                  </a:cubicBezTo>
                  <a:cubicBezTo>
                    <a:pt x="1325" y="3550"/>
                    <a:pt x="813" y="3187"/>
                    <a:pt x="488" y="2650"/>
                  </a:cubicBezTo>
                  <a:cubicBezTo>
                    <a:pt x="0" y="1850"/>
                    <a:pt x="113" y="988"/>
                    <a:pt x="313" y="113"/>
                  </a:cubicBezTo>
                  <a:cubicBezTo>
                    <a:pt x="338" y="0"/>
                    <a:pt x="513" y="50"/>
                    <a:pt x="488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>
              <a:extLst>
                <a:ext uri="{FF2B5EF4-FFF2-40B4-BE49-F238E27FC236}">
                  <a16:creationId xmlns:a16="http://schemas.microsoft.com/office/drawing/2014/main" id="{DCE2215E-6285-DDD4-F1DB-7A2C4DDB86B7}"/>
                </a:ext>
              </a:extLst>
            </p:cNvPr>
            <p:cNvSpPr/>
            <p:nvPr/>
          </p:nvSpPr>
          <p:spPr>
            <a:xfrm>
              <a:off x="672675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351" y="150"/>
                  </a:moveTo>
                  <a:cubicBezTo>
                    <a:pt x="263" y="462"/>
                    <a:pt x="301" y="787"/>
                    <a:pt x="613" y="962"/>
                  </a:cubicBezTo>
                  <a:cubicBezTo>
                    <a:pt x="813" y="1137"/>
                    <a:pt x="1026" y="1087"/>
                    <a:pt x="1263" y="800"/>
                  </a:cubicBezTo>
                  <a:cubicBezTo>
                    <a:pt x="1301" y="675"/>
                    <a:pt x="1288" y="537"/>
                    <a:pt x="1213" y="425"/>
                  </a:cubicBezTo>
                  <a:cubicBezTo>
                    <a:pt x="1101" y="350"/>
                    <a:pt x="1201" y="175"/>
                    <a:pt x="1326" y="250"/>
                  </a:cubicBezTo>
                  <a:cubicBezTo>
                    <a:pt x="1750" y="512"/>
                    <a:pt x="1413" y="1212"/>
                    <a:pt x="976" y="1262"/>
                  </a:cubicBezTo>
                  <a:cubicBezTo>
                    <a:pt x="326" y="1337"/>
                    <a:pt x="1" y="637"/>
                    <a:pt x="201" y="100"/>
                  </a:cubicBezTo>
                  <a:cubicBezTo>
                    <a:pt x="226" y="0"/>
                    <a:pt x="376" y="38"/>
                    <a:pt x="351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>
              <a:extLst>
                <a:ext uri="{FF2B5EF4-FFF2-40B4-BE49-F238E27FC236}">
                  <a16:creationId xmlns:a16="http://schemas.microsoft.com/office/drawing/2014/main" id="{77F7FA22-F3B3-3F36-3335-7254AA934E45}"/>
                </a:ext>
              </a:extLst>
            </p:cNvPr>
            <p:cNvSpPr/>
            <p:nvPr/>
          </p:nvSpPr>
          <p:spPr>
            <a:xfrm>
              <a:off x="692375" y="4315375"/>
              <a:ext cx="32200" cy="31900"/>
            </a:xfrm>
            <a:custGeom>
              <a:avLst/>
              <a:gdLst/>
              <a:ahLst/>
              <a:cxnLst/>
              <a:rect l="l" t="t" r="r" b="b"/>
              <a:pathLst>
                <a:path w="1288" h="1276" extrusionOk="0">
                  <a:moveTo>
                    <a:pt x="838" y="463"/>
                  </a:moveTo>
                  <a:lnTo>
                    <a:pt x="838" y="463"/>
                  </a:lnTo>
                  <a:cubicBezTo>
                    <a:pt x="825" y="375"/>
                    <a:pt x="937" y="325"/>
                    <a:pt x="987" y="388"/>
                  </a:cubicBezTo>
                  <a:cubicBezTo>
                    <a:pt x="1287" y="800"/>
                    <a:pt x="663" y="1275"/>
                    <a:pt x="338" y="863"/>
                  </a:cubicBezTo>
                  <a:cubicBezTo>
                    <a:pt x="0" y="438"/>
                    <a:pt x="575" y="0"/>
                    <a:pt x="937" y="325"/>
                  </a:cubicBezTo>
                  <a:cubicBezTo>
                    <a:pt x="1012" y="388"/>
                    <a:pt x="912" y="488"/>
                    <a:pt x="8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>
              <a:extLst>
                <a:ext uri="{FF2B5EF4-FFF2-40B4-BE49-F238E27FC236}">
                  <a16:creationId xmlns:a16="http://schemas.microsoft.com/office/drawing/2014/main" id="{7BE81C11-66E8-0449-AB5C-E257D21530AB}"/>
                </a:ext>
              </a:extLst>
            </p:cNvPr>
            <p:cNvSpPr/>
            <p:nvPr/>
          </p:nvSpPr>
          <p:spPr>
            <a:xfrm>
              <a:off x="675500" y="419385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0" y="50"/>
                  </a:moveTo>
                  <a:cubicBezTo>
                    <a:pt x="1338" y="1412"/>
                    <a:pt x="2825" y="2175"/>
                    <a:pt x="4437" y="2924"/>
                  </a:cubicBezTo>
                  <a:cubicBezTo>
                    <a:pt x="4524" y="2962"/>
                    <a:pt x="4462" y="3099"/>
                    <a:pt x="4374" y="3074"/>
                  </a:cubicBezTo>
                  <a:cubicBezTo>
                    <a:pt x="2675" y="2562"/>
                    <a:pt x="1163" y="1550"/>
                    <a:pt x="63" y="150"/>
                  </a:cubicBezTo>
                  <a:cubicBezTo>
                    <a:pt x="0" y="88"/>
                    <a:pt x="100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>
              <a:extLst>
                <a:ext uri="{FF2B5EF4-FFF2-40B4-BE49-F238E27FC236}">
                  <a16:creationId xmlns:a16="http://schemas.microsoft.com/office/drawing/2014/main" id="{3A3A2C7A-DCAA-2708-D3D5-B7EE5F791917}"/>
                </a:ext>
              </a:extLst>
            </p:cNvPr>
            <p:cNvSpPr/>
            <p:nvPr/>
          </p:nvSpPr>
          <p:spPr>
            <a:xfrm>
              <a:off x="776725" y="4256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388"/>
                  </a:moveTo>
                  <a:cubicBezTo>
                    <a:pt x="750" y="1"/>
                    <a:pt x="1300" y="538"/>
                    <a:pt x="925" y="888"/>
                  </a:cubicBezTo>
                  <a:cubicBezTo>
                    <a:pt x="550" y="1238"/>
                    <a:pt x="0" y="600"/>
                    <a:pt x="450" y="350"/>
                  </a:cubicBezTo>
                  <a:cubicBezTo>
                    <a:pt x="550" y="313"/>
                    <a:pt x="638" y="425"/>
                    <a:pt x="563" y="500"/>
                  </a:cubicBezTo>
                  <a:lnTo>
                    <a:pt x="500" y="500"/>
                  </a:lnTo>
                  <a:cubicBezTo>
                    <a:pt x="425" y="563"/>
                    <a:pt x="325" y="463"/>
                    <a:pt x="388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>
              <a:extLst>
                <a:ext uri="{FF2B5EF4-FFF2-40B4-BE49-F238E27FC236}">
                  <a16:creationId xmlns:a16="http://schemas.microsoft.com/office/drawing/2014/main" id="{A61C7788-AA4A-0139-1D20-12ADFEED2707}"/>
                </a:ext>
              </a:extLst>
            </p:cNvPr>
            <p:cNvSpPr/>
            <p:nvPr/>
          </p:nvSpPr>
          <p:spPr>
            <a:xfrm>
              <a:off x="793900" y="4233200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126" y="26"/>
                  </a:moveTo>
                  <a:cubicBezTo>
                    <a:pt x="176" y="26"/>
                    <a:pt x="238" y="13"/>
                    <a:pt x="288" y="13"/>
                  </a:cubicBezTo>
                  <a:cubicBezTo>
                    <a:pt x="376" y="1"/>
                    <a:pt x="388" y="113"/>
                    <a:pt x="338" y="163"/>
                  </a:cubicBezTo>
                  <a:cubicBezTo>
                    <a:pt x="276" y="213"/>
                    <a:pt x="201" y="238"/>
                    <a:pt x="126" y="226"/>
                  </a:cubicBezTo>
                  <a:cubicBezTo>
                    <a:pt x="1" y="226"/>
                    <a:pt x="1" y="26"/>
                    <a:pt x="126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>
              <a:extLst>
                <a:ext uri="{FF2B5EF4-FFF2-40B4-BE49-F238E27FC236}">
                  <a16:creationId xmlns:a16="http://schemas.microsoft.com/office/drawing/2014/main" id="{029B074E-B004-2B97-B50A-9C06E4FC4246}"/>
                </a:ext>
              </a:extLst>
            </p:cNvPr>
            <p:cNvSpPr/>
            <p:nvPr/>
          </p:nvSpPr>
          <p:spPr>
            <a:xfrm>
              <a:off x="76422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5" y="250"/>
                  </a:moveTo>
                  <a:cubicBezTo>
                    <a:pt x="50" y="163"/>
                    <a:pt x="100" y="88"/>
                    <a:pt x="163" y="38"/>
                  </a:cubicBezTo>
                  <a:cubicBezTo>
                    <a:pt x="213" y="0"/>
                    <a:pt x="275" y="38"/>
                    <a:pt x="263" y="100"/>
                  </a:cubicBezTo>
                  <a:cubicBezTo>
                    <a:pt x="250" y="175"/>
                    <a:pt x="225" y="250"/>
                    <a:pt x="188" y="313"/>
                  </a:cubicBezTo>
                  <a:cubicBezTo>
                    <a:pt x="138" y="400"/>
                    <a:pt x="0" y="338"/>
                    <a:pt x="25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>
              <a:extLst>
                <a:ext uri="{FF2B5EF4-FFF2-40B4-BE49-F238E27FC236}">
                  <a16:creationId xmlns:a16="http://schemas.microsoft.com/office/drawing/2014/main" id="{CFCD1C09-4D28-4B02-AFDA-BA687E768140}"/>
                </a:ext>
              </a:extLst>
            </p:cNvPr>
            <p:cNvSpPr/>
            <p:nvPr/>
          </p:nvSpPr>
          <p:spPr>
            <a:xfrm>
              <a:off x="634250" y="4091375"/>
              <a:ext cx="27850" cy="156850"/>
            </a:xfrm>
            <a:custGeom>
              <a:avLst/>
              <a:gdLst/>
              <a:ahLst/>
              <a:cxnLst/>
              <a:rect l="l" t="t" r="r" b="b"/>
              <a:pathLst>
                <a:path w="1114" h="6274" extrusionOk="0">
                  <a:moveTo>
                    <a:pt x="188" y="100"/>
                  </a:moveTo>
                  <a:cubicBezTo>
                    <a:pt x="251" y="1375"/>
                    <a:pt x="501" y="2600"/>
                    <a:pt x="776" y="3837"/>
                  </a:cubicBezTo>
                  <a:cubicBezTo>
                    <a:pt x="963" y="4649"/>
                    <a:pt x="1113" y="5361"/>
                    <a:pt x="801" y="6161"/>
                  </a:cubicBezTo>
                  <a:cubicBezTo>
                    <a:pt x="751" y="6274"/>
                    <a:pt x="588" y="6236"/>
                    <a:pt x="613" y="6111"/>
                  </a:cubicBezTo>
                  <a:cubicBezTo>
                    <a:pt x="926" y="4936"/>
                    <a:pt x="488" y="3812"/>
                    <a:pt x="263" y="2650"/>
                  </a:cubicBezTo>
                  <a:cubicBezTo>
                    <a:pt x="88" y="1812"/>
                    <a:pt x="1" y="963"/>
                    <a:pt x="13" y="100"/>
                  </a:cubicBezTo>
                  <a:cubicBezTo>
                    <a:pt x="26" y="0"/>
                    <a:pt x="176" y="0"/>
                    <a:pt x="18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>
              <a:extLst>
                <a:ext uri="{FF2B5EF4-FFF2-40B4-BE49-F238E27FC236}">
                  <a16:creationId xmlns:a16="http://schemas.microsoft.com/office/drawing/2014/main" id="{95AFB079-B837-CBA0-7FA7-A4479FCA22B8}"/>
                </a:ext>
              </a:extLst>
            </p:cNvPr>
            <p:cNvSpPr/>
            <p:nvPr/>
          </p:nvSpPr>
          <p:spPr>
            <a:xfrm>
              <a:off x="634250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813" y="351"/>
                  </a:moveTo>
                  <a:cubicBezTo>
                    <a:pt x="1251" y="776"/>
                    <a:pt x="526" y="1325"/>
                    <a:pt x="238" y="851"/>
                  </a:cubicBezTo>
                  <a:cubicBezTo>
                    <a:pt x="1" y="476"/>
                    <a:pt x="663" y="1"/>
                    <a:pt x="813" y="476"/>
                  </a:cubicBezTo>
                  <a:cubicBezTo>
                    <a:pt x="826" y="563"/>
                    <a:pt x="726" y="626"/>
                    <a:pt x="663" y="563"/>
                  </a:cubicBezTo>
                  <a:lnTo>
                    <a:pt x="688" y="451"/>
                  </a:lnTo>
                  <a:cubicBezTo>
                    <a:pt x="638" y="363"/>
                    <a:pt x="751" y="276"/>
                    <a:pt x="813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>
              <a:extLst>
                <a:ext uri="{FF2B5EF4-FFF2-40B4-BE49-F238E27FC236}">
                  <a16:creationId xmlns:a16="http://schemas.microsoft.com/office/drawing/2014/main" id="{3B23244F-E6C3-EF4E-A982-D96C4D6891EE}"/>
                </a:ext>
              </a:extLst>
            </p:cNvPr>
            <p:cNvSpPr/>
            <p:nvPr/>
          </p:nvSpPr>
          <p:spPr>
            <a:xfrm>
              <a:off x="691750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0" y="263"/>
                  </a:moveTo>
                  <a:cubicBezTo>
                    <a:pt x="213" y="900"/>
                    <a:pt x="263" y="1937"/>
                    <a:pt x="463" y="2724"/>
                  </a:cubicBezTo>
                  <a:cubicBezTo>
                    <a:pt x="488" y="2837"/>
                    <a:pt x="325" y="2912"/>
                    <a:pt x="263" y="2812"/>
                  </a:cubicBezTo>
                  <a:cubicBezTo>
                    <a:pt x="0" y="2387"/>
                    <a:pt x="38" y="1687"/>
                    <a:pt x="100" y="1225"/>
                  </a:cubicBezTo>
                  <a:cubicBezTo>
                    <a:pt x="150" y="800"/>
                    <a:pt x="350" y="413"/>
                    <a:pt x="638" y="100"/>
                  </a:cubicBezTo>
                  <a:cubicBezTo>
                    <a:pt x="750" y="0"/>
                    <a:pt x="900" y="163"/>
                    <a:pt x="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>
              <a:extLst>
                <a:ext uri="{FF2B5EF4-FFF2-40B4-BE49-F238E27FC236}">
                  <a16:creationId xmlns:a16="http://schemas.microsoft.com/office/drawing/2014/main" id="{F482B199-C70B-5323-B9DA-D9BE6FBADBD7}"/>
                </a:ext>
              </a:extLst>
            </p:cNvPr>
            <p:cNvSpPr/>
            <p:nvPr/>
          </p:nvSpPr>
          <p:spPr>
            <a:xfrm>
              <a:off x="6976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76" y="2612"/>
                  </a:moveTo>
                  <a:cubicBezTo>
                    <a:pt x="763" y="2063"/>
                    <a:pt x="501" y="888"/>
                    <a:pt x="388" y="176"/>
                  </a:cubicBezTo>
                  <a:cubicBezTo>
                    <a:pt x="376" y="76"/>
                    <a:pt x="501" y="1"/>
                    <a:pt x="563" y="101"/>
                  </a:cubicBezTo>
                  <a:cubicBezTo>
                    <a:pt x="938" y="800"/>
                    <a:pt x="875" y="2238"/>
                    <a:pt x="188" y="2750"/>
                  </a:cubicBezTo>
                  <a:cubicBezTo>
                    <a:pt x="113" y="2825"/>
                    <a:pt x="1" y="2675"/>
                    <a:pt x="76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>
              <a:extLst>
                <a:ext uri="{FF2B5EF4-FFF2-40B4-BE49-F238E27FC236}">
                  <a16:creationId xmlns:a16="http://schemas.microsoft.com/office/drawing/2014/main" id="{FED64B9C-D3AF-C3D6-3A58-3155F4BC86A9}"/>
                </a:ext>
              </a:extLst>
            </p:cNvPr>
            <p:cNvSpPr/>
            <p:nvPr/>
          </p:nvSpPr>
          <p:spPr>
            <a:xfrm>
              <a:off x="649250" y="4142600"/>
              <a:ext cx="56900" cy="18150"/>
            </a:xfrm>
            <a:custGeom>
              <a:avLst/>
              <a:gdLst/>
              <a:ahLst/>
              <a:cxnLst/>
              <a:rect l="l" t="t" r="r" b="b"/>
              <a:pathLst>
                <a:path w="2276" h="726" extrusionOk="0">
                  <a:moveTo>
                    <a:pt x="126" y="238"/>
                  </a:moveTo>
                  <a:cubicBezTo>
                    <a:pt x="800" y="1"/>
                    <a:pt x="1550" y="88"/>
                    <a:pt x="2163" y="476"/>
                  </a:cubicBezTo>
                  <a:cubicBezTo>
                    <a:pt x="2275" y="538"/>
                    <a:pt x="2175" y="726"/>
                    <a:pt x="2050" y="663"/>
                  </a:cubicBezTo>
                  <a:cubicBezTo>
                    <a:pt x="1475" y="326"/>
                    <a:pt x="800" y="238"/>
                    <a:pt x="176" y="413"/>
                  </a:cubicBezTo>
                  <a:cubicBezTo>
                    <a:pt x="51" y="438"/>
                    <a:pt x="1" y="263"/>
                    <a:pt x="126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>
              <a:extLst>
                <a:ext uri="{FF2B5EF4-FFF2-40B4-BE49-F238E27FC236}">
                  <a16:creationId xmlns:a16="http://schemas.microsoft.com/office/drawing/2014/main" id="{BAE25A5E-8897-79E1-2264-A2D6A6E00713}"/>
                </a:ext>
              </a:extLst>
            </p:cNvPr>
            <p:cNvSpPr/>
            <p:nvPr/>
          </p:nvSpPr>
          <p:spPr>
            <a:xfrm>
              <a:off x="6495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2112" y="400"/>
                  </a:moveTo>
                  <a:cubicBezTo>
                    <a:pt x="1762" y="538"/>
                    <a:pt x="0" y="850"/>
                    <a:pt x="125" y="63"/>
                  </a:cubicBezTo>
                  <a:cubicBezTo>
                    <a:pt x="125" y="25"/>
                    <a:pt x="175" y="0"/>
                    <a:pt x="213" y="13"/>
                  </a:cubicBezTo>
                  <a:cubicBezTo>
                    <a:pt x="463" y="113"/>
                    <a:pt x="638" y="250"/>
                    <a:pt x="912" y="300"/>
                  </a:cubicBezTo>
                  <a:cubicBezTo>
                    <a:pt x="1300" y="363"/>
                    <a:pt x="1687" y="313"/>
                    <a:pt x="2062" y="188"/>
                  </a:cubicBezTo>
                  <a:cubicBezTo>
                    <a:pt x="2200" y="138"/>
                    <a:pt x="2250" y="338"/>
                    <a:pt x="2112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>
              <a:extLst>
                <a:ext uri="{FF2B5EF4-FFF2-40B4-BE49-F238E27FC236}">
                  <a16:creationId xmlns:a16="http://schemas.microsoft.com/office/drawing/2014/main" id="{862BF562-EF6E-2E1F-1A0A-EB61D5C99776}"/>
                </a:ext>
              </a:extLst>
            </p:cNvPr>
            <p:cNvSpPr/>
            <p:nvPr/>
          </p:nvSpPr>
          <p:spPr>
            <a:xfrm>
              <a:off x="710800" y="3810500"/>
              <a:ext cx="26575" cy="82825"/>
            </a:xfrm>
            <a:custGeom>
              <a:avLst/>
              <a:gdLst/>
              <a:ahLst/>
              <a:cxnLst/>
              <a:rect l="l" t="t" r="r" b="b"/>
              <a:pathLst>
                <a:path w="1063" h="3313" extrusionOk="0">
                  <a:moveTo>
                    <a:pt x="363" y="151"/>
                  </a:moveTo>
                  <a:cubicBezTo>
                    <a:pt x="300" y="713"/>
                    <a:pt x="338" y="1275"/>
                    <a:pt x="475" y="1813"/>
                  </a:cubicBezTo>
                  <a:cubicBezTo>
                    <a:pt x="600" y="2300"/>
                    <a:pt x="888" y="2713"/>
                    <a:pt x="1050" y="3175"/>
                  </a:cubicBezTo>
                  <a:cubicBezTo>
                    <a:pt x="1063" y="3262"/>
                    <a:pt x="975" y="3312"/>
                    <a:pt x="913" y="3262"/>
                  </a:cubicBezTo>
                  <a:cubicBezTo>
                    <a:pt x="138" y="2500"/>
                    <a:pt x="1" y="1138"/>
                    <a:pt x="150" y="126"/>
                  </a:cubicBezTo>
                  <a:cubicBezTo>
                    <a:pt x="163" y="1"/>
                    <a:pt x="375" y="26"/>
                    <a:pt x="36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>
              <a:extLst>
                <a:ext uri="{FF2B5EF4-FFF2-40B4-BE49-F238E27FC236}">
                  <a16:creationId xmlns:a16="http://schemas.microsoft.com/office/drawing/2014/main" id="{97E2F855-8649-A815-758F-46C25C6AF318}"/>
                </a:ext>
              </a:extLst>
            </p:cNvPr>
            <p:cNvSpPr/>
            <p:nvPr/>
          </p:nvSpPr>
          <p:spPr>
            <a:xfrm>
              <a:off x="715475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788" y="3824"/>
                  </a:moveTo>
                  <a:cubicBezTo>
                    <a:pt x="901" y="3150"/>
                    <a:pt x="1013" y="2450"/>
                    <a:pt x="851" y="1775"/>
                  </a:cubicBezTo>
                  <a:cubicBezTo>
                    <a:pt x="713" y="1225"/>
                    <a:pt x="401" y="738"/>
                    <a:pt x="88" y="263"/>
                  </a:cubicBezTo>
                  <a:cubicBezTo>
                    <a:pt x="1" y="125"/>
                    <a:pt x="226" y="0"/>
                    <a:pt x="313" y="138"/>
                  </a:cubicBezTo>
                  <a:cubicBezTo>
                    <a:pt x="688" y="700"/>
                    <a:pt x="1038" y="1288"/>
                    <a:pt x="1138" y="1975"/>
                  </a:cubicBezTo>
                  <a:cubicBezTo>
                    <a:pt x="1238" y="2612"/>
                    <a:pt x="1113" y="3262"/>
                    <a:pt x="1001" y="3887"/>
                  </a:cubicBezTo>
                  <a:cubicBezTo>
                    <a:pt x="976" y="4024"/>
                    <a:pt x="776" y="3962"/>
                    <a:pt x="78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>
              <a:extLst>
                <a:ext uri="{FF2B5EF4-FFF2-40B4-BE49-F238E27FC236}">
                  <a16:creationId xmlns:a16="http://schemas.microsoft.com/office/drawing/2014/main" id="{D0609D56-7F59-8AEB-6CF8-B5A5B340FFE2}"/>
                </a:ext>
              </a:extLst>
            </p:cNvPr>
            <p:cNvSpPr/>
            <p:nvPr/>
          </p:nvSpPr>
          <p:spPr>
            <a:xfrm>
              <a:off x="894500" y="4197600"/>
              <a:ext cx="8475" cy="8150"/>
            </a:xfrm>
            <a:custGeom>
              <a:avLst/>
              <a:gdLst/>
              <a:ahLst/>
              <a:cxnLst/>
              <a:rect l="l" t="t" r="r" b="b"/>
              <a:pathLst>
                <a:path w="339" h="326" extrusionOk="0">
                  <a:moveTo>
                    <a:pt x="238" y="313"/>
                  </a:moveTo>
                  <a:cubicBezTo>
                    <a:pt x="151" y="325"/>
                    <a:pt x="76" y="288"/>
                    <a:pt x="26" y="213"/>
                  </a:cubicBezTo>
                  <a:cubicBezTo>
                    <a:pt x="1" y="200"/>
                    <a:pt x="1" y="163"/>
                    <a:pt x="1" y="138"/>
                  </a:cubicBezTo>
                  <a:lnTo>
                    <a:pt x="38" y="50"/>
                  </a:lnTo>
                  <a:cubicBezTo>
                    <a:pt x="38" y="13"/>
                    <a:pt x="101" y="0"/>
                    <a:pt x="126" y="38"/>
                  </a:cubicBezTo>
                  <a:lnTo>
                    <a:pt x="263" y="175"/>
                  </a:lnTo>
                  <a:cubicBezTo>
                    <a:pt x="338" y="200"/>
                    <a:pt x="326" y="325"/>
                    <a:pt x="23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>
              <a:extLst>
                <a:ext uri="{FF2B5EF4-FFF2-40B4-BE49-F238E27FC236}">
                  <a16:creationId xmlns:a16="http://schemas.microsoft.com/office/drawing/2014/main" id="{4F823F2C-8CC0-AA4E-E522-27583A022079}"/>
                </a:ext>
              </a:extLst>
            </p:cNvPr>
            <p:cNvSpPr/>
            <p:nvPr/>
          </p:nvSpPr>
          <p:spPr>
            <a:xfrm>
              <a:off x="900450" y="4190725"/>
              <a:ext cx="59050" cy="15025"/>
            </a:xfrm>
            <a:custGeom>
              <a:avLst/>
              <a:gdLst/>
              <a:ahLst/>
              <a:cxnLst/>
              <a:rect l="l" t="t" r="r" b="b"/>
              <a:pathLst>
                <a:path w="2362" h="601" extrusionOk="0">
                  <a:moveTo>
                    <a:pt x="63" y="475"/>
                  </a:moveTo>
                  <a:cubicBezTo>
                    <a:pt x="737" y="138"/>
                    <a:pt x="1537" y="0"/>
                    <a:pt x="2274" y="225"/>
                  </a:cubicBezTo>
                  <a:cubicBezTo>
                    <a:pt x="2362" y="250"/>
                    <a:pt x="2349" y="413"/>
                    <a:pt x="2249" y="400"/>
                  </a:cubicBezTo>
                  <a:cubicBezTo>
                    <a:pt x="1500" y="313"/>
                    <a:pt x="825" y="313"/>
                    <a:pt x="113" y="588"/>
                  </a:cubicBezTo>
                  <a:cubicBezTo>
                    <a:pt x="50" y="600"/>
                    <a:pt x="0" y="500"/>
                    <a:pt x="63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>
              <a:extLst>
                <a:ext uri="{FF2B5EF4-FFF2-40B4-BE49-F238E27FC236}">
                  <a16:creationId xmlns:a16="http://schemas.microsoft.com/office/drawing/2014/main" id="{1B671A33-5E3D-A2C5-DABD-17ECC531EFE9}"/>
                </a:ext>
              </a:extLst>
            </p:cNvPr>
            <p:cNvSpPr/>
            <p:nvPr/>
          </p:nvSpPr>
          <p:spPr>
            <a:xfrm>
              <a:off x="934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825" y="613"/>
                  </a:moveTo>
                  <a:cubicBezTo>
                    <a:pt x="613" y="351"/>
                    <a:pt x="376" y="276"/>
                    <a:pt x="76" y="163"/>
                  </a:cubicBezTo>
                  <a:cubicBezTo>
                    <a:pt x="1" y="126"/>
                    <a:pt x="13" y="1"/>
                    <a:pt x="101" y="1"/>
                  </a:cubicBezTo>
                  <a:cubicBezTo>
                    <a:pt x="451" y="26"/>
                    <a:pt x="763" y="201"/>
                    <a:pt x="963" y="501"/>
                  </a:cubicBezTo>
                  <a:cubicBezTo>
                    <a:pt x="1013" y="576"/>
                    <a:pt x="888" y="676"/>
                    <a:pt x="825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>
              <a:extLst>
                <a:ext uri="{FF2B5EF4-FFF2-40B4-BE49-F238E27FC236}">
                  <a16:creationId xmlns:a16="http://schemas.microsoft.com/office/drawing/2014/main" id="{2B9A8A41-2E11-5F5B-709A-438F76C639A7}"/>
                </a:ext>
              </a:extLst>
            </p:cNvPr>
            <p:cNvSpPr/>
            <p:nvPr/>
          </p:nvSpPr>
          <p:spPr>
            <a:xfrm>
              <a:off x="893875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38" y="2075"/>
                  </a:moveTo>
                  <a:cubicBezTo>
                    <a:pt x="213" y="1775"/>
                    <a:pt x="363" y="1462"/>
                    <a:pt x="488" y="1125"/>
                  </a:cubicBezTo>
                  <a:cubicBezTo>
                    <a:pt x="600" y="775"/>
                    <a:pt x="538" y="475"/>
                    <a:pt x="488" y="125"/>
                  </a:cubicBezTo>
                  <a:cubicBezTo>
                    <a:pt x="475" y="25"/>
                    <a:pt x="613" y="0"/>
                    <a:pt x="638" y="75"/>
                  </a:cubicBezTo>
                  <a:cubicBezTo>
                    <a:pt x="1063" y="775"/>
                    <a:pt x="600" y="1612"/>
                    <a:pt x="126" y="2162"/>
                  </a:cubicBezTo>
                  <a:cubicBezTo>
                    <a:pt x="76" y="2212"/>
                    <a:pt x="1" y="2137"/>
                    <a:pt x="26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>
              <a:extLst>
                <a:ext uri="{FF2B5EF4-FFF2-40B4-BE49-F238E27FC236}">
                  <a16:creationId xmlns:a16="http://schemas.microsoft.com/office/drawing/2014/main" id="{97649F85-C8DB-CF9A-A0F0-1CF138CC1397}"/>
                </a:ext>
              </a:extLst>
            </p:cNvPr>
            <p:cNvSpPr/>
            <p:nvPr/>
          </p:nvSpPr>
          <p:spPr>
            <a:xfrm>
              <a:off x="9045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00" y="138"/>
                  </a:moveTo>
                  <a:cubicBezTo>
                    <a:pt x="563" y="450"/>
                    <a:pt x="675" y="875"/>
                    <a:pt x="625" y="1287"/>
                  </a:cubicBezTo>
                  <a:cubicBezTo>
                    <a:pt x="600" y="1387"/>
                    <a:pt x="463" y="1350"/>
                    <a:pt x="450" y="1262"/>
                  </a:cubicBezTo>
                  <a:cubicBezTo>
                    <a:pt x="425" y="875"/>
                    <a:pt x="375" y="575"/>
                    <a:pt x="100" y="288"/>
                  </a:cubicBezTo>
                  <a:cubicBezTo>
                    <a:pt x="1" y="150"/>
                    <a:pt x="188" y="0"/>
                    <a:pt x="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>
              <a:extLst>
                <a:ext uri="{FF2B5EF4-FFF2-40B4-BE49-F238E27FC236}">
                  <a16:creationId xmlns:a16="http://schemas.microsoft.com/office/drawing/2014/main" id="{4F9837B0-EECB-FA99-795F-E7425C712FE0}"/>
                </a:ext>
              </a:extLst>
            </p:cNvPr>
            <p:cNvSpPr/>
            <p:nvPr/>
          </p:nvSpPr>
          <p:spPr>
            <a:xfrm>
              <a:off x="915425" y="4169150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113" y="238"/>
                  </a:moveTo>
                  <a:cubicBezTo>
                    <a:pt x="338" y="176"/>
                    <a:pt x="538" y="76"/>
                    <a:pt x="763" y="26"/>
                  </a:cubicBezTo>
                  <a:cubicBezTo>
                    <a:pt x="851" y="1"/>
                    <a:pt x="901" y="113"/>
                    <a:pt x="826" y="163"/>
                  </a:cubicBezTo>
                  <a:cubicBezTo>
                    <a:pt x="626" y="288"/>
                    <a:pt x="401" y="376"/>
                    <a:pt x="163" y="426"/>
                  </a:cubicBezTo>
                  <a:cubicBezTo>
                    <a:pt x="51" y="451"/>
                    <a:pt x="1" y="276"/>
                    <a:pt x="113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>
              <a:extLst>
                <a:ext uri="{FF2B5EF4-FFF2-40B4-BE49-F238E27FC236}">
                  <a16:creationId xmlns:a16="http://schemas.microsoft.com/office/drawing/2014/main" id="{BEFCEBAA-3FEB-E7F7-0315-AF82BAE266A1}"/>
                </a:ext>
              </a:extLst>
            </p:cNvPr>
            <p:cNvSpPr/>
            <p:nvPr/>
          </p:nvSpPr>
          <p:spPr>
            <a:xfrm>
              <a:off x="922925" y="4169150"/>
              <a:ext cx="15975" cy="19725"/>
            </a:xfrm>
            <a:custGeom>
              <a:avLst/>
              <a:gdLst/>
              <a:ahLst/>
              <a:cxnLst/>
              <a:rect l="l" t="t" r="r" b="b"/>
              <a:pathLst>
                <a:path w="639" h="789" extrusionOk="0">
                  <a:moveTo>
                    <a:pt x="588" y="226"/>
                  </a:moveTo>
                  <a:cubicBezTo>
                    <a:pt x="488" y="413"/>
                    <a:pt x="363" y="588"/>
                    <a:pt x="213" y="726"/>
                  </a:cubicBezTo>
                  <a:cubicBezTo>
                    <a:pt x="138" y="788"/>
                    <a:pt x="1" y="701"/>
                    <a:pt x="51" y="613"/>
                  </a:cubicBezTo>
                  <a:cubicBezTo>
                    <a:pt x="163" y="438"/>
                    <a:pt x="288" y="288"/>
                    <a:pt x="401" y="126"/>
                  </a:cubicBezTo>
                  <a:cubicBezTo>
                    <a:pt x="463" y="1"/>
                    <a:pt x="638" y="101"/>
                    <a:pt x="576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>
              <a:extLst>
                <a:ext uri="{FF2B5EF4-FFF2-40B4-BE49-F238E27FC236}">
                  <a16:creationId xmlns:a16="http://schemas.microsoft.com/office/drawing/2014/main" id="{1F782D8A-469F-E7D5-5A5D-34939B62657A}"/>
                </a:ext>
              </a:extLst>
            </p:cNvPr>
            <p:cNvSpPr/>
            <p:nvPr/>
          </p:nvSpPr>
          <p:spPr>
            <a:xfrm>
              <a:off x="924500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125" y="51"/>
                  </a:moveTo>
                  <a:cubicBezTo>
                    <a:pt x="288" y="1"/>
                    <a:pt x="463" y="26"/>
                    <a:pt x="613" y="113"/>
                  </a:cubicBezTo>
                  <a:cubicBezTo>
                    <a:pt x="700" y="163"/>
                    <a:pt x="638" y="276"/>
                    <a:pt x="550" y="251"/>
                  </a:cubicBezTo>
                  <a:lnTo>
                    <a:pt x="175" y="238"/>
                  </a:lnTo>
                  <a:cubicBezTo>
                    <a:pt x="50" y="263"/>
                    <a:pt x="0" y="88"/>
                    <a:pt x="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>
              <a:extLst>
                <a:ext uri="{FF2B5EF4-FFF2-40B4-BE49-F238E27FC236}">
                  <a16:creationId xmlns:a16="http://schemas.microsoft.com/office/drawing/2014/main" id="{1AF2B3B2-7B18-8F9E-820F-A5A8B1719200}"/>
                </a:ext>
              </a:extLst>
            </p:cNvPr>
            <p:cNvSpPr/>
            <p:nvPr/>
          </p:nvSpPr>
          <p:spPr>
            <a:xfrm>
              <a:off x="93325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513" y="788"/>
                  </a:moveTo>
                  <a:cubicBezTo>
                    <a:pt x="0" y="675"/>
                    <a:pt x="288" y="1"/>
                    <a:pt x="713" y="101"/>
                  </a:cubicBezTo>
                  <a:cubicBezTo>
                    <a:pt x="1150" y="201"/>
                    <a:pt x="1025" y="938"/>
                    <a:pt x="525" y="788"/>
                  </a:cubicBezTo>
                  <a:cubicBezTo>
                    <a:pt x="413" y="750"/>
                    <a:pt x="425" y="588"/>
                    <a:pt x="550" y="600"/>
                  </a:cubicBezTo>
                  <a:lnTo>
                    <a:pt x="550" y="613"/>
                  </a:lnTo>
                  <a:cubicBezTo>
                    <a:pt x="663" y="650"/>
                    <a:pt x="613" y="813"/>
                    <a:pt x="50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>
              <a:extLst>
                <a:ext uri="{FF2B5EF4-FFF2-40B4-BE49-F238E27FC236}">
                  <a16:creationId xmlns:a16="http://schemas.microsoft.com/office/drawing/2014/main" id="{07ED51F8-4403-4EF1-F7B6-AF13544D3083}"/>
                </a:ext>
              </a:extLst>
            </p:cNvPr>
            <p:cNvSpPr/>
            <p:nvPr/>
          </p:nvSpPr>
          <p:spPr>
            <a:xfrm>
              <a:off x="37012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1812" y="288"/>
                  </a:moveTo>
                  <a:cubicBezTo>
                    <a:pt x="3374" y="101"/>
                    <a:pt x="4461" y="1900"/>
                    <a:pt x="3337" y="3125"/>
                  </a:cubicBezTo>
                  <a:cubicBezTo>
                    <a:pt x="2450" y="4062"/>
                    <a:pt x="987" y="3612"/>
                    <a:pt x="88" y="2962"/>
                  </a:cubicBezTo>
                  <a:cubicBezTo>
                    <a:pt x="50" y="2937"/>
                    <a:pt x="0" y="3000"/>
                    <a:pt x="38" y="3025"/>
                  </a:cubicBezTo>
                  <a:cubicBezTo>
                    <a:pt x="1050" y="3962"/>
                    <a:pt x="2987" y="4175"/>
                    <a:pt x="3712" y="2787"/>
                  </a:cubicBezTo>
                  <a:cubicBezTo>
                    <a:pt x="4424" y="1438"/>
                    <a:pt x="3249" y="1"/>
                    <a:pt x="1812" y="176"/>
                  </a:cubicBezTo>
                  <a:cubicBezTo>
                    <a:pt x="1737" y="188"/>
                    <a:pt x="1737" y="288"/>
                    <a:pt x="1812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8">
              <a:extLst>
                <a:ext uri="{FF2B5EF4-FFF2-40B4-BE49-F238E27FC236}">
                  <a16:creationId xmlns:a16="http://schemas.microsoft.com/office/drawing/2014/main" id="{961FA368-E9FB-795C-76D0-F923D6D524EA}"/>
                </a:ext>
              </a:extLst>
            </p:cNvPr>
            <p:cNvSpPr/>
            <p:nvPr/>
          </p:nvSpPr>
          <p:spPr>
            <a:xfrm>
              <a:off x="3442900" y="1237425"/>
              <a:ext cx="263700" cy="147175"/>
            </a:xfrm>
            <a:custGeom>
              <a:avLst/>
              <a:gdLst/>
              <a:ahLst/>
              <a:cxnLst/>
              <a:rect l="l" t="t" r="r" b="b"/>
              <a:pathLst>
                <a:path w="10548" h="5887" extrusionOk="0">
                  <a:moveTo>
                    <a:pt x="10523" y="5812"/>
                  </a:moveTo>
                  <a:cubicBezTo>
                    <a:pt x="9198" y="3937"/>
                    <a:pt x="7998" y="1513"/>
                    <a:pt x="5686" y="738"/>
                  </a:cubicBezTo>
                  <a:cubicBezTo>
                    <a:pt x="3949" y="151"/>
                    <a:pt x="1475" y="1"/>
                    <a:pt x="25" y="1263"/>
                  </a:cubicBezTo>
                  <a:cubicBezTo>
                    <a:pt x="0" y="1288"/>
                    <a:pt x="38" y="1338"/>
                    <a:pt x="75" y="1313"/>
                  </a:cubicBezTo>
                  <a:cubicBezTo>
                    <a:pt x="1700" y="113"/>
                    <a:pt x="4462" y="288"/>
                    <a:pt x="6224" y="1138"/>
                  </a:cubicBezTo>
                  <a:cubicBezTo>
                    <a:pt x="8136" y="2063"/>
                    <a:pt x="9248" y="4175"/>
                    <a:pt x="10448" y="5849"/>
                  </a:cubicBezTo>
                  <a:cubicBezTo>
                    <a:pt x="10485" y="5887"/>
                    <a:pt x="10548" y="5849"/>
                    <a:pt x="10523" y="5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8">
              <a:extLst>
                <a:ext uri="{FF2B5EF4-FFF2-40B4-BE49-F238E27FC236}">
                  <a16:creationId xmlns:a16="http://schemas.microsoft.com/office/drawing/2014/main" id="{F94BBD53-CBEE-1FFC-402F-26E32DA1930B}"/>
                </a:ext>
              </a:extLst>
            </p:cNvPr>
            <p:cNvSpPr/>
            <p:nvPr/>
          </p:nvSpPr>
          <p:spPr>
            <a:xfrm>
              <a:off x="3410100" y="1277100"/>
              <a:ext cx="100300" cy="85325"/>
            </a:xfrm>
            <a:custGeom>
              <a:avLst/>
              <a:gdLst/>
              <a:ahLst/>
              <a:cxnLst/>
              <a:rect l="l" t="t" r="r" b="b"/>
              <a:pathLst>
                <a:path w="4012" h="3413" extrusionOk="0">
                  <a:moveTo>
                    <a:pt x="1087" y="51"/>
                  </a:moveTo>
                  <a:cubicBezTo>
                    <a:pt x="575" y="913"/>
                    <a:pt x="388" y="2100"/>
                    <a:pt x="1225" y="2838"/>
                  </a:cubicBezTo>
                  <a:cubicBezTo>
                    <a:pt x="1700" y="3263"/>
                    <a:pt x="2837" y="3412"/>
                    <a:pt x="3387" y="2988"/>
                  </a:cubicBezTo>
                  <a:cubicBezTo>
                    <a:pt x="4012" y="2513"/>
                    <a:pt x="3924" y="1363"/>
                    <a:pt x="3187" y="1026"/>
                  </a:cubicBezTo>
                  <a:cubicBezTo>
                    <a:pt x="2749" y="826"/>
                    <a:pt x="2237" y="851"/>
                    <a:pt x="1812" y="1101"/>
                  </a:cubicBezTo>
                  <a:cubicBezTo>
                    <a:pt x="1175" y="1463"/>
                    <a:pt x="775" y="2425"/>
                    <a:pt x="25" y="2538"/>
                  </a:cubicBezTo>
                  <a:cubicBezTo>
                    <a:pt x="0" y="2538"/>
                    <a:pt x="0" y="2588"/>
                    <a:pt x="25" y="2588"/>
                  </a:cubicBezTo>
                  <a:cubicBezTo>
                    <a:pt x="438" y="2575"/>
                    <a:pt x="675" y="2300"/>
                    <a:pt x="950" y="2013"/>
                  </a:cubicBezTo>
                  <a:cubicBezTo>
                    <a:pt x="1225" y="1725"/>
                    <a:pt x="1512" y="1351"/>
                    <a:pt x="1862" y="1201"/>
                  </a:cubicBezTo>
                  <a:cubicBezTo>
                    <a:pt x="2724" y="838"/>
                    <a:pt x="3724" y="1088"/>
                    <a:pt x="3587" y="2200"/>
                  </a:cubicBezTo>
                  <a:cubicBezTo>
                    <a:pt x="3662" y="2550"/>
                    <a:pt x="3524" y="2775"/>
                    <a:pt x="3174" y="2850"/>
                  </a:cubicBezTo>
                  <a:cubicBezTo>
                    <a:pt x="3087" y="2975"/>
                    <a:pt x="2949" y="3063"/>
                    <a:pt x="2799" y="3063"/>
                  </a:cubicBezTo>
                  <a:cubicBezTo>
                    <a:pt x="2737" y="3063"/>
                    <a:pt x="2675" y="3063"/>
                    <a:pt x="2612" y="3063"/>
                  </a:cubicBezTo>
                  <a:cubicBezTo>
                    <a:pt x="2362" y="3100"/>
                    <a:pt x="2100" y="3088"/>
                    <a:pt x="1850" y="3038"/>
                  </a:cubicBezTo>
                  <a:cubicBezTo>
                    <a:pt x="488" y="2688"/>
                    <a:pt x="613" y="1038"/>
                    <a:pt x="1150" y="88"/>
                  </a:cubicBezTo>
                  <a:cubicBezTo>
                    <a:pt x="1175" y="38"/>
                    <a:pt x="1112" y="1"/>
                    <a:pt x="1087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>
              <a:extLst>
                <a:ext uri="{FF2B5EF4-FFF2-40B4-BE49-F238E27FC236}">
                  <a16:creationId xmlns:a16="http://schemas.microsoft.com/office/drawing/2014/main" id="{D83B5F40-726A-177D-700A-5ABBE62DFCA5}"/>
                </a:ext>
              </a:extLst>
            </p:cNvPr>
            <p:cNvSpPr/>
            <p:nvPr/>
          </p:nvSpPr>
          <p:spPr>
            <a:xfrm>
              <a:off x="3347925" y="1331775"/>
              <a:ext cx="55325" cy="13775"/>
            </a:xfrm>
            <a:custGeom>
              <a:avLst/>
              <a:gdLst/>
              <a:ahLst/>
              <a:cxnLst/>
              <a:rect l="l" t="t" r="r" b="b"/>
              <a:pathLst>
                <a:path w="2213" h="551" extrusionOk="0">
                  <a:moveTo>
                    <a:pt x="2162" y="401"/>
                  </a:moveTo>
                  <a:cubicBezTo>
                    <a:pt x="1387" y="476"/>
                    <a:pt x="775" y="251"/>
                    <a:pt x="50" y="13"/>
                  </a:cubicBezTo>
                  <a:cubicBezTo>
                    <a:pt x="13" y="1"/>
                    <a:pt x="0" y="63"/>
                    <a:pt x="25" y="76"/>
                  </a:cubicBezTo>
                  <a:cubicBezTo>
                    <a:pt x="625" y="501"/>
                    <a:pt x="1475" y="551"/>
                    <a:pt x="2162" y="476"/>
                  </a:cubicBezTo>
                  <a:cubicBezTo>
                    <a:pt x="2212" y="476"/>
                    <a:pt x="2212" y="401"/>
                    <a:pt x="2162" y="4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8">
              <a:extLst>
                <a:ext uri="{FF2B5EF4-FFF2-40B4-BE49-F238E27FC236}">
                  <a16:creationId xmlns:a16="http://schemas.microsoft.com/office/drawing/2014/main" id="{65FDCFE5-4C79-440C-7A7B-3B40278E4872}"/>
                </a:ext>
              </a:extLst>
            </p:cNvPr>
            <p:cNvSpPr/>
            <p:nvPr/>
          </p:nvSpPr>
          <p:spPr>
            <a:xfrm>
              <a:off x="3593475" y="1301475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2200" y="76"/>
                  </a:moveTo>
                  <a:cubicBezTo>
                    <a:pt x="2725" y="738"/>
                    <a:pt x="3187" y="1563"/>
                    <a:pt x="2938" y="2450"/>
                  </a:cubicBezTo>
                  <a:cubicBezTo>
                    <a:pt x="2813" y="2912"/>
                    <a:pt x="2488" y="3287"/>
                    <a:pt x="2050" y="3500"/>
                  </a:cubicBezTo>
                  <a:cubicBezTo>
                    <a:pt x="1775" y="3662"/>
                    <a:pt x="1463" y="3737"/>
                    <a:pt x="1138" y="3737"/>
                  </a:cubicBezTo>
                  <a:cubicBezTo>
                    <a:pt x="413" y="3725"/>
                    <a:pt x="263" y="3300"/>
                    <a:pt x="688" y="2475"/>
                  </a:cubicBezTo>
                  <a:cubicBezTo>
                    <a:pt x="726" y="2512"/>
                    <a:pt x="788" y="2475"/>
                    <a:pt x="763" y="2425"/>
                  </a:cubicBezTo>
                  <a:cubicBezTo>
                    <a:pt x="476" y="2063"/>
                    <a:pt x="138" y="2475"/>
                    <a:pt x="88" y="2812"/>
                  </a:cubicBezTo>
                  <a:cubicBezTo>
                    <a:pt x="1" y="3487"/>
                    <a:pt x="676" y="3862"/>
                    <a:pt x="1263" y="3837"/>
                  </a:cubicBezTo>
                  <a:cubicBezTo>
                    <a:pt x="2063" y="3812"/>
                    <a:pt x="2838" y="3250"/>
                    <a:pt x="3050" y="2475"/>
                  </a:cubicBezTo>
                  <a:cubicBezTo>
                    <a:pt x="3300" y="1563"/>
                    <a:pt x="2825" y="700"/>
                    <a:pt x="2238" y="26"/>
                  </a:cubicBezTo>
                  <a:cubicBezTo>
                    <a:pt x="2213" y="1"/>
                    <a:pt x="2175" y="38"/>
                    <a:pt x="2200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8">
              <a:extLst>
                <a:ext uri="{FF2B5EF4-FFF2-40B4-BE49-F238E27FC236}">
                  <a16:creationId xmlns:a16="http://schemas.microsoft.com/office/drawing/2014/main" id="{D759FBC8-1F7B-E135-392F-8300E3F2BCDB}"/>
                </a:ext>
              </a:extLst>
            </p:cNvPr>
            <p:cNvSpPr/>
            <p:nvPr/>
          </p:nvSpPr>
          <p:spPr>
            <a:xfrm>
              <a:off x="3666275" y="1329600"/>
              <a:ext cx="22825" cy="110925"/>
            </a:xfrm>
            <a:custGeom>
              <a:avLst/>
              <a:gdLst/>
              <a:ahLst/>
              <a:cxnLst/>
              <a:rect l="l" t="t" r="r" b="b"/>
              <a:pathLst>
                <a:path w="913" h="4437" extrusionOk="0">
                  <a:moveTo>
                    <a:pt x="38" y="113"/>
                  </a:moveTo>
                  <a:cubicBezTo>
                    <a:pt x="888" y="1113"/>
                    <a:pt x="913" y="3249"/>
                    <a:pt x="338" y="4374"/>
                  </a:cubicBezTo>
                  <a:cubicBezTo>
                    <a:pt x="325" y="4412"/>
                    <a:pt x="363" y="4437"/>
                    <a:pt x="388" y="4399"/>
                  </a:cubicBezTo>
                  <a:cubicBezTo>
                    <a:pt x="913" y="3712"/>
                    <a:pt x="825" y="2725"/>
                    <a:pt x="738" y="1925"/>
                  </a:cubicBezTo>
                  <a:cubicBezTo>
                    <a:pt x="663" y="1250"/>
                    <a:pt x="550" y="563"/>
                    <a:pt x="100" y="50"/>
                  </a:cubicBezTo>
                  <a:cubicBezTo>
                    <a:pt x="63" y="0"/>
                    <a:pt x="1" y="63"/>
                    <a:pt x="3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8">
              <a:extLst>
                <a:ext uri="{FF2B5EF4-FFF2-40B4-BE49-F238E27FC236}">
                  <a16:creationId xmlns:a16="http://schemas.microsoft.com/office/drawing/2014/main" id="{025834B4-925D-9EE1-75D1-57242425537D}"/>
                </a:ext>
              </a:extLst>
            </p:cNvPr>
            <p:cNvSpPr/>
            <p:nvPr/>
          </p:nvSpPr>
          <p:spPr>
            <a:xfrm>
              <a:off x="3666600" y="1439875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38"/>
                  </a:moveTo>
                  <a:cubicBezTo>
                    <a:pt x="262" y="1"/>
                    <a:pt x="162" y="13"/>
                    <a:pt x="87" y="88"/>
                  </a:cubicBezTo>
                  <a:cubicBezTo>
                    <a:pt x="25" y="151"/>
                    <a:pt x="0" y="238"/>
                    <a:pt x="25" y="326"/>
                  </a:cubicBezTo>
                  <a:cubicBezTo>
                    <a:pt x="25" y="363"/>
                    <a:pt x="38" y="388"/>
                    <a:pt x="50" y="413"/>
                  </a:cubicBezTo>
                  <a:cubicBezTo>
                    <a:pt x="87" y="438"/>
                    <a:pt x="125" y="451"/>
                    <a:pt x="162" y="463"/>
                  </a:cubicBezTo>
                  <a:cubicBezTo>
                    <a:pt x="287" y="488"/>
                    <a:pt x="412" y="413"/>
                    <a:pt x="462" y="288"/>
                  </a:cubicBezTo>
                  <a:cubicBezTo>
                    <a:pt x="487" y="163"/>
                    <a:pt x="375" y="38"/>
                    <a:pt x="250" y="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8">
              <a:extLst>
                <a:ext uri="{FF2B5EF4-FFF2-40B4-BE49-F238E27FC236}">
                  <a16:creationId xmlns:a16="http://schemas.microsoft.com/office/drawing/2014/main" id="{1D929D72-C86A-944A-C643-04F2ED795C5B}"/>
                </a:ext>
              </a:extLst>
            </p:cNvPr>
            <p:cNvSpPr/>
            <p:nvPr/>
          </p:nvSpPr>
          <p:spPr>
            <a:xfrm>
              <a:off x="3665025" y="1437700"/>
              <a:ext cx="17825" cy="16275"/>
            </a:xfrm>
            <a:custGeom>
              <a:avLst/>
              <a:gdLst/>
              <a:ahLst/>
              <a:cxnLst/>
              <a:rect l="l" t="t" r="r" b="b"/>
              <a:pathLst>
                <a:path w="713" h="651" extrusionOk="0">
                  <a:moveTo>
                    <a:pt x="438" y="63"/>
                  </a:moveTo>
                  <a:cubicBezTo>
                    <a:pt x="263" y="0"/>
                    <a:pt x="88" y="100"/>
                    <a:pt x="38" y="263"/>
                  </a:cubicBezTo>
                  <a:cubicBezTo>
                    <a:pt x="1" y="425"/>
                    <a:pt x="51" y="575"/>
                    <a:pt x="225" y="600"/>
                  </a:cubicBezTo>
                  <a:cubicBezTo>
                    <a:pt x="625" y="650"/>
                    <a:pt x="713" y="88"/>
                    <a:pt x="313" y="88"/>
                  </a:cubicBezTo>
                  <a:cubicBezTo>
                    <a:pt x="263" y="88"/>
                    <a:pt x="250" y="163"/>
                    <a:pt x="300" y="175"/>
                  </a:cubicBezTo>
                  <a:cubicBezTo>
                    <a:pt x="413" y="500"/>
                    <a:pt x="400" y="575"/>
                    <a:pt x="250" y="388"/>
                  </a:cubicBezTo>
                  <a:cubicBezTo>
                    <a:pt x="76" y="288"/>
                    <a:pt x="125" y="213"/>
                    <a:pt x="400" y="188"/>
                  </a:cubicBezTo>
                  <a:cubicBezTo>
                    <a:pt x="475" y="213"/>
                    <a:pt x="513" y="88"/>
                    <a:pt x="4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8">
              <a:extLst>
                <a:ext uri="{FF2B5EF4-FFF2-40B4-BE49-F238E27FC236}">
                  <a16:creationId xmlns:a16="http://schemas.microsoft.com/office/drawing/2014/main" id="{A321B560-34B8-7917-18DF-82BDE8AAE2B4}"/>
                </a:ext>
              </a:extLst>
            </p:cNvPr>
            <p:cNvSpPr/>
            <p:nvPr/>
          </p:nvSpPr>
          <p:spPr>
            <a:xfrm>
              <a:off x="343790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25" y="100"/>
                  </a:lnTo>
                  <a:cubicBezTo>
                    <a:pt x="38" y="125"/>
                    <a:pt x="75" y="125"/>
                    <a:pt x="88" y="100"/>
                  </a:cubicBezTo>
                  <a:lnTo>
                    <a:pt x="88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8">
              <a:extLst>
                <a:ext uri="{FF2B5EF4-FFF2-40B4-BE49-F238E27FC236}">
                  <a16:creationId xmlns:a16="http://schemas.microsoft.com/office/drawing/2014/main" id="{8DF240D7-D161-477E-73F6-131E6FE059CA}"/>
                </a:ext>
              </a:extLst>
            </p:cNvPr>
            <p:cNvSpPr/>
            <p:nvPr/>
          </p:nvSpPr>
          <p:spPr>
            <a:xfrm>
              <a:off x="3308550" y="1315225"/>
              <a:ext cx="42200" cy="17825"/>
            </a:xfrm>
            <a:custGeom>
              <a:avLst/>
              <a:gdLst/>
              <a:ahLst/>
              <a:cxnLst/>
              <a:rect l="l" t="t" r="r" b="b"/>
              <a:pathLst>
                <a:path w="1688" h="713" extrusionOk="0">
                  <a:moveTo>
                    <a:pt x="1650" y="613"/>
                  </a:moveTo>
                  <a:cubicBezTo>
                    <a:pt x="1463" y="88"/>
                    <a:pt x="501" y="0"/>
                    <a:pt x="51" y="150"/>
                  </a:cubicBezTo>
                  <a:cubicBezTo>
                    <a:pt x="1" y="163"/>
                    <a:pt x="1" y="250"/>
                    <a:pt x="63" y="250"/>
                  </a:cubicBezTo>
                  <a:cubicBezTo>
                    <a:pt x="301" y="200"/>
                    <a:pt x="551" y="200"/>
                    <a:pt x="801" y="238"/>
                  </a:cubicBezTo>
                  <a:cubicBezTo>
                    <a:pt x="1038" y="275"/>
                    <a:pt x="1450" y="388"/>
                    <a:pt x="1550" y="650"/>
                  </a:cubicBezTo>
                  <a:cubicBezTo>
                    <a:pt x="1575" y="713"/>
                    <a:pt x="1688" y="688"/>
                    <a:pt x="16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8">
              <a:extLst>
                <a:ext uri="{FF2B5EF4-FFF2-40B4-BE49-F238E27FC236}">
                  <a16:creationId xmlns:a16="http://schemas.microsoft.com/office/drawing/2014/main" id="{7703ED58-3ACD-153D-4F46-AE6D381DC01D}"/>
                </a:ext>
              </a:extLst>
            </p:cNvPr>
            <p:cNvSpPr/>
            <p:nvPr/>
          </p:nvSpPr>
          <p:spPr>
            <a:xfrm>
              <a:off x="3308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38" y="113"/>
                  </a:moveTo>
                  <a:cubicBezTo>
                    <a:pt x="400" y="475"/>
                    <a:pt x="1112" y="788"/>
                    <a:pt x="1625" y="650"/>
                  </a:cubicBezTo>
                  <a:cubicBezTo>
                    <a:pt x="1687" y="625"/>
                    <a:pt x="1662" y="550"/>
                    <a:pt x="1600" y="550"/>
                  </a:cubicBezTo>
                  <a:cubicBezTo>
                    <a:pt x="1050" y="600"/>
                    <a:pt x="513" y="425"/>
                    <a:pt x="113" y="50"/>
                  </a:cubicBezTo>
                  <a:cubicBezTo>
                    <a:pt x="63" y="0"/>
                    <a:pt x="0" y="75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8">
              <a:extLst>
                <a:ext uri="{FF2B5EF4-FFF2-40B4-BE49-F238E27FC236}">
                  <a16:creationId xmlns:a16="http://schemas.microsoft.com/office/drawing/2014/main" id="{860DAB32-40C9-FAC8-15CE-FC75D5BEB9C1}"/>
                </a:ext>
              </a:extLst>
            </p:cNvPr>
            <p:cNvSpPr/>
            <p:nvPr/>
          </p:nvSpPr>
          <p:spPr>
            <a:xfrm>
              <a:off x="3377600" y="1341475"/>
              <a:ext cx="33150" cy="30000"/>
            </a:xfrm>
            <a:custGeom>
              <a:avLst/>
              <a:gdLst/>
              <a:ahLst/>
              <a:cxnLst/>
              <a:rect l="l" t="t" r="r" b="b"/>
              <a:pathLst>
                <a:path w="1326" h="1200" extrusionOk="0">
                  <a:moveTo>
                    <a:pt x="1275" y="25"/>
                  </a:moveTo>
                  <a:cubicBezTo>
                    <a:pt x="938" y="0"/>
                    <a:pt x="663" y="188"/>
                    <a:pt x="400" y="388"/>
                  </a:cubicBezTo>
                  <a:cubicBezTo>
                    <a:pt x="163" y="563"/>
                    <a:pt x="1" y="850"/>
                    <a:pt x="1" y="1162"/>
                  </a:cubicBezTo>
                  <a:cubicBezTo>
                    <a:pt x="1" y="1200"/>
                    <a:pt x="63" y="1200"/>
                    <a:pt x="76" y="1162"/>
                  </a:cubicBezTo>
                  <a:cubicBezTo>
                    <a:pt x="88" y="887"/>
                    <a:pt x="238" y="625"/>
                    <a:pt x="463" y="450"/>
                  </a:cubicBezTo>
                  <a:cubicBezTo>
                    <a:pt x="700" y="263"/>
                    <a:pt x="950" y="88"/>
                    <a:pt x="1275" y="100"/>
                  </a:cubicBezTo>
                  <a:cubicBezTo>
                    <a:pt x="1325" y="100"/>
                    <a:pt x="1325" y="25"/>
                    <a:pt x="1275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8">
              <a:extLst>
                <a:ext uri="{FF2B5EF4-FFF2-40B4-BE49-F238E27FC236}">
                  <a16:creationId xmlns:a16="http://schemas.microsoft.com/office/drawing/2014/main" id="{E0AC7DF9-B5F7-7595-472B-6C1DACF41B52}"/>
                </a:ext>
              </a:extLst>
            </p:cNvPr>
            <p:cNvSpPr/>
            <p:nvPr/>
          </p:nvSpPr>
          <p:spPr>
            <a:xfrm>
              <a:off x="3376975" y="1342100"/>
              <a:ext cx="33150" cy="29375"/>
            </a:xfrm>
            <a:custGeom>
              <a:avLst/>
              <a:gdLst/>
              <a:ahLst/>
              <a:cxnLst/>
              <a:rect l="l" t="t" r="r" b="b"/>
              <a:pathLst>
                <a:path w="1326" h="1175" extrusionOk="0">
                  <a:moveTo>
                    <a:pt x="63" y="1175"/>
                  </a:moveTo>
                  <a:cubicBezTo>
                    <a:pt x="625" y="1087"/>
                    <a:pt x="1200" y="688"/>
                    <a:pt x="1313" y="100"/>
                  </a:cubicBezTo>
                  <a:cubicBezTo>
                    <a:pt x="1325" y="38"/>
                    <a:pt x="1250" y="0"/>
                    <a:pt x="1213" y="63"/>
                  </a:cubicBezTo>
                  <a:cubicBezTo>
                    <a:pt x="1075" y="300"/>
                    <a:pt x="1013" y="525"/>
                    <a:pt x="775" y="713"/>
                  </a:cubicBezTo>
                  <a:cubicBezTo>
                    <a:pt x="563" y="875"/>
                    <a:pt x="313" y="1012"/>
                    <a:pt x="38" y="1100"/>
                  </a:cubicBezTo>
                  <a:cubicBezTo>
                    <a:pt x="1" y="1112"/>
                    <a:pt x="13" y="1175"/>
                    <a:pt x="6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8">
              <a:extLst>
                <a:ext uri="{FF2B5EF4-FFF2-40B4-BE49-F238E27FC236}">
                  <a16:creationId xmlns:a16="http://schemas.microsoft.com/office/drawing/2014/main" id="{A393D984-E90D-329A-8B5E-BEB6D24E573E}"/>
                </a:ext>
              </a:extLst>
            </p:cNvPr>
            <p:cNvSpPr/>
            <p:nvPr/>
          </p:nvSpPr>
          <p:spPr>
            <a:xfrm>
              <a:off x="3680025" y="1349275"/>
              <a:ext cx="38450" cy="86875"/>
            </a:xfrm>
            <a:custGeom>
              <a:avLst/>
              <a:gdLst/>
              <a:ahLst/>
              <a:cxnLst/>
              <a:rect l="l" t="t" r="r" b="b"/>
              <a:pathLst>
                <a:path w="1538" h="3475" extrusionOk="0">
                  <a:moveTo>
                    <a:pt x="38" y="88"/>
                  </a:moveTo>
                  <a:cubicBezTo>
                    <a:pt x="738" y="1075"/>
                    <a:pt x="1213" y="2213"/>
                    <a:pt x="1437" y="3412"/>
                  </a:cubicBezTo>
                  <a:cubicBezTo>
                    <a:pt x="1450" y="3475"/>
                    <a:pt x="1537" y="3450"/>
                    <a:pt x="1537" y="3387"/>
                  </a:cubicBezTo>
                  <a:cubicBezTo>
                    <a:pt x="1313" y="2175"/>
                    <a:pt x="825" y="1038"/>
                    <a:pt x="88" y="38"/>
                  </a:cubicBezTo>
                  <a:cubicBezTo>
                    <a:pt x="63" y="1"/>
                    <a:pt x="0" y="38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8">
              <a:extLst>
                <a:ext uri="{FF2B5EF4-FFF2-40B4-BE49-F238E27FC236}">
                  <a16:creationId xmlns:a16="http://schemas.microsoft.com/office/drawing/2014/main" id="{AB15D13A-EF82-874E-2A4F-27E95AFB779D}"/>
                </a:ext>
              </a:extLst>
            </p:cNvPr>
            <p:cNvSpPr/>
            <p:nvPr/>
          </p:nvSpPr>
          <p:spPr>
            <a:xfrm>
              <a:off x="3711275" y="1433625"/>
              <a:ext cx="17500" cy="16275"/>
            </a:xfrm>
            <a:custGeom>
              <a:avLst/>
              <a:gdLst/>
              <a:ahLst/>
              <a:cxnLst/>
              <a:rect l="l" t="t" r="r" b="b"/>
              <a:pathLst>
                <a:path w="700" h="651" extrusionOk="0">
                  <a:moveTo>
                    <a:pt x="187" y="88"/>
                  </a:moveTo>
                  <a:cubicBezTo>
                    <a:pt x="0" y="301"/>
                    <a:pt x="225" y="651"/>
                    <a:pt x="462" y="451"/>
                  </a:cubicBezTo>
                  <a:cubicBezTo>
                    <a:pt x="700" y="251"/>
                    <a:pt x="362" y="1"/>
                    <a:pt x="150" y="101"/>
                  </a:cubicBezTo>
                  <a:cubicBezTo>
                    <a:pt x="113" y="113"/>
                    <a:pt x="138" y="176"/>
                    <a:pt x="175" y="176"/>
                  </a:cubicBezTo>
                  <a:cubicBezTo>
                    <a:pt x="212" y="176"/>
                    <a:pt x="250" y="176"/>
                    <a:pt x="287" y="176"/>
                  </a:cubicBezTo>
                  <a:cubicBezTo>
                    <a:pt x="375" y="188"/>
                    <a:pt x="362" y="176"/>
                    <a:pt x="250" y="151"/>
                  </a:cubicBezTo>
                  <a:cubicBezTo>
                    <a:pt x="287" y="101"/>
                    <a:pt x="225" y="38"/>
                    <a:pt x="1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8">
              <a:extLst>
                <a:ext uri="{FF2B5EF4-FFF2-40B4-BE49-F238E27FC236}">
                  <a16:creationId xmlns:a16="http://schemas.microsoft.com/office/drawing/2014/main" id="{8E01B919-1A63-7F11-33CD-838F8A3F5E3D}"/>
                </a:ext>
              </a:extLst>
            </p:cNvPr>
            <p:cNvSpPr/>
            <p:nvPr/>
          </p:nvSpPr>
          <p:spPr>
            <a:xfrm>
              <a:off x="3642850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988" y="63"/>
                  </a:moveTo>
                  <a:cubicBezTo>
                    <a:pt x="1125" y="1275"/>
                    <a:pt x="800" y="2288"/>
                    <a:pt x="13" y="3212"/>
                  </a:cubicBezTo>
                  <a:cubicBezTo>
                    <a:pt x="0" y="3250"/>
                    <a:pt x="38" y="3275"/>
                    <a:pt x="63" y="3262"/>
                  </a:cubicBezTo>
                  <a:cubicBezTo>
                    <a:pt x="1000" y="2538"/>
                    <a:pt x="1212" y="1163"/>
                    <a:pt x="1087" y="63"/>
                  </a:cubicBezTo>
                  <a:cubicBezTo>
                    <a:pt x="1087" y="1"/>
                    <a:pt x="988" y="1"/>
                    <a:pt x="9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8">
              <a:extLst>
                <a:ext uri="{FF2B5EF4-FFF2-40B4-BE49-F238E27FC236}">
                  <a16:creationId xmlns:a16="http://schemas.microsoft.com/office/drawing/2014/main" id="{9CFB9282-BF83-8185-E032-1829B27CC82A}"/>
                </a:ext>
              </a:extLst>
            </p:cNvPr>
            <p:cNvSpPr/>
            <p:nvPr/>
          </p:nvSpPr>
          <p:spPr>
            <a:xfrm>
              <a:off x="3633475" y="1414575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25" y="263"/>
                  </a:moveTo>
                  <a:cubicBezTo>
                    <a:pt x="0" y="563"/>
                    <a:pt x="450" y="600"/>
                    <a:pt x="475" y="300"/>
                  </a:cubicBezTo>
                  <a:cubicBezTo>
                    <a:pt x="513" y="0"/>
                    <a:pt x="75" y="25"/>
                    <a:pt x="75" y="313"/>
                  </a:cubicBezTo>
                  <a:cubicBezTo>
                    <a:pt x="88" y="350"/>
                    <a:pt x="125" y="363"/>
                    <a:pt x="150" y="338"/>
                  </a:cubicBezTo>
                  <a:cubicBezTo>
                    <a:pt x="200" y="275"/>
                    <a:pt x="188" y="250"/>
                    <a:pt x="100" y="263"/>
                  </a:cubicBezTo>
                  <a:cubicBezTo>
                    <a:pt x="100" y="213"/>
                    <a:pt x="25" y="213"/>
                    <a:pt x="25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8">
              <a:extLst>
                <a:ext uri="{FF2B5EF4-FFF2-40B4-BE49-F238E27FC236}">
                  <a16:creationId xmlns:a16="http://schemas.microsoft.com/office/drawing/2014/main" id="{5B6EE4B3-32BF-7697-F292-3D4E5A0F5E0D}"/>
                </a:ext>
              </a:extLst>
            </p:cNvPr>
            <p:cNvSpPr/>
            <p:nvPr/>
          </p:nvSpPr>
          <p:spPr>
            <a:xfrm>
              <a:off x="3232325" y="1254625"/>
              <a:ext cx="237475" cy="60300"/>
            </a:xfrm>
            <a:custGeom>
              <a:avLst/>
              <a:gdLst/>
              <a:ahLst/>
              <a:cxnLst/>
              <a:rect l="l" t="t" r="r" b="b"/>
              <a:pathLst>
                <a:path w="9499" h="2412" extrusionOk="0">
                  <a:moveTo>
                    <a:pt x="9448" y="13"/>
                  </a:moveTo>
                  <a:cubicBezTo>
                    <a:pt x="6136" y="1262"/>
                    <a:pt x="3437" y="2412"/>
                    <a:pt x="113" y="375"/>
                  </a:cubicBezTo>
                  <a:cubicBezTo>
                    <a:pt x="51" y="338"/>
                    <a:pt x="1" y="438"/>
                    <a:pt x="63" y="475"/>
                  </a:cubicBezTo>
                  <a:cubicBezTo>
                    <a:pt x="1475" y="1425"/>
                    <a:pt x="2737" y="1825"/>
                    <a:pt x="4449" y="1662"/>
                  </a:cubicBezTo>
                  <a:cubicBezTo>
                    <a:pt x="6374" y="1475"/>
                    <a:pt x="7686" y="762"/>
                    <a:pt x="9461" y="75"/>
                  </a:cubicBezTo>
                  <a:cubicBezTo>
                    <a:pt x="9498" y="63"/>
                    <a:pt x="9486" y="0"/>
                    <a:pt x="944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8">
              <a:extLst>
                <a:ext uri="{FF2B5EF4-FFF2-40B4-BE49-F238E27FC236}">
                  <a16:creationId xmlns:a16="http://schemas.microsoft.com/office/drawing/2014/main" id="{7357879D-F6EE-177B-69DB-7561D13AC23C}"/>
                </a:ext>
              </a:extLst>
            </p:cNvPr>
            <p:cNvSpPr/>
            <p:nvPr/>
          </p:nvSpPr>
          <p:spPr>
            <a:xfrm>
              <a:off x="3717200" y="130930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1213" y="13"/>
                  </a:moveTo>
                  <a:cubicBezTo>
                    <a:pt x="650" y="113"/>
                    <a:pt x="113" y="450"/>
                    <a:pt x="50" y="1062"/>
                  </a:cubicBezTo>
                  <a:cubicBezTo>
                    <a:pt x="0" y="1550"/>
                    <a:pt x="375" y="1975"/>
                    <a:pt x="863" y="1987"/>
                  </a:cubicBezTo>
                  <a:cubicBezTo>
                    <a:pt x="938" y="1975"/>
                    <a:pt x="938" y="1862"/>
                    <a:pt x="863" y="1875"/>
                  </a:cubicBezTo>
                  <a:cubicBezTo>
                    <a:pt x="288" y="1850"/>
                    <a:pt x="13" y="1275"/>
                    <a:pt x="238" y="775"/>
                  </a:cubicBezTo>
                  <a:cubicBezTo>
                    <a:pt x="425" y="362"/>
                    <a:pt x="813" y="163"/>
                    <a:pt x="1238" y="75"/>
                  </a:cubicBezTo>
                  <a:cubicBezTo>
                    <a:pt x="1275" y="63"/>
                    <a:pt x="1250" y="0"/>
                    <a:pt x="121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8">
              <a:extLst>
                <a:ext uri="{FF2B5EF4-FFF2-40B4-BE49-F238E27FC236}">
                  <a16:creationId xmlns:a16="http://schemas.microsoft.com/office/drawing/2014/main" id="{2DB8AB2F-7E93-FDC7-CAC4-0B16924D74F8}"/>
                </a:ext>
              </a:extLst>
            </p:cNvPr>
            <p:cNvSpPr/>
            <p:nvPr/>
          </p:nvSpPr>
          <p:spPr>
            <a:xfrm>
              <a:off x="3471650" y="1283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738"/>
                  </a:moveTo>
                  <a:cubicBezTo>
                    <a:pt x="687" y="713"/>
                    <a:pt x="1187" y="1263"/>
                    <a:pt x="1825" y="1051"/>
                  </a:cubicBezTo>
                  <a:cubicBezTo>
                    <a:pt x="2237" y="901"/>
                    <a:pt x="2512" y="501"/>
                    <a:pt x="2499" y="51"/>
                  </a:cubicBezTo>
                  <a:cubicBezTo>
                    <a:pt x="2499" y="13"/>
                    <a:pt x="2437" y="1"/>
                    <a:pt x="2424" y="51"/>
                  </a:cubicBezTo>
                  <a:cubicBezTo>
                    <a:pt x="2312" y="838"/>
                    <a:pt x="1637" y="1151"/>
                    <a:pt x="937" y="851"/>
                  </a:cubicBezTo>
                  <a:cubicBezTo>
                    <a:pt x="662" y="701"/>
                    <a:pt x="362" y="638"/>
                    <a:pt x="63" y="651"/>
                  </a:cubicBezTo>
                  <a:cubicBezTo>
                    <a:pt x="13" y="651"/>
                    <a:pt x="0" y="738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8">
              <a:extLst>
                <a:ext uri="{FF2B5EF4-FFF2-40B4-BE49-F238E27FC236}">
                  <a16:creationId xmlns:a16="http://schemas.microsoft.com/office/drawing/2014/main" id="{1300A8CB-DBE0-B121-0473-9F36CB3F9AD2}"/>
                </a:ext>
              </a:extLst>
            </p:cNvPr>
            <p:cNvSpPr/>
            <p:nvPr/>
          </p:nvSpPr>
          <p:spPr>
            <a:xfrm>
              <a:off x="3504750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125" y="813"/>
                  </a:moveTo>
                  <a:cubicBezTo>
                    <a:pt x="1238" y="525"/>
                    <a:pt x="1063" y="275"/>
                    <a:pt x="788" y="163"/>
                  </a:cubicBezTo>
                  <a:cubicBezTo>
                    <a:pt x="563" y="63"/>
                    <a:pt x="163" y="0"/>
                    <a:pt x="26" y="238"/>
                  </a:cubicBezTo>
                  <a:cubicBezTo>
                    <a:pt x="1" y="263"/>
                    <a:pt x="38" y="313"/>
                    <a:pt x="63" y="288"/>
                  </a:cubicBezTo>
                  <a:cubicBezTo>
                    <a:pt x="388" y="38"/>
                    <a:pt x="1238" y="275"/>
                    <a:pt x="1050" y="800"/>
                  </a:cubicBezTo>
                  <a:cubicBezTo>
                    <a:pt x="1038" y="838"/>
                    <a:pt x="1100" y="850"/>
                    <a:pt x="1125" y="8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8">
              <a:extLst>
                <a:ext uri="{FF2B5EF4-FFF2-40B4-BE49-F238E27FC236}">
                  <a16:creationId xmlns:a16="http://schemas.microsoft.com/office/drawing/2014/main" id="{72215B4E-AB0B-E4D7-A9AB-0FF9B464EA4E}"/>
                </a:ext>
              </a:extLst>
            </p:cNvPr>
            <p:cNvSpPr/>
            <p:nvPr/>
          </p:nvSpPr>
          <p:spPr>
            <a:xfrm>
              <a:off x="369440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25" y="88"/>
                  </a:moveTo>
                  <a:cubicBezTo>
                    <a:pt x="825" y="1051"/>
                    <a:pt x="1787" y="2250"/>
                    <a:pt x="3187" y="1963"/>
                  </a:cubicBezTo>
                  <a:cubicBezTo>
                    <a:pt x="3249" y="1950"/>
                    <a:pt x="3224" y="1863"/>
                    <a:pt x="3162" y="1863"/>
                  </a:cubicBezTo>
                  <a:cubicBezTo>
                    <a:pt x="1775" y="2050"/>
                    <a:pt x="887" y="988"/>
                    <a:pt x="88" y="38"/>
                  </a:cubicBezTo>
                  <a:cubicBezTo>
                    <a:pt x="50" y="1"/>
                    <a:pt x="0" y="51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8">
              <a:extLst>
                <a:ext uri="{FF2B5EF4-FFF2-40B4-BE49-F238E27FC236}">
                  <a16:creationId xmlns:a16="http://schemas.microsoft.com/office/drawing/2014/main" id="{504B45FF-74CE-7C81-783D-5F37EA92B011}"/>
                </a:ext>
              </a:extLst>
            </p:cNvPr>
            <p:cNvSpPr/>
            <p:nvPr/>
          </p:nvSpPr>
          <p:spPr>
            <a:xfrm>
              <a:off x="3515075" y="1320225"/>
              <a:ext cx="30950" cy="15325"/>
            </a:xfrm>
            <a:custGeom>
              <a:avLst/>
              <a:gdLst/>
              <a:ahLst/>
              <a:cxnLst/>
              <a:rect l="l" t="t" r="r" b="b"/>
              <a:pathLst>
                <a:path w="1238" h="613" extrusionOk="0">
                  <a:moveTo>
                    <a:pt x="63" y="113"/>
                  </a:moveTo>
                  <a:cubicBezTo>
                    <a:pt x="475" y="125"/>
                    <a:pt x="862" y="288"/>
                    <a:pt x="1150" y="575"/>
                  </a:cubicBezTo>
                  <a:cubicBezTo>
                    <a:pt x="1187" y="613"/>
                    <a:pt x="1237" y="563"/>
                    <a:pt x="1212" y="525"/>
                  </a:cubicBezTo>
                  <a:cubicBezTo>
                    <a:pt x="1087" y="363"/>
                    <a:pt x="912" y="238"/>
                    <a:pt x="712" y="163"/>
                  </a:cubicBezTo>
                  <a:cubicBezTo>
                    <a:pt x="512" y="50"/>
                    <a:pt x="288" y="0"/>
                    <a:pt x="63" y="25"/>
                  </a:cubicBezTo>
                  <a:cubicBezTo>
                    <a:pt x="13" y="25"/>
                    <a:pt x="0" y="113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8">
              <a:extLst>
                <a:ext uri="{FF2B5EF4-FFF2-40B4-BE49-F238E27FC236}">
                  <a16:creationId xmlns:a16="http://schemas.microsoft.com/office/drawing/2014/main" id="{F0085451-1E61-8144-08A9-95288DBC7D68}"/>
                </a:ext>
              </a:extLst>
            </p:cNvPr>
            <p:cNvSpPr/>
            <p:nvPr/>
          </p:nvSpPr>
          <p:spPr>
            <a:xfrm>
              <a:off x="35122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1263" y="551"/>
                  </a:moveTo>
                  <a:cubicBezTo>
                    <a:pt x="825" y="751"/>
                    <a:pt x="313" y="463"/>
                    <a:pt x="126" y="51"/>
                  </a:cubicBezTo>
                  <a:cubicBezTo>
                    <a:pt x="101" y="1"/>
                    <a:pt x="1" y="38"/>
                    <a:pt x="26" y="88"/>
                  </a:cubicBezTo>
                  <a:cubicBezTo>
                    <a:pt x="226" y="576"/>
                    <a:pt x="825" y="876"/>
                    <a:pt x="1313" y="626"/>
                  </a:cubicBezTo>
                  <a:cubicBezTo>
                    <a:pt x="1363" y="601"/>
                    <a:pt x="1313" y="526"/>
                    <a:pt x="126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8">
              <a:extLst>
                <a:ext uri="{FF2B5EF4-FFF2-40B4-BE49-F238E27FC236}">
                  <a16:creationId xmlns:a16="http://schemas.microsoft.com/office/drawing/2014/main" id="{110FDDA3-DB15-12F4-6300-1977DDD263D7}"/>
                </a:ext>
              </a:extLst>
            </p:cNvPr>
            <p:cNvSpPr/>
            <p:nvPr/>
          </p:nvSpPr>
          <p:spPr>
            <a:xfrm>
              <a:off x="3177975" y="1278975"/>
              <a:ext cx="132175" cy="60025"/>
            </a:xfrm>
            <a:custGeom>
              <a:avLst/>
              <a:gdLst/>
              <a:ahLst/>
              <a:cxnLst/>
              <a:rect l="l" t="t" r="r" b="b"/>
              <a:pathLst>
                <a:path w="5287" h="2401" extrusionOk="0">
                  <a:moveTo>
                    <a:pt x="5236" y="576"/>
                  </a:moveTo>
                  <a:cubicBezTo>
                    <a:pt x="3649" y="263"/>
                    <a:pt x="213" y="1"/>
                    <a:pt x="0" y="2350"/>
                  </a:cubicBezTo>
                  <a:cubicBezTo>
                    <a:pt x="0" y="2400"/>
                    <a:pt x="63" y="2388"/>
                    <a:pt x="63" y="2350"/>
                  </a:cubicBezTo>
                  <a:cubicBezTo>
                    <a:pt x="363" y="63"/>
                    <a:pt x="3674" y="363"/>
                    <a:pt x="5211" y="651"/>
                  </a:cubicBezTo>
                  <a:cubicBezTo>
                    <a:pt x="5261" y="663"/>
                    <a:pt x="5286" y="588"/>
                    <a:pt x="5236" y="5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8">
              <a:extLst>
                <a:ext uri="{FF2B5EF4-FFF2-40B4-BE49-F238E27FC236}">
                  <a16:creationId xmlns:a16="http://schemas.microsoft.com/office/drawing/2014/main" id="{CB181493-7411-EB17-0D0C-BEDEFBD4E33A}"/>
                </a:ext>
              </a:extLst>
            </p:cNvPr>
            <p:cNvSpPr/>
            <p:nvPr/>
          </p:nvSpPr>
          <p:spPr>
            <a:xfrm>
              <a:off x="3184525" y="1311175"/>
              <a:ext cx="61575" cy="65000"/>
            </a:xfrm>
            <a:custGeom>
              <a:avLst/>
              <a:gdLst/>
              <a:ahLst/>
              <a:cxnLst/>
              <a:rect l="l" t="t" r="r" b="b"/>
              <a:pathLst>
                <a:path w="2463" h="2600" extrusionOk="0">
                  <a:moveTo>
                    <a:pt x="950" y="25"/>
                  </a:moveTo>
                  <a:cubicBezTo>
                    <a:pt x="275" y="350"/>
                    <a:pt x="1" y="1187"/>
                    <a:pt x="450" y="1825"/>
                  </a:cubicBezTo>
                  <a:cubicBezTo>
                    <a:pt x="850" y="2412"/>
                    <a:pt x="1913" y="2599"/>
                    <a:pt x="2412" y="2025"/>
                  </a:cubicBezTo>
                  <a:cubicBezTo>
                    <a:pt x="2462" y="1975"/>
                    <a:pt x="2387" y="1900"/>
                    <a:pt x="2337" y="1950"/>
                  </a:cubicBezTo>
                  <a:cubicBezTo>
                    <a:pt x="1875" y="2474"/>
                    <a:pt x="900" y="2312"/>
                    <a:pt x="525" y="1762"/>
                  </a:cubicBezTo>
                  <a:cubicBezTo>
                    <a:pt x="126" y="1175"/>
                    <a:pt x="338" y="375"/>
                    <a:pt x="988" y="75"/>
                  </a:cubicBezTo>
                  <a:cubicBezTo>
                    <a:pt x="1025" y="63"/>
                    <a:pt x="988" y="0"/>
                    <a:pt x="9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8">
              <a:extLst>
                <a:ext uri="{FF2B5EF4-FFF2-40B4-BE49-F238E27FC236}">
                  <a16:creationId xmlns:a16="http://schemas.microsoft.com/office/drawing/2014/main" id="{CC272C57-82F6-177B-08C2-A4F530AE08B8}"/>
                </a:ext>
              </a:extLst>
            </p:cNvPr>
            <p:cNvSpPr/>
            <p:nvPr/>
          </p:nvSpPr>
          <p:spPr>
            <a:xfrm>
              <a:off x="3219825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51" y="1850"/>
                  </a:moveTo>
                  <a:cubicBezTo>
                    <a:pt x="1213" y="1663"/>
                    <a:pt x="1438" y="1138"/>
                    <a:pt x="1238" y="675"/>
                  </a:cubicBezTo>
                  <a:cubicBezTo>
                    <a:pt x="1050" y="213"/>
                    <a:pt x="513" y="0"/>
                    <a:pt x="51" y="200"/>
                  </a:cubicBezTo>
                  <a:cubicBezTo>
                    <a:pt x="1" y="225"/>
                    <a:pt x="38" y="300"/>
                    <a:pt x="88" y="288"/>
                  </a:cubicBezTo>
                  <a:cubicBezTo>
                    <a:pt x="513" y="163"/>
                    <a:pt x="963" y="288"/>
                    <a:pt x="1138" y="713"/>
                  </a:cubicBezTo>
                  <a:cubicBezTo>
                    <a:pt x="1300" y="1138"/>
                    <a:pt x="1113" y="1600"/>
                    <a:pt x="713" y="1787"/>
                  </a:cubicBezTo>
                  <a:cubicBezTo>
                    <a:pt x="676" y="1812"/>
                    <a:pt x="713" y="1862"/>
                    <a:pt x="751" y="1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8">
              <a:extLst>
                <a:ext uri="{FF2B5EF4-FFF2-40B4-BE49-F238E27FC236}">
                  <a16:creationId xmlns:a16="http://schemas.microsoft.com/office/drawing/2014/main" id="{A3B9667F-13FA-B008-6EF6-C8D0A924FA4C}"/>
                </a:ext>
              </a:extLst>
            </p:cNvPr>
            <p:cNvSpPr/>
            <p:nvPr/>
          </p:nvSpPr>
          <p:spPr>
            <a:xfrm>
              <a:off x="3208275" y="1322725"/>
              <a:ext cx="17200" cy="30650"/>
            </a:xfrm>
            <a:custGeom>
              <a:avLst/>
              <a:gdLst/>
              <a:ahLst/>
              <a:cxnLst/>
              <a:rect l="l" t="t" r="r" b="b"/>
              <a:pathLst>
                <a:path w="688" h="1226" extrusionOk="0">
                  <a:moveTo>
                    <a:pt x="650" y="38"/>
                  </a:moveTo>
                  <a:cubicBezTo>
                    <a:pt x="300" y="0"/>
                    <a:pt x="63" y="375"/>
                    <a:pt x="63" y="688"/>
                  </a:cubicBezTo>
                  <a:cubicBezTo>
                    <a:pt x="50" y="988"/>
                    <a:pt x="350" y="1213"/>
                    <a:pt x="638" y="1125"/>
                  </a:cubicBezTo>
                  <a:cubicBezTo>
                    <a:pt x="688" y="1100"/>
                    <a:pt x="663" y="1013"/>
                    <a:pt x="613" y="1038"/>
                  </a:cubicBezTo>
                  <a:cubicBezTo>
                    <a:pt x="0" y="1225"/>
                    <a:pt x="63" y="75"/>
                    <a:pt x="650" y="113"/>
                  </a:cubicBezTo>
                  <a:cubicBezTo>
                    <a:pt x="688" y="113"/>
                    <a:pt x="688" y="38"/>
                    <a:pt x="65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8">
              <a:extLst>
                <a:ext uri="{FF2B5EF4-FFF2-40B4-BE49-F238E27FC236}">
                  <a16:creationId xmlns:a16="http://schemas.microsoft.com/office/drawing/2014/main" id="{65406A63-7E34-C856-F75A-134F6A6293C0}"/>
                </a:ext>
              </a:extLst>
            </p:cNvPr>
            <p:cNvSpPr/>
            <p:nvPr/>
          </p:nvSpPr>
          <p:spPr>
            <a:xfrm>
              <a:off x="3454150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1750" y="75"/>
                  </a:moveTo>
                  <a:cubicBezTo>
                    <a:pt x="2112" y="1387"/>
                    <a:pt x="1300" y="2474"/>
                    <a:pt x="38" y="2799"/>
                  </a:cubicBezTo>
                  <a:cubicBezTo>
                    <a:pt x="0" y="2812"/>
                    <a:pt x="13" y="2862"/>
                    <a:pt x="38" y="2862"/>
                  </a:cubicBezTo>
                  <a:cubicBezTo>
                    <a:pt x="1425" y="2762"/>
                    <a:pt x="2212" y="1325"/>
                    <a:pt x="1825" y="50"/>
                  </a:cubicBezTo>
                  <a:cubicBezTo>
                    <a:pt x="1812" y="0"/>
                    <a:pt x="1725" y="13"/>
                    <a:pt x="1750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8">
              <a:extLst>
                <a:ext uri="{FF2B5EF4-FFF2-40B4-BE49-F238E27FC236}">
                  <a16:creationId xmlns:a16="http://schemas.microsoft.com/office/drawing/2014/main" id="{9A5B6F91-4188-39C7-8BE9-62E2CF3F8B4C}"/>
                </a:ext>
              </a:extLst>
            </p:cNvPr>
            <p:cNvSpPr/>
            <p:nvPr/>
          </p:nvSpPr>
          <p:spPr>
            <a:xfrm>
              <a:off x="37968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2662" y="176"/>
                  </a:moveTo>
                  <a:cubicBezTo>
                    <a:pt x="1212" y="1"/>
                    <a:pt x="38" y="1438"/>
                    <a:pt x="750" y="2787"/>
                  </a:cubicBezTo>
                  <a:cubicBezTo>
                    <a:pt x="1475" y="4175"/>
                    <a:pt x="3424" y="3950"/>
                    <a:pt x="4424" y="3025"/>
                  </a:cubicBezTo>
                  <a:cubicBezTo>
                    <a:pt x="4461" y="2987"/>
                    <a:pt x="4411" y="2937"/>
                    <a:pt x="4386" y="2962"/>
                  </a:cubicBezTo>
                  <a:cubicBezTo>
                    <a:pt x="3474" y="3612"/>
                    <a:pt x="2012" y="4062"/>
                    <a:pt x="1137" y="3125"/>
                  </a:cubicBezTo>
                  <a:cubicBezTo>
                    <a:pt x="0" y="1900"/>
                    <a:pt x="1075" y="88"/>
                    <a:pt x="2662" y="276"/>
                  </a:cubicBezTo>
                  <a:cubicBezTo>
                    <a:pt x="2724" y="288"/>
                    <a:pt x="2724" y="176"/>
                    <a:pt x="2662" y="1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8">
              <a:extLst>
                <a:ext uri="{FF2B5EF4-FFF2-40B4-BE49-F238E27FC236}">
                  <a16:creationId xmlns:a16="http://schemas.microsoft.com/office/drawing/2014/main" id="{7DBDE9E4-90EC-181B-454E-08DB0EDFEA64}"/>
                </a:ext>
              </a:extLst>
            </p:cNvPr>
            <p:cNvSpPr/>
            <p:nvPr/>
          </p:nvSpPr>
          <p:spPr>
            <a:xfrm>
              <a:off x="3903100" y="1237750"/>
              <a:ext cx="263700" cy="146850"/>
            </a:xfrm>
            <a:custGeom>
              <a:avLst/>
              <a:gdLst/>
              <a:ahLst/>
              <a:cxnLst/>
              <a:rect l="l" t="t" r="r" b="b"/>
              <a:pathLst>
                <a:path w="10548" h="5874" extrusionOk="0">
                  <a:moveTo>
                    <a:pt x="100" y="5836"/>
                  </a:moveTo>
                  <a:cubicBezTo>
                    <a:pt x="1300" y="4162"/>
                    <a:pt x="2412" y="2062"/>
                    <a:pt x="4324" y="1138"/>
                  </a:cubicBezTo>
                  <a:cubicBezTo>
                    <a:pt x="6086" y="275"/>
                    <a:pt x="8848" y="100"/>
                    <a:pt x="10485" y="1312"/>
                  </a:cubicBezTo>
                  <a:cubicBezTo>
                    <a:pt x="10510" y="1325"/>
                    <a:pt x="10547" y="1275"/>
                    <a:pt x="10522" y="1262"/>
                  </a:cubicBezTo>
                  <a:cubicBezTo>
                    <a:pt x="9073" y="0"/>
                    <a:pt x="6586" y="138"/>
                    <a:pt x="4861" y="725"/>
                  </a:cubicBezTo>
                  <a:cubicBezTo>
                    <a:pt x="2549" y="1512"/>
                    <a:pt x="1350" y="3924"/>
                    <a:pt x="25" y="5799"/>
                  </a:cubicBezTo>
                  <a:cubicBezTo>
                    <a:pt x="0" y="5836"/>
                    <a:pt x="63" y="5874"/>
                    <a:pt x="88" y="58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8">
              <a:extLst>
                <a:ext uri="{FF2B5EF4-FFF2-40B4-BE49-F238E27FC236}">
                  <a16:creationId xmlns:a16="http://schemas.microsoft.com/office/drawing/2014/main" id="{A9975148-F7C6-DE56-6F97-1B58646E3A7F}"/>
                </a:ext>
              </a:extLst>
            </p:cNvPr>
            <p:cNvSpPr/>
            <p:nvPr/>
          </p:nvSpPr>
          <p:spPr>
            <a:xfrm>
              <a:off x="4098975" y="1277425"/>
              <a:ext cx="100925" cy="84375"/>
            </a:xfrm>
            <a:custGeom>
              <a:avLst/>
              <a:gdLst/>
              <a:ahLst/>
              <a:cxnLst/>
              <a:rect l="l" t="t" r="r" b="b"/>
              <a:pathLst>
                <a:path w="4037" h="3375" extrusionOk="0">
                  <a:moveTo>
                    <a:pt x="2875" y="88"/>
                  </a:moveTo>
                  <a:cubicBezTo>
                    <a:pt x="3412" y="1025"/>
                    <a:pt x="3525" y="2400"/>
                    <a:pt x="2375" y="2950"/>
                  </a:cubicBezTo>
                  <a:cubicBezTo>
                    <a:pt x="2087" y="3062"/>
                    <a:pt x="1775" y="3100"/>
                    <a:pt x="1475" y="3062"/>
                  </a:cubicBezTo>
                  <a:cubicBezTo>
                    <a:pt x="1400" y="3050"/>
                    <a:pt x="1325" y="3075"/>
                    <a:pt x="1250" y="3062"/>
                  </a:cubicBezTo>
                  <a:cubicBezTo>
                    <a:pt x="488" y="2937"/>
                    <a:pt x="513" y="2737"/>
                    <a:pt x="438" y="2200"/>
                  </a:cubicBezTo>
                  <a:cubicBezTo>
                    <a:pt x="325" y="1300"/>
                    <a:pt x="938" y="963"/>
                    <a:pt x="1713" y="1113"/>
                  </a:cubicBezTo>
                  <a:cubicBezTo>
                    <a:pt x="2300" y="1225"/>
                    <a:pt x="2600" y="1512"/>
                    <a:pt x="3000" y="1925"/>
                  </a:cubicBezTo>
                  <a:cubicBezTo>
                    <a:pt x="3300" y="2237"/>
                    <a:pt x="3550" y="2562"/>
                    <a:pt x="3999" y="2575"/>
                  </a:cubicBezTo>
                  <a:cubicBezTo>
                    <a:pt x="4024" y="2575"/>
                    <a:pt x="4037" y="2537"/>
                    <a:pt x="3999" y="2537"/>
                  </a:cubicBezTo>
                  <a:cubicBezTo>
                    <a:pt x="3287" y="2425"/>
                    <a:pt x="2900" y="1525"/>
                    <a:pt x="2312" y="1150"/>
                  </a:cubicBezTo>
                  <a:cubicBezTo>
                    <a:pt x="1875" y="850"/>
                    <a:pt x="1325" y="800"/>
                    <a:pt x="838" y="1025"/>
                  </a:cubicBezTo>
                  <a:cubicBezTo>
                    <a:pt x="113" y="1350"/>
                    <a:pt x="0" y="2487"/>
                    <a:pt x="638" y="2987"/>
                  </a:cubicBezTo>
                  <a:cubicBezTo>
                    <a:pt x="1163" y="3375"/>
                    <a:pt x="2237" y="3250"/>
                    <a:pt x="2712" y="2887"/>
                  </a:cubicBezTo>
                  <a:cubicBezTo>
                    <a:pt x="3650" y="2187"/>
                    <a:pt x="3462" y="925"/>
                    <a:pt x="2937" y="38"/>
                  </a:cubicBezTo>
                  <a:cubicBezTo>
                    <a:pt x="2912" y="0"/>
                    <a:pt x="2837" y="38"/>
                    <a:pt x="287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8">
              <a:extLst>
                <a:ext uri="{FF2B5EF4-FFF2-40B4-BE49-F238E27FC236}">
                  <a16:creationId xmlns:a16="http://schemas.microsoft.com/office/drawing/2014/main" id="{CE4D5C7F-0B4F-7FE1-C385-1D64AAB885D3}"/>
                </a:ext>
              </a:extLst>
            </p:cNvPr>
            <p:cNvSpPr/>
            <p:nvPr/>
          </p:nvSpPr>
          <p:spPr>
            <a:xfrm>
              <a:off x="4206450" y="1331775"/>
              <a:ext cx="55625" cy="13775"/>
            </a:xfrm>
            <a:custGeom>
              <a:avLst/>
              <a:gdLst/>
              <a:ahLst/>
              <a:cxnLst/>
              <a:rect l="l" t="t" r="r" b="b"/>
              <a:pathLst>
                <a:path w="2225" h="551" extrusionOk="0">
                  <a:moveTo>
                    <a:pt x="50" y="476"/>
                  </a:moveTo>
                  <a:cubicBezTo>
                    <a:pt x="750" y="551"/>
                    <a:pt x="1600" y="501"/>
                    <a:pt x="2187" y="76"/>
                  </a:cubicBezTo>
                  <a:cubicBezTo>
                    <a:pt x="2225" y="63"/>
                    <a:pt x="2200" y="1"/>
                    <a:pt x="2162" y="13"/>
                  </a:cubicBezTo>
                  <a:cubicBezTo>
                    <a:pt x="1437" y="251"/>
                    <a:pt x="838" y="476"/>
                    <a:pt x="50" y="401"/>
                  </a:cubicBezTo>
                  <a:cubicBezTo>
                    <a:pt x="0" y="401"/>
                    <a:pt x="0" y="476"/>
                    <a:pt x="50" y="4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8">
              <a:extLst>
                <a:ext uri="{FF2B5EF4-FFF2-40B4-BE49-F238E27FC236}">
                  <a16:creationId xmlns:a16="http://schemas.microsoft.com/office/drawing/2014/main" id="{09D1AC47-3A18-95E0-361F-905A18A38175}"/>
                </a:ext>
              </a:extLst>
            </p:cNvPr>
            <p:cNvSpPr/>
            <p:nvPr/>
          </p:nvSpPr>
          <p:spPr>
            <a:xfrm>
              <a:off x="3934650" y="1301475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1025" y="26"/>
                  </a:moveTo>
                  <a:cubicBezTo>
                    <a:pt x="463" y="675"/>
                    <a:pt x="0" y="1488"/>
                    <a:pt x="188" y="2375"/>
                  </a:cubicBezTo>
                  <a:cubicBezTo>
                    <a:pt x="363" y="3200"/>
                    <a:pt x="1162" y="3800"/>
                    <a:pt x="2000" y="3837"/>
                  </a:cubicBezTo>
                  <a:cubicBezTo>
                    <a:pt x="2587" y="3862"/>
                    <a:pt x="3249" y="3475"/>
                    <a:pt x="3174" y="2812"/>
                  </a:cubicBezTo>
                  <a:cubicBezTo>
                    <a:pt x="3137" y="2475"/>
                    <a:pt x="2799" y="2050"/>
                    <a:pt x="2512" y="2425"/>
                  </a:cubicBezTo>
                  <a:cubicBezTo>
                    <a:pt x="2475" y="2462"/>
                    <a:pt x="2550" y="2500"/>
                    <a:pt x="2575" y="2462"/>
                  </a:cubicBezTo>
                  <a:cubicBezTo>
                    <a:pt x="3012" y="3300"/>
                    <a:pt x="2862" y="3725"/>
                    <a:pt x="2125" y="3737"/>
                  </a:cubicBezTo>
                  <a:cubicBezTo>
                    <a:pt x="1800" y="3737"/>
                    <a:pt x="1487" y="3650"/>
                    <a:pt x="1212" y="3500"/>
                  </a:cubicBezTo>
                  <a:cubicBezTo>
                    <a:pt x="775" y="3287"/>
                    <a:pt x="463" y="2900"/>
                    <a:pt x="325" y="2437"/>
                  </a:cubicBezTo>
                  <a:cubicBezTo>
                    <a:pt x="75" y="1563"/>
                    <a:pt x="538" y="738"/>
                    <a:pt x="1062" y="63"/>
                  </a:cubicBezTo>
                  <a:cubicBezTo>
                    <a:pt x="1087" y="38"/>
                    <a:pt x="1050" y="1"/>
                    <a:pt x="1025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8">
              <a:extLst>
                <a:ext uri="{FF2B5EF4-FFF2-40B4-BE49-F238E27FC236}">
                  <a16:creationId xmlns:a16="http://schemas.microsoft.com/office/drawing/2014/main" id="{BE8CCDDE-24E6-05D9-BED9-CE3EB803C094}"/>
                </a:ext>
              </a:extLst>
            </p:cNvPr>
            <p:cNvSpPr/>
            <p:nvPr/>
          </p:nvSpPr>
          <p:spPr>
            <a:xfrm>
              <a:off x="3920275" y="1329900"/>
              <a:ext cx="23150" cy="110625"/>
            </a:xfrm>
            <a:custGeom>
              <a:avLst/>
              <a:gdLst/>
              <a:ahLst/>
              <a:cxnLst/>
              <a:rect l="l" t="t" r="r" b="b"/>
              <a:pathLst>
                <a:path w="926" h="4425" extrusionOk="0">
                  <a:moveTo>
                    <a:pt x="825" y="38"/>
                  </a:moveTo>
                  <a:cubicBezTo>
                    <a:pt x="375" y="551"/>
                    <a:pt x="263" y="1238"/>
                    <a:pt x="188" y="1913"/>
                  </a:cubicBezTo>
                  <a:cubicBezTo>
                    <a:pt x="100" y="2725"/>
                    <a:pt x="13" y="3712"/>
                    <a:pt x="538" y="4400"/>
                  </a:cubicBezTo>
                  <a:cubicBezTo>
                    <a:pt x="563" y="4425"/>
                    <a:pt x="600" y="4400"/>
                    <a:pt x="588" y="4362"/>
                  </a:cubicBezTo>
                  <a:cubicBezTo>
                    <a:pt x="0" y="3250"/>
                    <a:pt x="38" y="1101"/>
                    <a:pt x="888" y="101"/>
                  </a:cubicBezTo>
                  <a:cubicBezTo>
                    <a:pt x="925" y="63"/>
                    <a:pt x="863" y="1"/>
                    <a:pt x="825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8">
              <a:extLst>
                <a:ext uri="{FF2B5EF4-FFF2-40B4-BE49-F238E27FC236}">
                  <a16:creationId xmlns:a16="http://schemas.microsoft.com/office/drawing/2014/main" id="{52D0BA5D-C9DF-1F00-9346-FE7A15755A09}"/>
                </a:ext>
              </a:extLst>
            </p:cNvPr>
            <p:cNvSpPr/>
            <p:nvPr/>
          </p:nvSpPr>
          <p:spPr>
            <a:xfrm>
              <a:off x="3931200" y="143987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126" y="38"/>
                  </a:moveTo>
                  <a:cubicBezTo>
                    <a:pt x="213" y="1"/>
                    <a:pt x="313" y="13"/>
                    <a:pt x="388" y="88"/>
                  </a:cubicBezTo>
                  <a:cubicBezTo>
                    <a:pt x="451" y="151"/>
                    <a:pt x="476" y="238"/>
                    <a:pt x="451" y="326"/>
                  </a:cubicBezTo>
                  <a:cubicBezTo>
                    <a:pt x="451" y="363"/>
                    <a:pt x="438" y="388"/>
                    <a:pt x="413" y="413"/>
                  </a:cubicBezTo>
                  <a:cubicBezTo>
                    <a:pt x="388" y="438"/>
                    <a:pt x="351" y="451"/>
                    <a:pt x="313" y="463"/>
                  </a:cubicBezTo>
                  <a:cubicBezTo>
                    <a:pt x="188" y="476"/>
                    <a:pt x="63" y="413"/>
                    <a:pt x="13" y="288"/>
                  </a:cubicBezTo>
                  <a:cubicBezTo>
                    <a:pt x="1" y="163"/>
                    <a:pt x="101" y="51"/>
                    <a:pt x="238" y="5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8">
              <a:extLst>
                <a:ext uri="{FF2B5EF4-FFF2-40B4-BE49-F238E27FC236}">
                  <a16:creationId xmlns:a16="http://schemas.microsoft.com/office/drawing/2014/main" id="{F01BB97C-1639-DBE0-22ED-B29CDFFD4EBA}"/>
                </a:ext>
              </a:extLst>
            </p:cNvPr>
            <p:cNvSpPr/>
            <p:nvPr/>
          </p:nvSpPr>
          <p:spPr>
            <a:xfrm>
              <a:off x="3926825" y="1437075"/>
              <a:ext cx="22225" cy="17200"/>
            </a:xfrm>
            <a:custGeom>
              <a:avLst/>
              <a:gdLst/>
              <a:ahLst/>
              <a:cxnLst/>
              <a:rect l="l" t="t" r="r" b="b"/>
              <a:pathLst>
                <a:path w="889" h="688" extrusionOk="0">
                  <a:moveTo>
                    <a:pt x="313" y="213"/>
                  </a:moveTo>
                  <a:cubicBezTo>
                    <a:pt x="588" y="238"/>
                    <a:pt x="651" y="313"/>
                    <a:pt x="476" y="413"/>
                  </a:cubicBezTo>
                  <a:cubicBezTo>
                    <a:pt x="313" y="600"/>
                    <a:pt x="301" y="525"/>
                    <a:pt x="413" y="200"/>
                  </a:cubicBezTo>
                  <a:cubicBezTo>
                    <a:pt x="451" y="175"/>
                    <a:pt x="451" y="113"/>
                    <a:pt x="401" y="113"/>
                  </a:cubicBezTo>
                  <a:cubicBezTo>
                    <a:pt x="1" y="113"/>
                    <a:pt x="88" y="688"/>
                    <a:pt x="488" y="625"/>
                  </a:cubicBezTo>
                  <a:cubicBezTo>
                    <a:pt x="888" y="563"/>
                    <a:pt x="663" y="0"/>
                    <a:pt x="276" y="88"/>
                  </a:cubicBezTo>
                  <a:cubicBezTo>
                    <a:pt x="213" y="113"/>
                    <a:pt x="238" y="213"/>
                    <a:pt x="313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8">
              <a:extLst>
                <a:ext uri="{FF2B5EF4-FFF2-40B4-BE49-F238E27FC236}">
                  <a16:creationId xmlns:a16="http://schemas.microsoft.com/office/drawing/2014/main" id="{47718747-0A98-3C92-2A90-FE9448241B0F}"/>
                </a:ext>
              </a:extLst>
            </p:cNvPr>
            <p:cNvSpPr/>
            <p:nvPr/>
          </p:nvSpPr>
          <p:spPr>
            <a:xfrm>
              <a:off x="416865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38" y="100"/>
                  </a:lnTo>
                  <a:cubicBezTo>
                    <a:pt x="50" y="125"/>
                    <a:pt x="88" y="125"/>
                    <a:pt x="100" y="100"/>
                  </a:cubicBezTo>
                  <a:lnTo>
                    <a:pt x="100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8">
              <a:extLst>
                <a:ext uri="{FF2B5EF4-FFF2-40B4-BE49-F238E27FC236}">
                  <a16:creationId xmlns:a16="http://schemas.microsoft.com/office/drawing/2014/main" id="{A32BBABD-E844-35E9-D08D-1E51370F6A76}"/>
                </a:ext>
              </a:extLst>
            </p:cNvPr>
            <p:cNvSpPr/>
            <p:nvPr/>
          </p:nvSpPr>
          <p:spPr>
            <a:xfrm>
              <a:off x="4259250" y="1315225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125" y="650"/>
                  </a:moveTo>
                  <a:cubicBezTo>
                    <a:pt x="225" y="388"/>
                    <a:pt x="650" y="275"/>
                    <a:pt x="875" y="238"/>
                  </a:cubicBezTo>
                  <a:cubicBezTo>
                    <a:pt x="1125" y="200"/>
                    <a:pt x="1375" y="200"/>
                    <a:pt x="1612" y="250"/>
                  </a:cubicBezTo>
                  <a:cubicBezTo>
                    <a:pt x="1675" y="250"/>
                    <a:pt x="1675" y="163"/>
                    <a:pt x="1625" y="150"/>
                  </a:cubicBezTo>
                  <a:cubicBezTo>
                    <a:pt x="1175" y="0"/>
                    <a:pt x="225" y="88"/>
                    <a:pt x="25" y="613"/>
                  </a:cubicBezTo>
                  <a:cubicBezTo>
                    <a:pt x="0" y="675"/>
                    <a:pt x="100" y="713"/>
                    <a:pt x="12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8">
              <a:extLst>
                <a:ext uri="{FF2B5EF4-FFF2-40B4-BE49-F238E27FC236}">
                  <a16:creationId xmlns:a16="http://schemas.microsoft.com/office/drawing/2014/main" id="{1AC901B5-3E06-BE5F-B11D-93F23A128336}"/>
                </a:ext>
              </a:extLst>
            </p:cNvPr>
            <p:cNvSpPr/>
            <p:nvPr/>
          </p:nvSpPr>
          <p:spPr>
            <a:xfrm>
              <a:off x="4259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587" y="50"/>
                  </a:moveTo>
                  <a:cubicBezTo>
                    <a:pt x="1175" y="425"/>
                    <a:pt x="638" y="600"/>
                    <a:pt x="88" y="550"/>
                  </a:cubicBezTo>
                  <a:cubicBezTo>
                    <a:pt x="25" y="550"/>
                    <a:pt x="0" y="625"/>
                    <a:pt x="63" y="650"/>
                  </a:cubicBezTo>
                  <a:cubicBezTo>
                    <a:pt x="575" y="788"/>
                    <a:pt x="1287" y="475"/>
                    <a:pt x="1650" y="113"/>
                  </a:cubicBezTo>
                  <a:cubicBezTo>
                    <a:pt x="1687" y="75"/>
                    <a:pt x="1625" y="0"/>
                    <a:pt x="1587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8">
              <a:extLst>
                <a:ext uri="{FF2B5EF4-FFF2-40B4-BE49-F238E27FC236}">
                  <a16:creationId xmlns:a16="http://schemas.microsoft.com/office/drawing/2014/main" id="{7B4C3CA8-919F-02B9-0BD2-203D20089AFE}"/>
                </a:ext>
              </a:extLst>
            </p:cNvPr>
            <p:cNvSpPr/>
            <p:nvPr/>
          </p:nvSpPr>
          <p:spPr>
            <a:xfrm>
              <a:off x="4198950" y="1341475"/>
              <a:ext cx="33450" cy="30325"/>
            </a:xfrm>
            <a:custGeom>
              <a:avLst/>
              <a:gdLst/>
              <a:ahLst/>
              <a:cxnLst/>
              <a:rect l="l" t="t" r="r" b="b"/>
              <a:pathLst>
                <a:path w="1338" h="1213" extrusionOk="0">
                  <a:moveTo>
                    <a:pt x="50" y="100"/>
                  </a:moveTo>
                  <a:cubicBezTo>
                    <a:pt x="363" y="88"/>
                    <a:pt x="625" y="263"/>
                    <a:pt x="863" y="450"/>
                  </a:cubicBezTo>
                  <a:cubicBezTo>
                    <a:pt x="1088" y="625"/>
                    <a:pt x="1238" y="887"/>
                    <a:pt x="1250" y="1162"/>
                  </a:cubicBezTo>
                  <a:cubicBezTo>
                    <a:pt x="1250" y="1212"/>
                    <a:pt x="1338" y="1200"/>
                    <a:pt x="1325" y="1162"/>
                  </a:cubicBezTo>
                  <a:cubicBezTo>
                    <a:pt x="1325" y="850"/>
                    <a:pt x="1175" y="563"/>
                    <a:pt x="925" y="388"/>
                  </a:cubicBezTo>
                  <a:cubicBezTo>
                    <a:pt x="663" y="188"/>
                    <a:pt x="400" y="0"/>
                    <a:pt x="50" y="25"/>
                  </a:cubicBezTo>
                  <a:cubicBezTo>
                    <a:pt x="0" y="25"/>
                    <a:pt x="0" y="113"/>
                    <a:pt x="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8">
              <a:extLst>
                <a:ext uri="{FF2B5EF4-FFF2-40B4-BE49-F238E27FC236}">
                  <a16:creationId xmlns:a16="http://schemas.microsoft.com/office/drawing/2014/main" id="{E4E89184-549C-C66A-8D2D-9D1FAEC878AA}"/>
                </a:ext>
              </a:extLst>
            </p:cNvPr>
            <p:cNvSpPr/>
            <p:nvPr/>
          </p:nvSpPr>
          <p:spPr>
            <a:xfrm>
              <a:off x="4199250" y="1342100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288" y="1100"/>
                  </a:moveTo>
                  <a:cubicBezTo>
                    <a:pt x="1026" y="1012"/>
                    <a:pt x="776" y="887"/>
                    <a:pt x="551" y="713"/>
                  </a:cubicBezTo>
                  <a:cubicBezTo>
                    <a:pt x="313" y="538"/>
                    <a:pt x="263" y="288"/>
                    <a:pt x="113" y="63"/>
                  </a:cubicBezTo>
                  <a:cubicBezTo>
                    <a:pt x="76" y="0"/>
                    <a:pt x="1" y="38"/>
                    <a:pt x="13" y="100"/>
                  </a:cubicBezTo>
                  <a:cubicBezTo>
                    <a:pt x="126" y="688"/>
                    <a:pt x="713" y="1087"/>
                    <a:pt x="1263" y="1175"/>
                  </a:cubicBezTo>
                  <a:cubicBezTo>
                    <a:pt x="1313" y="1175"/>
                    <a:pt x="1338" y="1112"/>
                    <a:pt x="1288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8">
              <a:extLst>
                <a:ext uri="{FF2B5EF4-FFF2-40B4-BE49-F238E27FC236}">
                  <a16:creationId xmlns:a16="http://schemas.microsoft.com/office/drawing/2014/main" id="{803E27F3-CE6C-1CAB-93EE-1C1D8E4941B4}"/>
                </a:ext>
              </a:extLst>
            </p:cNvPr>
            <p:cNvSpPr/>
            <p:nvPr/>
          </p:nvSpPr>
          <p:spPr>
            <a:xfrm>
              <a:off x="3890900" y="1349275"/>
              <a:ext cx="38775" cy="86875"/>
            </a:xfrm>
            <a:custGeom>
              <a:avLst/>
              <a:gdLst/>
              <a:ahLst/>
              <a:cxnLst/>
              <a:rect l="l" t="t" r="r" b="b"/>
              <a:pathLst>
                <a:path w="1551" h="3475" extrusionOk="0">
                  <a:moveTo>
                    <a:pt x="1450" y="51"/>
                  </a:moveTo>
                  <a:cubicBezTo>
                    <a:pt x="725" y="1038"/>
                    <a:pt x="238" y="2175"/>
                    <a:pt x="13" y="3387"/>
                  </a:cubicBezTo>
                  <a:cubicBezTo>
                    <a:pt x="1" y="3450"/>
                    <a:pt x="101" y="3475"/>
                    <a:pt x="113" y="3412"/>
                  </a:cubicBezTo>
                  <a:cubicBezTo>
                    <a:pt x="338" y="2213"/>
                    <a:pt x="813" y="1075"/>
                    <a:pt x="1513" y="88"/>
                  </a:cubicBezTo>
                  <a:cubicBezTo>
                    <a:pt x="1550" y="38"/>
                    <a:pt x="1475" y="1"/>
                    <a:pt x="145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8">
              <a:extLst>
                <a:ext uri="{FF2B5EF4-FFF2-40B4-BE49-F238E27FC236}">
                  <a16:creationId xmlns:a16="http://schemas.microsoft.com/office/drawing/2014/main" id="{1AC815D9-A0B4-151E-DC86-2DBB3A94ED9B}"/>
                </a:ext>
              </a:extLst>
            </p:cNvPr>
            <p:cNvSpPr/>
            <p:nvPr/>
          </p:nvSpPr>
          <p:spPr>
            <a:xfrm>
              <a:off x="3880600" y="1433625"/>
              <a:ext cx="18150" cy="16600"/>
            </a:xfrm>
            <a:custGeom>
              <a:avLst/>
              <a:gdLst/>
              <a:ahLst/>
              <a:cxnLst/>
              <a:rect l="l" t="t" r="r" b="b"/>
              <a:pathLst>
                <a:path w="726" h="664" extrusionOk="0">
                  <a:moveTo>
                    <a:pt x="475" y="151"/>
                  </a:moveTo>
                  <a:cubicBezTo>
                    <a:pt x="363" y="176"/>
                    <a:pt x="350" y="188"/>
                    <a:pt x="438" y="176"/>
                  </a:cubicBezTo>
                  <a:cubicBezTo>
                    <a:pt x="475" y="163"/>
                    <a:pt x="513" y="163"/>
                    <a:pt x="550" y="176"/>
                  </a:cubicBezTo>
                  <a:cubicBezTo>
                    <a:pt x="588" y="176"/>
                    <a:pt x="600" y="113"/>
                    <a:pt x="563" y="101"/>
                  </a:cubicBezTo>
                  <a:cubicBezTo>
                    <a:pt x="350" y="1"/>
                    <a:pt x="0" y="238"/>
                    <a:pt x="250" y="451"/>
                  </a:cubicBezTo>
                  <a:cubicBezTo>
                    <a:pt x="513" y="663"/>
                    <a:pt x="725" y="288"/>
                    <a:pt x="538" y="88"/>
                  </a:cubicBezTo>
                  <a:cubicBezTo>
                    <a:pt x="500" y="38"/>
                    <a:pt x="450" y="101"/>
                    <a:pt x="47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8">
              <a:extLst>
                <a:ext uri="{FF2B5EF4-FFF2-40B4-BE49-F238E27FC236}">
                  <a16:creationId xmlns:a16="http://schemas.microsoft.com/office/drawing/2014/main" id="{C51E9F91-8C5F-F585-53BA-A4268569BBA3}"/>
                </a:ext>
              </a:extLst>
            </p:cNvPr>
            <p:cNvSpPr/>
            <p:nvPr/>
          </p:nvSpPr>
          <p:spPr>
            <a:xfrm>
              <a:off x="3936525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125" y="63"/>
                  </a:moveTo>
                  <a:cubicBezTo>
                    <a:pt x="0" y="1163"/>
                    <a:pt x="213" y="2538"/>
                    <a:pt x="1150" y="3262"/>
                  </a:cubicBezTo>
                  <a:cubicBezTo>
                    <a:pt x="1175" y="3275"/>
                    <a:pt x="1212" y="3250"/>
                    <a:pt x="1187" y="3212"/>
                  </a:cubicBezTo>
                  <a:cubicBezTo>
                    <a:pt x="413" y="2275"/>
                    <a:pt x="88" y="1275"/>
                    <a:pt x="225" y="63"/>
                  </a:cubicBezTo>
                  <a:cubicBezTo>
                    <a:pt x="225" y="1"/>
                    <a:pt x="138" y="1"/>
                    <a:pt x="1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8">
              <a:extLst>
                <a:ext uri="{FF2B5EF4-FFF2-40B4-BE49-F238E27FC236}">
                  <a16:creationId xmlns:a16="http://schemas.microsoft.com/office/drawing/2014/main" id="{8586F5E5-01D3-83C6-17F6-A3D22BF10BAE}"/>
                </a:ext>
              </a:extLst>
            </p:cNvPr>
            <p:cNvSpPr/>
            <p:nvPr/>
          </p:nvSpPr>
          <p:spPr>
            <a:xfrm>
              <a:off x="3963375" y="1414575"/>
              <a:ext cx="13475" cy="15650"/>
            </a:xfrm>
            <a:custGeom>
              <a:avLst/>
              <a:gdLst/>
              <a:ahLst/>
              <a:cxnLst/>
              <a:rect l="l" t="t" r="r" b="b"/>
              <a:pathLst>
                <a:path w="539" h="626" extrusionOk="0">
                  <a:moveTo>
                    <a:pt x="413" y="263"/>
                  </a:moveTo>
                  <a:cubicBezTo>
                    <a:pt x="326" y="263"/>
                    <a:pt x="313" y="275"/>
                    <a:pt x="363" y="338"/>
                  </a:cubicBezTo>
                  <a:cubicBezTo>
                    <a:pt x="388" y="363"/>
                    <a:pt x="426" y="350"/>
                    <a:pt x="438" y="313"/>
                  </a:cubicBezTo>
                  <a:cubicBezTo>
                    <a:pt x="438" y="25"/>
                    <a:pt x="1" y="0"/>
                    <a:pt x="38" y="300"/>
                  </a:cubicBezTo>
                  <a:cubicBezTo>
                    <a:pt x="38" y="625"/>
                    <a:pt x="538" y="575"/>
                    <a:pt x="488" y="263"/>
                  </a:cubicBezTo>
                  <a:cubicBezTo>
                    <a:pt x="476" y="225"/>
                    <a:pt x="426" y="225"/>
                    <a:pt x="4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8">
              <a:extLst>
                <a:ext uri="{FF2B5EF4-FFF2-40B4-BE49-F238E27FC236}">
                  <a16:creationId xmlns:a16="http://schemas.microsoft.com/office/drawing/2014/main" id="{0A3FCD68-DE5D-FB2B-73E9-97868F916BFD}"/>
                </a:ext>
              </a:extLst>
            </p:cNvPr>
            <p:cNvSpPr/>
            <p:nvPr/>
          </p:nvSpPr>
          <p:spPr>
            <a:xfrm>
              <a:off x="4139900" y="1254625"/>
              <a:ext cx="237775" cy="60000"/>
            </a:xfrm>
            <a:custGeom>
              <a:avLst/>
              <a:gdLst/>
              <a:ahLst/>
              <a:cxnLst/>
              <a:rect l="l" t="t" r="r" b="b"/>
              <a:pathLst>
                <a:path w="9511" h="2400" extrusionOk="0">
                  <a:moveTo>
                    <a:pt x="38" y="75"/>
                  </a:moveTo>
                  <a:cubicBezTo>
                    <a:pt x="1813" y="762"/>
                    <a:pt x="3137" y="1475"/>
                    <a:pt x="5049" y="1662"/>
                  </a:cubicBezTo>
                  <a:cubicBezTo>
                    <a:pt x="6774" y="1837"/>
                    <a:pt x="8023" y="1437"/>
                    <a:pt x="9448" y="475"/>
                  </a:cubicBezTo>
                  <a:cubicBezTo>
                    <a:pt x="9511" y="438"/>
                    <a:pt x="9448" y="338"/>
                    <a:pt x="9386" y="375"/>
                  </a:cubicBezTo>
                  <a:cubicBezTo>
                    <a:pt x="6061" y="2400"/>
                    <a:pt x="3387" y="1262"/>
                    <a:pt x="63" y="13"/>
                  </a:cubicBezTo>
                  <a:cubicBezTo>
                    <a:pt x="26" y="0"/>
                    <a:pt x="1" y="50"/>
                    <a:pt x="3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8">
              <a:extLst>
                <a:ext uri="{FF2B5EF4-FFF2-40B4-BE49-F238E27FC236}">
                  <a16:creationId xmlns:a16="http://schemas.microsoft.com/office/drawing/2014/main" id="{C445E91E-5366-306F-A33C-A9F5675A0E49}"/>
                </a:ext>
              </a:extLst>
            </p:cNvPr>
            <p:cNvSpPr/>
            <p:nvPr/>
          </p:nvSpPr>
          <p:spPr>
            <a:xfrm>
              <a:off x="3860900" y="1309600"/>
              <a:ext cx="31900" cy="49400"/>
            </a:xfrm>
            <a:custGeom>
              <a:avLst/>
              <a:gdLst/>
              <a:ahLst/>
              <a:cxnLst/>
              <a:rect l="l" t="t" r="r" b="b"/>
              <a:pathLst>
                <a:path w="1276" h="1976" extrusionOk="0">
                  <a:moveTo>
                    <a:pt x="38" y="63"/>
                  </a:moveTo>
                  <a:cubicBezTo>
                    <a:pt x="451" y="151"/>
                    <a:pt x="851" y="350"/>
                    <a:pt x="1026" y="763"/>
                  </a:cubicBezTo>
                  <a:cubicBezTo>
                    <a:pt x="1251" y="1263"/>
                    <a:pt x="976" y="1838"/>
                    <a:pt x="401" y="1863"/>
                  </a:cubicBezTo>
                  <a:cubicBezTo>
                    <a:pt x="326" y="1850"/>
                    <a:pt x="326" y="1963"/>
                    <a:pt x="401" y="1975"/>
                  </a:cubicBezTo>
                  <a:cubicBezTo>
                    <a:pt x="901" y="1963"/>
                    <a:pt x="1276" y="1538"/>
                    <a:pt x="1213" y="1050"/>
                  </a:cubicBezTo>
                  <a:cubicBezTo>
                    <a:pt x="1163" y="438"/>
                    <a:pt x="613" y="101"/>
                    <a:pt x="63" y="1"/>
                  </a:cubicBezTo>
                  <a:cubicBezTo>
                    <a:pt x="26" y="1"/>
                    <a:pt x="1" y="51"/>
                    <a:pt x="5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8">
              <a:extLst>
                <a:ext uri="{FF2B5EF4-FFF2-40B4-BE49-F238E27FC236}">
                  <a16:creationId xmlns:a16="http://schemas.microsoft.com/office/drawing/2014/main" id="{1DB1001C-22B7-16C1-41C8-BC6BF7ECF49B}"/>
                </a:ext>
              </a:extLst>
            </p:cNvPr>
            <p:cNvSpPr/>
            <p:nvPr/>
          </p:nvSpPr>
          <p:spPr>
            <a:xfrm>
              <a:off x="4075225" y="1283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651"/>
                  </a:moveTo>
                  <a:cubicBezTo>
                    <a:pt x="2150" y="638"/>
                    <a:pt x="1850" y="701"/>
                    <a:pt x="1588" y="851"/>
                  </a:cubicBezTo>
                  <a:cubicBezTo>
                    <a:pt x="888" y="1151"/>
                    <a:pt x="201" y="851"/>
                    <a:pt x="88" y="51"/>
                  </a:cubicBezTo>
                  <a:cubicBezTo>
                    <a:pt x="88" y="1"/>
                    <a:pt x="13" y="13"/>
                    <a:pt x="26" y="51"/>
                  </a:cubicBezTo>
                  <a:cubicBezTo>
                    <a:pt x="1" y="501"/>
                    <a:pt x="276" y="901"/>
                    <a:pt x="701" y="1051"/>
                  </a:cubicBezTo>
                  <a:cubicBezTo>
                    <a:pt x="1325" y="1263"/>
                    <a:pt x="1825" y="713"/>
                    <a:pt x="2450" y="738"/>
                  </a:cubicBezTo>
                  <a:cubicBezTo>
                    <a:pt x="2513" y="738"/>
                    <a:pt x="2513" y="651"/>
                    <a:pt x="2450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8">
              <a:extLst>
                <a:ext uri="{FF2B5EF4-FFF2-40B4-BE49-F238E27FC236}">
                  <a16:creationId xmlns:a16="http://schemas.microsoft.com/office/drawing/2014/main" id="{C4F8E3DE-469D-BF42-F9A8-DED641DA0AB2}"/>
                </a:ext>
              </a:extLst>
            </p:cNvPr>
            <p:cNvSpPr/>
            <p:nvPr/>
          </p:nvSpPr>
          <p:spPr>
            <a:xfrm>
              <a:off x="4073975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88" y="800"/>
                  </a:moveTo>
                  <a:cubicBezTo>
                    <a:pt x="1" y="275"/>
                    <a:pt x="851" y="38"/>
                    <a:pt x="1175" y="288"/>
                  </a:cubicBezTo>
                  <a:cubicBezTo>
                    <a:pt x="1200" y="313"/>
                    <a:pt x="1238" y="263"/>
                    <a:pt x="1225" y="238"/>
                  </a:cubicBezTo>
                  <a:cubicBezTo>
                    <a:pt x="1063" y="0"/>
                    <a:pt x="676" y="63"/>
                    <a:pt x="451" y="163"/>
                  </a:cubicBezTo>
                  <a:cubicBezTo>
                    <a:pt x="176" y="275"/>
                    <a:pt x="1" y="525"/>
                    <a:pt x="113" y="813"/>
                  </a:cubicBezTo>
                  <a:cubicBezTo>
                    <a:pt x="138" y="850"/>
                    <a:pt x="201" y="838"/>
                    <a:pt x="188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8">
              <a:extLst>
                <a:ext uri="{FF2B5EF4-FFF2-40B4-BE49-F238E27FC236}">
                  <a16:creationId xmlns:a16="http://schemas.microsoft.com/office/drawing/2014/main" id="{9800F1AD-F98E-CF50-73E5-8AE6C1F07DBB}"/>
                </a:ext>
              </a:extLst>
            </p:cNvPr>
            <p:cNvSpPr/>
            <p:nvPr/>
          </p:nvSpPr>
          <p:spPr>
            <a:xfrm>
              <a:off x="383405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3162" y="38"/>
                  </a:moveTo>
                  <a:cubicBezTo>
                    <a:pt x="2362" y="988"/>
                    <a:pt x="1475" y="2063"/>
                    <a:pt x="88" y="1875"/>
                  </a:cubicBezTo>
                  <a:cubicBezTo>
                    <a:pt x="25" y="1863"/>
                    <a:pt x="0" y="1950"/>
                    <a:pt x="63" y="1963"/>
                  </a:cubicBezTo>
                  <a:cubicBezTo>
                    <a:pt x="1462" y="2250"/>
                    <a:pt x="2425" y="1051"/>
                    <a:pt x="3224" y="88"/>
                  </a:cubicBezTo>
                  <a:cubicBezTo>
                    <a:pt x="3249" y="51"/>
                    <a:pt x="3199" y="1"/>
                    <a:pt x="3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8">
              <a:extLst>
                <a:ext uri="{FF2B5EF4-FFF2-40B4-BE49-F238E27FC236}">
                  <a16:creationId xmlns:a16="http://schemas.microsoft.com/office/drawing/2014/main" id="{CE1EEF0B-BCEB-6809-EC05-278D9DC548DD}"/>
                </a:ext>
              </a:extLst>
            </p:cNvPr>
            <p:cNvSpPr/>
            <p:nvPr/>
          </p:nvSpPr>
          <p:spPr>
            <a:xfrm>
              <a:off x="4063675" y="1320225"/>
              <a:ext cx="30950" cy="15025"/>
            </a:xfrm>
            <a:custGeom>
              <a:avLst/>
              <a:gdLst/>
              <a:ahLst/>
              <a:cxnLst/>
              <a:rect l="l" t="t" r="r" b="b"/>
              <a:pathLst>
                <a:path w="1238" h="601" extrusionOk="0">
                  <a:moveTo>
                    <a:pt x="1175" y="13"/>
                  </a:moveTo>
                  <a:cubicBezTo>
                    <a:pt x="950" y="0"/>
                    <a:pt x="725" y="50"/>
                    <a:pt x="525" y="163"/>
                  </a:cubicBezTo>
                  <a:cubicBezTo>
                    <a:pt x="325" y="225"/>
                    <a:pt x="150" y="350"/>
                    <a:pt x="25" y="513"/>
                  </a:cubicBezTo>
                  <a:cubicBezTo>
                    <a:pt x="0" y="563"/>
                    <a:pt x="50" y="600"/>
                    <a:pt x="100" y="575"/>
                  </a:cubicBezTo>
                  <a:cubicBezTo>
                    <a:pt x="388" y="288"/>
                    <a:pt x="763" y="125"/>
                    <a:pt x="1175" y="100"/>
                  </a:cubicBezTo>
                  <a:cubicBezTo>
                    <a:pt x="1238" y="100"/>
                    <a:pt x="1225" y="13"/>
                    <a:pt x="1175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8">
              <a:extLst>
                <a:ext uri="{FF2B5EF4-FFF2-40B4-BE49-F238E27FC236}">
                  <a16:creationId xmlns:a16="http://schemas.microsoft.com/office/drawing/2014/main" id="{A91DB6EE-90C4-75CE-A20E-8609B682B59E}"/>
                </a:ext>
              </a:extLst>
            </p:cNvPr>
            <p:cNvSpPr/>
            <p:nvPr/>
          </p:nvSpPr>
          <p:spPr>
            <a:xfrm>
              <a:off x="40633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51" y="638"/>
                  </a:moveTo>
                  <a:cubicBezTo>
                    <a:pt x="538" y="876"/>
                    <a:pt x="1151" y="576"/>
                    <a:pt x="1338" y="88"/>
                  </a:cubicBezTo>
                  <a:cubicBezTo>
                    <a:pt x="1363" y="38"/>
                    <a:pt x="1276" y="1"/>
                    <a:pt x="1251" y="51"/>
                  </a:cubicBezTo>
                  <a:cubicBezTo>
                    <a:pt x="1051" y="463"/>
                    <a:pt x="538" y="763"/>
                    <a:pt x="101" y="551"/>
                  </a:cubicBezTo>
                  <a:cubicBezTo>
                    <a:pt x="51" y="526"/>
                    <a:pt x="1" y="601"/>
                    <a:pt x="51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8">
              <a:extLst>
                <a:ext uri="{FF2B5EF4-FFF2-40B4-BE49-F238E27FC236}">
                  <a16:creationId xmlns:a16="http://schemas.microsoft.com/office/drawing/2014/main" id="{BF372BEE-EC13-CE14-6B10-ABFBD44AF824}"/>
                </a:ext>
              </a:extLst>
            </p:cNvPr>
            <p:cNvSpPr/>
            <p:nvPr/>
          </p:nvSpPr>
          <p:spPr>
            <a:xfrm>
              <a:off x="4299850" y="1278975"/>
              <a:ext cx="132500" cy="60025"/>
            </a:xfrm>
            <a:custGeom>
              <a:avLst/>
              <a:gdLst/>
              <a:ahLst/>
              <a:cxnLst/>
              <a:rect l="l" t="t" r="r" b="b"/>
              <a:pathLst>
                <a:path w="5300" h="2401" extrusionOk="0">
                  <a:moveTo>
                    <a:pt x="63" y="651"/>
                  </a:moveTo>
                  <a:cubicBezTo>
                    <a:pt x="1600" y="363"/>
                    <a:pt x="4912" y="51"/>
                    <a:pt x="5224" y="2350"/>
                  </a:cubicBezTo>
                  <a:cubicBezTo>
                    <a:pt x="5224" y="2388"/>
                    <a:pt x="5299" y="2400"/>
                    <a:pt x="5287" y="2350"/>
                  </a:cubicBezTo>
                  <a:cubicBezTo>
                    <a:pt x="5075" y="1"/>
                    <a:pt x="1638" y="276"/>
                    <a:pt x="51" y="576"/>
                  </a:cubicBezTo>
                  <a:cubicBezTo>
                    <a:pt x="1" y="588"/>
                    <a:pt x="26" y="663"/>
                    <a:pt x="76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8">
              <a:extLst>
                <a:ext uri="{FF2B5EF4-FFF2-40B4-BE49-F238E27FC236}">
                  <a16:creationId xmlns:a16="http://schemas.microsoft.com/office/drawing/2014/main" id="{05151FB2-A8B6-448E-9E9B-CD702FBF8AD7}"/>
                </a:ext>
              </a:extLst>
            </p:cNvPr>
            <p:cNvSpPr/>
            <p:nvPr/>
          </p:nvSpPr>
          <p:spPr>
            <a:xfrm>
              <a:off x="4363900" y="1311175"/>
              <a:ext cx="60950" cy="65000"/>
            </a:xfrm>
            <a:custGeom>
              <a:avLst/>
              <a:gdLst/>
              <a:ahLst/>
              <a:cxnLst/>
              <a:rect l="l" t="t" r="r" b="b"/>
              <a:pathLst>
                <a:path w="2438" h="2600" extrusionOk="0">
                  <a:moveTo>
                    <a:pt x="1463" y="75"/>
                  </a:moveTo>
                  <a:cubicBezTo>
                    <a:pt x="2088" y="400"/>
                    <a:pt x="2350" y="1175"/>
                    <a:pt x="1938" y="1762"/>
                  </a:cubicBezTo>
                  <a:cubicBezTo>
                    <a:pt x="1550" y="2299"/>
                    <a:pt x="588" y="2474"/>
                    <a:pt x="113" y="1950"/>
                  </a:cubicBezTo>
                  <a:cubicBezTo>
                    <a:pt x="76" y="1900"/>
                    <a:pt x="1" y="1975"/>
                    <a:pt x="38" y="2025"/>
                  </a:cubicBezTo>
                  <a:cubicBezTo>
                    <a:pt x="538" y="2599"/>
                    <a:pt x="1600" y="2412"/>
                    <a:pt x="2013" y="1825"/>
                  </a:cubicBezTo>
                  <a:cubicBezTo>
                    <a:pt x="2438" y="1187"/>
                    <a:pt x="2200" y="325"/>
                    <a:pt x="1500" y="13"/>
                  </a:cubicBezTo>
                  <a:cubicBezTo>
                    <a:pt x="1463" y="0"/>
                    <a:pt x="1438" y="50"/>
                    <a:pt x="147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8">
              <a:extLst>
                <a:ext uri="{FF2B5EF4-FFF2-40B4-BE49-F238E27FC236}">
                  <a16:creationId xmlns:a16="http://schemas.microsoft.com/office/drawing/2014/main" id="{77FBAA6C-F80F-B409-2FD6-2191BCC1CBA0}"/>
                </a:ext>
              </a:extLst>
            </p:cNvPr>
            <p:cNvSpPr/>
            <p:nvPr/>
          </p:nvSpPr>
          <p:spPr>
            <a:xfrm>
              <a:off x="4353900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26" y="1787"/>
                  </a:moveTo>
                  <a:cubicBezTo>
                    <a:pt x="326" y="1600"/>
                    <a:pt x="138" y="1138"/>
                    <a:pt x="301" y="725"/>
                  </a:cubicBezTo>
                  <a:cubicBezTo>
                    <a:pt x="476" y="275"/>
                    <a:pt x="926" y="163"/>
                    <a:pt x="1363" y="288"/>
                  </a:cubicBezTo>
                  <a:cubicBezTo>
                    <a:pt x="1400" y="300"/>
                    <a:pt x="1438" y="225"/>
                    <a:pt x="1388" y="200"/>
                  </a:cubicBezTo>
                  <a:cubicBezTo>
                    <a:pt x="938" y="0"/>
                    <a:pt x="401" y="213"/>
                    <a:pt x="201" y="675"/>
                  </a:cubicBezTo>
                  <a:cubicBezTo>
                    <a:pt x="1" y="1138"/>
                    <a:pt x="226" y="1675"/>
                    <a:pt x="688" y="1850"/>
                  </a:cubicBezTo>
                  <a:cubicBezTo>
                    <a:pt x="738" y="1862"/>
                    <a:pt x="763" y="1812"/>
                    <a:pt x="726" y="1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8">
              <a:extLst>
                <a:ext uri="{FF2B5EF4-FFF2-40B4-BE49-F238E27FC236}">
                  <a16:creationId xmlns:a16="http://schemas.microsoft.com/office/drawing/2014/main" id="{0B64C5F1-647D-8130-596F-734B6D54AF51}"/>
                </a:ext>
              </a:extLst>
            </p:cNvPr>
            <p:cNvSpPr/>
            <p:nvPr/>
          </p:nvSpPr>
          <p:spPr>
            <a:xfrm>
              <a:off x="4384200" y="1322725"/>
              <a:ext cx="17225" cy="30650"/>
            </a:xfrm>
            <a:custGeom>
              <a:avLst/>
              <a:gdLst/>
              <a:ahLst/>
              <a:cxnLst/>
              <a:rect l="l" t="t" r="r" b="b"/>
              <a:pathLst>
                <a:path w="689" h="1226" extrusionOk="0">
                  <a:moveTo>
                    <a:pt x="51" y="113"/>
                  </a:moveTo>
                  <a:cubicBezTo>
                    <a:pt x="638" y="75"/>
                    <a:pt x="688" y="1225"/>
                    <a:pt x="76" y="1038"/>
                  </a:cubicBezTo>
                  <a:cubicBezTo>
                    <a:pt x="26" y="1013"/>
                    <a:pt x="1" y="1100"/>
                    <a:pt x="63" y="1125"/>
                  </a:cubicBezTo>
                  <a:cubicBezTo>
                    <a:pt x="351" y="1213"/>
                    <a:pt x="638" y="988"/>
                    <a:pt x="626" y="688"/>
                  </a:cubicBezTo>
                  <a:cubicBezTo>
                    <a:pt x="626" y="375"/>
                    <a:pt x="388" y="0"/>
                    <a:pt x="38" y="38"/>
                  </a:cubicBezTo>
                  <a:cubicBezTo>
                    <a:pt x="1" y="38"/>
                    <a:pt x="1" y="113"/>
                    <a:pt x="51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8">
              <a:extLst>
                <a:ext uri="{FF2B5EF4-FFF2-40B4-BE49-F238E27FC236}">
                  <a16:creationId xmlns:a16="http://schemas.microsoft.com/office/drawing/2014/main" id="{107385A3-AF9E-869D-F30E-916A99C329C3}"/>
                </a:ext>
              </a:extLst>
            </p:cNvPr>
            <p:cNvSpPr/>
            <p:nvPr/>
          </p:nvSpPr>
          <p:spPr>
            <a:xfrm>
              <a:off x="4100225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375" y="50"/>
                  </a:moveTo>
                  <a:cubicBezTo>
                    <a:pt x="0" y="1325"/>
                    <a:pt x="775" y="2762"/>
                    <a:pt x="2175" y="2862"/>
                  </a:cubicBezTo>
                  <a:cubicBezTo>
                    <a:pt x="2200" y="2862"/>
                    <a:pt x="2212" y="2812"/>
                    <a:pt x="2175" y="2812"/>
                  </a:cubicBezTo>
                  <a:cubicBezTo>
                    <a:pt x="913" y="2474"/>
                    <a:pt x="100" y="1400"/>
                    <a:pt x="450" y="75"/>
                  </a:cubicBezTo>
                  <a:cubicBezTo>
                    <a:pt x="463" y="25"/>
                    <a:pt x="388" y="0"/>
                    <a:pt x="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8">
              <a:extLst>
                <a:ext uri="{FF2B5EF4-FFF2-40B4-BE49-F238E27FC236}">
                  <a16:creationId xmlns:a16="http://schemas.microsoft.com/office/drawing/2014/main" id="{5DFE745F-0944-3221-9C89-F0638E2F962A}"/>
                </a:ext>
              </a:extLst>
            </p:cNvPr>
            <p:cNvSpPr/>
            <p:nvPr/>
          </p:nvSpPr>
          <p:spPr>
            <a:xfrm>
              <a:off x="3780925" y="138957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676" y="51"/>
                  </a:moveTo>
                  <a:cubicBezTo>
                    <a:pt x="538" y="276"/>
                    <a:pt x="301" y="438"/>
                    <a:pt x="38" y="501"/>
                  </a:cubicBezTo>
                  <a:cubicBezTo>
                    <a:pt x="1" y="526"/>
                    <a:pt x="1" y="613"/>
                    <a:pt x="63" y="601"/>
                  </a:cubicBezTo>
                  <a:cubicBezTo>
                    <a:pt x="363" y="563"/>
                    <a:pt x="626" y="376"/>
                    <a:pt x="763" y="101"/>
                  </a:cubicBezTo>
                  <a:cubicBezTo>
                    <a:pt x="801" y="51"/>
                    <a:pt x="713" y="1"/>
                    <a:pt x="6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8">
              <a:extLst>
                <a:ext uri="{FF2B5EF4-FFF2-40B4-BE49-F238E27FC236}">
                  <a16:creationId xmlns:a16="http://schemas.microsoft.com/office/drawing/2014/main" id="{95927C5C-8178-99E0-95D1-2C6AFA885F0A}"/>
                </a:ext>
              </a:extLst>
            </p:cNvPr>
            <p:cNvSpPr/>
            <p:nvPr/>
          </p:nvSpPr>
          <p:spPr>
            <a:xfrm>
              <a:off x="3780300" y="14024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3" y="125"/>
                  </a:moveTo>
                  <a:cubicBezTo>
                    <a:pt x="238" y="213"/>
                    <a:pt x="426" y="238"/>
                    <a:pt x="613" y="213"/>
                  </a:cubicBezTo>
                  <a:cubicBezTo>
                    <a:pt x="676" y="200"/>
                    <a:pt x="651" y="100"/>
                    <a:pt x="601" y="100"/>
                  </a:cubicBezTo>
                  <a:cubicBezTo>
                    <a:pt x="426" y="100"/>
                    <a:pt x="263" y="75"/>
                    <a:pt x="101" y="25"/>
                  </a:cubicBezTo>
                  <a:cubicBezTo>
                    <a:pt x="26" y="0"/>
                    <a:pt x="1" y="100"/>
                    <a:pt x="63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8">
              <a:extLst>
                <a:ext uri="{FF2B5EF4-FFF2-40B4-BE49-F238E27FC236}">
                  <a16:creationId xmlns:a16="http://schemas.microsoft.com/office/drawing/2014/main" id="{ABA4BA94-10E7-C7C8-1B6E-9A812866A05E}"/>
                </a:ext>
              </a:extLst>
            </p:cNvPr>
            <p:cNvSpPr/>
            <p:nvPr/>
          </p:nvSpPr>
          <p:spPr>
            <a:xfrm>
              <a:off x="3799050" y="1384900"/>
              <a:ext cx="9400" cy="7525"/>
            </a:xfrm>
            <a:custGeom>
              <a:avLst/>
              <a:gdLst/>
              <a:ahLst/>
              <a:cxnLst/>
              <a:rect l="l" t="t" r="r" b="b"/>
              <a:pathLst>
                <a:path w="376" h="301" extrusionOk="0">
                  <a:moveTo>
                    <a:pt x="113" y="225"/>
                  </a:moveTo>
                  <a:cubicBezTo>
                    <a:pt x="163" y="188"/>
                    <a:pt x="238" y="213"/>
                    <a:pt x="276" y="263"/>
                  </a:cubicBezTo>
                  <a:cubicBezTo>
                    <a:pt x="301" y="300"/>
                    <a:pt x="376" y="263"/>
                    <a:pt x="351" y="213"/>
                  </a:cubicBezTo>
                  <a:cubicBezTo>
                    <a:pt x="301" y="63"/>
                    <a:pt x="126" y="0"/>
                    <a:pt x="38" y="163"/>
                  </a:cubicBezTo>
                  <a:cubicBezTo>
                    <a:pt x="1" y="213"/>
                    <a:pt x="76" y="263"/>
                    <a:pt x="11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8">
              <a:extLst>
                <a:ext uri="{FF2B5EF4-FFF2-40B4-BE49-F238E27FC236}">
                  <a16:creationId xmlns:a16="http://schemas.microsoft.com/office/drawing/2014/main" id="{03EDB1A9-0099-3CD4-43BF-DD5B9485ACEA}"/>
                </a:ext>
              </a:extLst>
            </p:cNvPr>
            <p:cNvSpPr/>
            <p:nvPr/>
          </p:nvSpPr>
          <p:spPr>
            <a:xfrm>
              <a:off x="3806550" y="13902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26" y="88"/>
                  </a:moveTo>
                  <a:cubicBezTo>
                    <a:pt x="188" y="338"/>
                    <a:pt x="450" y="626"/>
                    <a:pt x="763" y="563"/>
                  </a:cubicBezTo>
                  <a:cubicBezTo>
                    <a:pt x="800" y="551"/>
                    <a:pt x="800" y="488"/>
                    <a:pt x="763" y="476"/>
                  </a:cubicBezTo>
                  <a:cubicBezTo>
                    <a:pt x="488" y="413"/>
                    <a:pt x="250" y="263"/>
                    <a:pt x="101" y="38"/>
                  </a:cubicBezTo>
                  <a:cubicBezTo>
                    <a:pt x="63" y="1"/>
                    <a:pt x="1" y="51"/>
                    <a:pt x="26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>
              <a:extLst>
                <a:ext uri="{FF2B5EF4-FFF2-40B4-BE49-F238E27FC236}">
                  <a16:creationId xmlns:a16="http://schemas.microsoft.com/office/drawing/2014/main" id="{CB096421-A7C3-2955-DB69-DA88BB2F67AD}"/>
                </a:ext>
              </a:extLst>
            </p:cNvPr>
            <p:cNvSpPr/>
            <p:nvPr/>
          </p:nvSpPr>
          <p:spPr>
            <a:xfrm>
              <a:off x="3801875" y="1399900"/>
              <a:ext cx="24375" cy="10325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862" y="125"/>
                  </a:moveTo>
                  <a:cubicBezTo>
                    <a:pt x="612" y="288"/>
                    <a:pt x="362" y="225"/>
                    <a:pt x="138" y="50"/>
                  </a:cubicBezTo>
                  <a:cubicBezTo>
                    <a:pt x="88" y="0"/>
                    <a:pt x="0" y="88"/>
                    <a:pt x="63" y="138"/>
                  </a:cubicBezTo>
                  <a:cubicBezTo>
                    <a:pt x="288" y="375"/>
                    <a:pt x="662" y="412"/>
                    <a:pt x="925" y="200"/>
                  </a:cubicBezTo>
                  <a:cubicBezTo>
                    <a:pt x="975" y="163"/>
                    <a:pt x="912" y="88"/>
                    <a:pt x="862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>
              <a:extLst>
                <a:ext uri="{FF2B5EF4-FFF2-40B4-BE49-F238E27FC236}">
                  <a16:creationId xmlns:a16="http://schemas.microsoft.com/office/drawing/2014/main" id="{A41CC654-0CFD-8074-A76D-F0EDDD13F649}"/>
                </a:ext>
              </a:extLst>
            </p:cNvPr>
            <p:cNvSpPr/>
            <p:nvPr/>
          </p:nvSpPr>
          <p:spPr>
            <a:xfrm>
              <a:off x="3791550" y="1399900"/>
              <a:ext cx="13475" cy="7825"/>
            </a:xfrm>
            <a:custGeom>
              <a:avLst/>
              <a:gdLst/>
              <a:ahLst/>
              <a:cxnLst/>
              <a:rect l="l" t="t" r="r" b="b"/>
              <a:pathLst>
                <a:path w="539" h="313" extrusionOk="0">
                  <a:moveTo>
                    <a:pt x="413" y="50"/>
                  </a:moveTo>
                  <a:cubicBezTo>
                    <a:pt x="313" y="138"/>
                    <a:pt x="188" y="200"/>
                    <a:pt x="63" y="213"/>
                  </a:cubicBezTo>
                  <a:cubicBezTo>
                    <a:pt x="1" y="213"/>
                    <a:pt x="26" y="300"/>
                    <a:pt x="76" y="300"/>
                  </a:cubicBezTo>
                  <a:cubicBezTo>
                    <a:pt x="238" y="313"/>
                    <a:pt x="388" y="250"/>
                    <a:pt x="501" y="138"/>
                  </a:cubicBezTo>
                  <a:cubicBezTo>
                    <a:pt x="538" y="75"/>
                    <a:pt x="476" y="0"/>
                    <a:pt x="4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>
              <a:extLst>
                <a:ext uri="{FF2B5EF4-FFF2-40B4-BE49-F238E27FC236}">
                  <a16:creationId xmlns:a16="http://schemas.microsoft.com/office/drawing/2014/main" id="{10090B16-7608-DE3D-BFCF-CB42CB23FE58}"/>
                </a:ext>
              </a:extLst>
            </p:cNvPr>
            <p:cNvSpPr/>
            <p:nvPr/>
          </p:nvSpPr>
          <p:spPr>
            <a:xfrm>
              <a:off x="3796550" y="1409275"/>
              <a:ext cx="14400" cy="12500"/>
            </a:xfrm>
            <a:custGeom>
              <a:avLst/>
              <a:gdLst/>
              <a:ahLst/>
              <a:cxnLst/>
              <a:rect l="l" t="t" r="r" b="b"/>
              <a:pathLst>
                <a:path w="576" h="500" extrusionOk="0">
                  <a:moveTo>
                    <a:pt x="301" y="25"/>
                  </a:moveTo>
                  <a:cubicBezTo>
                    <a:pt x="176" y="37"/>
                    <a:pt x="38" y="75"/>
                    <a:pt x="26" y="212"/>
                  </a:cubicBezTo>
                  <a:cubicBezTo>
                    <a:pt x="1" y="337"/>
                    <a:pt x="101" y="437"/>
                    <a:pt x="213" y="437"/>
                  </a:cubicBezTo>
                  <a:cubicBezTo>
                    <a:pt x="513" y="500"/>
                    <a:pt x="575" y="37"/>
                    <a:pt x="276" y="13"/>
                  </a:cubicBezTo>
                  <a:cubicBezTo>
                    <a:pt x="201" y="0"/>
                    <a:pt x="188" y="125"/>
                    <a:pt x="263" y="137"/>
                  </a:cubicBezTo>
                  <a:lnTo>
                    <a:pt x="301" y="150"/>
                  </a:lnTo>
                  <a:cubicBezTo>
                    <a:pt x="376" y="150"/>
                    <a:pt x="376" y="25"/>
                    <a:pt x="301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8">
              <a:extLst>
                <a:ext uri="{FF2B5EF4-FFF2-40B4-BE49-F238E27FC236}">
                  <a16:creationId xmlns:a16="http://schemas.microsoft.com/office/drawing/2014/main" id="{8057AED6-F064-3C0B-9EF5-925A65ACA468}"/>
                </a:ext>
              </a:extLst>
            </p:cNvPr>
            <p:cNvSpPr/>
            <p:nvPr/>
          </p:nvSpPr>
          <p:spPr>
            <a:xfrm>
              <a:off x="3796550" y="4276950"/>
              <a:ext cx="111875" cy="104375"/>
            </a:xfrm>
            <a:custGeom>
              <a:avLst/>
              <a:gdLst/>
              <a:ahLst/>
              <a:cxnLst/>
              <a:rect l="l" t="t" r="r" b="b"/>
              <a:pathLst>
                <a:path w="4475" h="4175" extrusionOk="0">
                  <a:moveTo>
                    <a:pt x="2675" y="3887"/>
                  </a:moveTo>
                  <a:cubicBezTo>
                    <a:pt x="1100" y="4074"/>
                    <a:pt x="1" y="2275"/>
                    <a:pt x="1150" y="1050"/>
                  </a:cubicBezTo>
                  <a:cubicBezTo>
                    <a:pt x="2025" y="113"/>
                    <a:pt x="3487" y="563"/>
                    <a:pt x="4399" y="1212"/>
                  </a:cubicBezTo>
                  <a:cubicBezTo>
                    <a:pt x="4424" y="1237"/>
                    <a:pt x="4474" y="1175"/>
                    <a:pt x="4437" y="1150"/>
                  </a:cubicBezTo>
                  <a:cubicBezTo>
                    <a:pt x="3425" y="213"/>
                    <a:pt x="1488" y="0"/>
                    <a:pt x="763" y="1375"/>
                  </a:cubicBezTo>
                  <a:cubicBezTo>
                    <a:pt x="51" y="2725"/>
                    <a:pt x="1225" y="4174"/>
                    <a:pt x="2675" y="3999"/>
                  </a:cubicBezTo>
                  <a:cubicBezTo>
                    <a:pt x="2737" y="3999"/>
                    <a:pt x="2737" y="3874"/>
                    <a:pt x="2675" y="38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8">
              <a:extLst>
                <a:ext uri="{FF2B5EF4-FFF2-40B4-BE49-F238E27FC236}">
                  <a16:creationId xmlns:a16="http://schemas.microsoft.com/office/drawing/2014/main" id="{B59CB6B4-6B5B-4634-10BA-000A24D26639}"/>
                </a:ext>
              </a:extLst>
            </p:cNvPr>
            <p:cNvSpPr/>
            <p:nvPr/>
          </p:nvSpPr>
          <p:spPr>
            <a:xfrm>
              <a:off x="3903400" y="4301950"/>
              <a:ext cx="263400" cy="146850"/>
            </a:xfrm>
            <a:custGeom>
              <a:avLst/>
              <a:gdLst/>
              <a:ahLst/>
              <a:cxnLst/>
              <a:rect l="l" t="t" r="r" b="b"/>
              <a:pathLst>
                <a:path w="10536" h="5874" extrusionOk="0">
                  <a:moveTo>
                    <a:pt x="26" y="75"/>
                  </a:moveTo>
                  <a:cubicBezTo>
                    <a:pt x="1338" y="1950"/>
                    <a:pt x="2537" y="4361"/>
                    <a:pt x="4862" y="5136"/>
                  </a:cubicBezTo>
                  <a:cubicBezTo>
                    <a:pt x="6586" y="5724"/>
                    <a:pt x="9073" y="5873"/>
                    <a:pt x="10510" y="4611"/>
                  </a:cubicBezTo>
                  <a:cubicBezTo>
                    <a:pt x="10535" y="4586"/>
                    <a:pt x="10510" y="4536"/>
                    <a:pt x="10473" y="4561"/>
                  </a:cubicBezTo>
                  <a:cubicBezTo>
                    <a:pt x="8848" y="5761"/>
                    <a:pt x="6074" y="5586"/>
                    <a:pt x="4324" y="4736"/>
                  </a:cubicBezTo>
                  <a:cubicBezTo>
                    <a:pt x="2412" y="3812"/>
                    <a:pt x="1300" y="1700"/>
                    <a:pt x="88" y="38"/>
                  </a:cubicBezTo>
                  <a:cubicBezTo>
                    <a:pt x="63" y="0"/>
                    <a:pt x="1" y="38"/>
                    <a:pt x="26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8">
              <a:extLst>
                <a:ext uri="{FF2B5EF4-FFF2-40B4-BE49-F238E27FC236}">
                  <a16:creationId xmlns:a16="http://schemas.microsoft.com/office/drawing/2014/main" id="{164967CD-7FF3-1F84-6900-C735B3E05D9A}"/>
                </a:ext>
              </a:extLst>
            </p:cNvPr>
            <p:cNvSpPr/>
            <p:nvPr/>
          </p:nvSpPr>
          <p:spPr>
            <a:xfrm>
              <a:off x="4099600" y="4324125"/>
              <a:ext cx="100300" cy="85000"/>
            </a:xfrm>
            <a:custGeom>
              <a:avLst/>
              <a:gdLst/>
              <a:ahLst/>
              <a:cxnLst/>
              <a:rect l="l" t="t" r="r" b="b"/>
              <a:pathLst>
                <a:path w="4012" h="3400" extrusionOk="0">
                  <a:moveTo>
                    <a:pt x="2925" y="3362"/>
                  </a:moveTo>
                  <a:cubicBezTo>
                    <a:pt x="3425" y="2500"/>
                    <a:pt x="3612" y="1312"/>
                    <a:pt x="2787" y="575"/>
                  </a:cubicBezTo>
                  <a:cubicBezTo>
                    <a:pt x="2312" y="150"/>
                    <a:pt x="1175" y="0"/>
                    <a:pt x="625" y="413"/>
                  </a:cubicBezTo>
                  <a:cubicBezTo>
                    <a:pt x="0" y="900"/>
                    <a:pt x="88" y="2050"/>
                    <a:pt x="813" y="2375"/>
                  </a:cubicBezTo>
                  <a:cubicBezTo>
                    <a:pt x="1263" y="2575"/>
                    <a:pt x="1775" y="2550"/>
                    <a:pt x="2187" y="2300"/>
                  </a:cubicBezTo>
                  <a:cubicBezTo>
                    <a:pt x="2837" y="1937"/>
                    <a:pt x="3237" y="975"/>
                    <a:pt x="3987" y="863"/>
                  </a:cubicBezTo>
                  <a:cubicBezTo>
                    <a:pt x="4012" y="863"/>
                    <a:pt x="3999" y="825"/>
                    <a:pt x="3987" y="825"/>
                  </a:cubicBezTo>
                  <a:cubicBezTo>
                    <a:pt x="3575" y="838"/>
                    <a:pt x="3337" y="1100"/>
                    <a:pt x="3062" y="1387"/>
                  </a:cubicBezTo>
                  <a:cubicBezTo>
                    <a:pt x="2787" y="1675"/>
                    <a:pt x="2500" y="2050"/>
                    <a:pt x="2137" y="2200"/>
                  </a:cubicBezTo>
                  <a:cubicBezTo>
                    <a:pt x="1275" y="2575"/>
                    <a:pt x="288" y="2325"/>
                    <a:pt x="425" y="1200"/>
                  </a:cubicBezTo>
                  <a:cubicBezTo>
                    <a:pt x="350" y="850"/>
                    <a:pt x="488" y="638"/>
                    <a:pt x="838" y="550"/>
                  </a:cubicBezTo>
                  <a:cubicBezTo>
                    <a:pt x="913" y="425"/>
                    <a:pt x="1050" y="338"/>
                    <a:pt x="1213" y="338"/>
                  </a:cubicBezTo>
                  <a:cubicBezTo>
                    <a:pt x="1275" y="338"/>
                    <a:pt x="1325" y="338"/>
                    <a:pt x="1388" y="338"/>
                  </a:cubicBezTo>
                  <a:cubicBezTo>
                    <a:pt x="1650" y="313"/>
                    <a:pt x="1900" y="325"/>
                    <a:pt x="2150" y="375"/>
                  </a:cubicBezTo>
                  <a:cubicBezTo>
                    <a:pt x="3525" y="713"/>
                    <a:pt x="3387" y="2375"/>
                    <a:pt x="2850" y="3312"/>
                  </a:cubicBezTo>
                  <a:cubicBezTo>
                    <a:pt x="2825" y="3362"/>
                    <a:pt x="2900" y="3399"/>
                    <a:pt x="2925" y="33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8">
              <a:extLst>
                <a:ext uri="{FF2B5EF4-FFF2-40B4-BE49-F238E27FC236}">
                  <a16:creationId xmlns:a16="http://schemas.microsoft.com/office/drawing/2014/main" id="{FBE91BDC-F79E-1264-68F8-5169742FCE4F}"/>
                </a:ext>
              </a:extLst>
            </p:cNvPr>
            <p:cNvSpPr/>
            <p:nvPr/>
          </p:nvSpPr>
          <p:spPr>
            <a:xfrm>
              <a:off x="4206450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50" y="150"/>
                  </a:moveTo>
                  <a:cubicBezTo>
                    <a:pt x="838" y="75"/>
                    <a:pt x="1437" y="300"/>
                    <a:pt x="2162" y="525"/>
                  </a:cubicBezTo>
                  <a:cubicBezTo>
                    <a:pt x="2200" y="537"/>
                    <a:pt x="2212" y="488"/>
                    <a:pt x="2187" y="475"/>
                  </a:cubicBezTo>
                  <a:cubicBezTo>
                    <a:pt x="1600" y="50"/>
                    <a:pt x="750" y="0"/>
                    <a:pt x="50" y="75"/>
                  </a:cubicBezTo>
                  <a:cubicBezTo>
                    <a:pt x="0" y="75"/>
                    <a:pt x="0" y="150"/>
                    <a:pt x="50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8">
              <a:extLst>
                <a:ext uri="{FF2B5EF4-FFF2-40B4-BE49-F238E27FC236}">
                  <a16:creationId xmlns:a16="http://schemas.microsoft.com/office/drawing/2014/main" id="{C4FD268D-8DE6-D1DD-2CF9-B94A49A2CB02}"/>
                </a:ext>
              </a:extLst>
            </p:cNvPr>
            <p:cNvSpPr/>
            <p:nvPr/>
          </p:nvSpPr>
          <p:spPr>
            <a:xfrm>
              <a:off x="3933700" y="4288500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1100" y="3787"/>
                  </a:moveTo>
                  <a:cubicBezTo>
                    <a:pt x="576" y="3125"/>
                    <a:pt x="113" y="2300"/>
                    <a:pt x="363" y="1413"/>
                  </a:cubicBezTo>
                  <a:cubicBezTo>
                    <a:pt x="501" y="950"/>
                    <a:pt x="813" y="563"/>
                    <a:pt x="1250" y="363"/>
                  </a:cubicBezTo>
                  <a:cubicBezTo>
                    <a:pt x="1525" y="201"/>
                    <a:pt x="1838" y="126"/>
                    <a:pt x="2163" y="126"/>
                  </a:cubicBezTo>
                  <a:cubicBezTo>
                    <a:pt x="2887" y="138"/>
                    <a:pt x="3037" y="563"/>
                    <a:pt x="2613" y="1388"/>
                  </a:cubicBezTo>
                  <a:cubicBezTo>
                    <a:pt x="2588" y="1350"/>
                    <a:pt x="2513" y="1388"/>
                    <a:pt x="2550" y="1438"/>
                  </a:cubicBezTo>
                  <a:cubicBezTo>
                    <a:pt x="2837" y="1800"/>
                    <a:pt x="3175" y="1388"/>
                    <a:pt x="3212" y="1050"/>
                  </a:cubicBezTo>
                  <a:cubicBezTo>
                    <a:pt x="3300" y="376"/>
                    <a:pt x="2625" y="1"/>
                    <a:pt x="2038" y="26"/>
                  </a:cubicBezTo>
                  <a:cubicBezTo>
                    <a:pt x="1250" y="51"/>
                    <a:pt x="463" y="601"/>
                    <a:pt x="251" y="1388"/>
                  </a:cubicBezTo>
                  <a:cubicBezTo>
                    <a:pt x="1" y="2300"/>
                    <a:pt x="476" y="3162"/>
                    <a:pt x="1063" y="3837"/>
                  </a:cubicBezTo>
                  <a:cubicBezTo>
                    <a:pt x="1088" y="3862"/>
                    <a:pt x="1125" y="3825"/>
                    <a:pt x="1100" y="3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8">
              <a:extLst>
                <a:ext uri="{FF2B5EF4-FFF2-40B4-BE49-F238E27FC236}">
                  <a16:creationId xmlns:a16="http://schemas.microsoft.com/office/drawing/2014/main" id="{3E059E0D-02C6-B749-4375-7863B4761274}"/>
                </a:ext>
              </a:extLst>
            </p:cNvPr>
            <p:cNvSpPr/>
            <p:nvPr/>
          </p:nvSpPr>
          <p:spPr>
            <a:xfrm>
              <a:off x="3920575" y="4246025"/>
              <a:ext cx="22850" cy="110925"/>
            </a:xfrm>
            <a:custGeom>
              <a:avLst/>
              <a:gdLst/>
              <a:ahLst/>
              <a:cxnLst/>
              <a:rect l="l" t="t" r="r" b="b"/>
              <a:pathLst>
                <a:path w="914" h="4437" extrusionOk="0">
                  <a:moveTo>
                    <a:pt x="876" y="4324"/>
                  </a:moveTo>
                  <a:cubicBezTo>
                    <a:pt x="26" y="3324"/>
                    <a:pt x="1" y="1187"/>
                    <a:pt x="588" y="63"/>
                  </a:cubicBezTo>
                  <a:cubicBezTo>
                    <a:pt x="588" y="25"/>
                    <a:pt x="551" y="0"/>
                    <a:pt x="526" y="25"/>
                  </a:cubicBezTo>
                  <a:cubicBezTo>
                    <a:pt x="1" y="712"/>
                    <a:pt x="88" y="1712"/>
                    <a:pt x="176" y="2512"/>
                  </a:cubicBezTo>
                  <a:cubicBezTo>
                    <a:pt x="251" y="3187"/>
                    <a:pt x="363" y="3862"/>
                    <a:pt x="826" y="4386"/>
                  </a:cubicBezTo>
                  <a:cubicBezTo>
                    <a:pt x="851" y="4436"/>
                    <a:pt x="913" y="4374"/>
                    <a:pt x="876" y="43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8">
              <a:extLst>
                <a:ext uri="{FF2B5EF4-FFF2-40B4-BE49-F238E27FC236}">
                  <a16:creationId xmlns:a16="http://schemas.microsoft.com/office/drawing/2014/main" id="{22D9C528-09EF-2FB5-02DF-0B28457B4E98}"/>
                </a:ext>
              </a:extLst>
            </p:cNvPr>
            <p:cNvSpPr/>
            <p:nvPr/>
          </p:nvSpPr>
          <p:spPr>
            <a:xfrm>
              <a:off x="39309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138" y="451"/>
                  </a:moveTo>
                  <a:cubicBezTo>
                    <a:pt x="225" y="488"/>
                    <a:pt x="325" y="476"/>
                    <a:pt x="400" y="401"/>
                  </a:cubicBezTo>
                  <a:cubicBezTo>
                    <a:pt x="463" y="338"/>
                    <a:pt x="488" y="251"/>
                    <a:pt x="463" y="163"/>
                  </a:cubicBezTo>
                  <a:cubicBezTo>
                    <a:pt x="463" y="126"/>
                    <a:pt x="450" y="101"/>
                    <a:pt x="425" y="76"/>
                  </a:cubicBezTo>
                  <a:cubicBezTo>
                    <a:pt x="400" y="51"/>
                    <a:pt x="363" y="26"/>
                    <a:pt x="325" y="26"/>
                  </a:cubicBezTo>
                  <a:cubicBezTo>
                    <a:pt x="200" y="1"/>
                    <a:pt x="75" y="76"/>
                    <a:pt x="25" y="188"/>
                  </a:cubicBezTo>
                  <a:cubicBezTo>
                    <a:pt x="0" y="313"/>
                    <a:pt x="113" y="438"/>
                    <a:pt x="238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8">
              <a:extLst>
                <a:ext uri="{FF2B5EF4-FFF2-40B4-BE49-F238E27FC236}">
                  <a16:creationId xmlns:a16="http://schemas.microsoft.com/office/drawing/2014/main" id="{EC21FA31-2931-279D-1A90-F56B78DF81E4}"/>
                </a:ext>
              </a:extLst>
            </p:cNvPr>
            <p:cNvSpPr/>
            <p:nvPr/>
          </p:nvSpPr>
          <p:spPr>
            <a:xfrm>
              <a:off x="3926825" y="4232575"/>
              <a:ext cx="18475" cy="15975"/>
            </a:xfrm>
            <a:custGeom>
              <a:avLst/>
              <a:gdLst/>
              <a:ahLst/>
              <a:cxnLst/>
              <a:rect l="l" t="t" r="r" b="b"/>
              <a:pathLst>
                <a:path w="739" h="639" extrusionOk="0">
                  <a:moveTo>
                    <a:pt x="276" y="588"/>
                  </a:moveTo>
                  <a:cubicBezTo>
                    <a:pt x="451" y="638"/>
                    <a:pt x="626" y="551"/>
                    <a:pt x="676" y="376"/>
                  </a:cubicBezTo>
                  <a:cubicBezTo>
                    <a:pt x="738" y="238"/>
                    <a:pt x="651" y="76"/>
                    <a:pt x="488" y="51"/>
                  </a:cubicBezTo>
                  <a:cubicBezTo>
                    <a:pt x="88" y="1"/>
                    <a:pt x="1" y="563"/>
                    <a:pt x="401" y="563"/>
                  </a:cubicBezTo>
                  <a:cubicBezTo>
                    <a:pt x="451" y="563"/>
                    <a:pt x="463" y="488"/>
                    <a:pt x="413" y="476"/>
                  </a:cubicBezTo>
                  <a:cubicBezTo>
                    <a:pt x="301" y="151"/>
                    <a:pt x="313" y="76"/>
                    <a:pt x="476" y="263"/>
                  </a:cubicBezTo>
                  <a:cubicBezTo>
                    <a:pt x="651" y="363"/>
                    <a:pt x="588" y="438"/>
                    <a:pt x="313" y="463"/>
                  </a:cubicBezTo>
                  <a:cubicBezTo>
                    <a:pt x="238" y="438"/>
                    <a:pt x="201" y="563"/>
                    <a:pt x="276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8">
              <a:extLst>
                <a:ext uri="{FF2B5EF4-FFF2-40B4-BE49-F238E27FC236}">
                  <a16:creationId xmlns:a16="http://schemas.microsoft.com/office/drawing/2014/main" id="{E118A47D-9B30-58D8-80DB-7D1B820431EE}"/>
                </a:ext>
              </a:extLst>
            </p:cNvPr>
            <p:cNvSpPr/>
            <p:nvPr/>
          </p:nvSpPr>
          <p:spPr>
            <a:xfrm>
              <a:off x="4169275" y="44116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88" y="63"/>
                  </a:moveTo>
                  <a:cubicBezTo>
                    <a:pt x="88" y="50"/>
                    <a:pt x="88" y="38"/>
                    <a:pt x="88" y="25"/>
                  </a:cubicBezTo>
                  <a:cubicBezTo>
                    <a:pt x="75" y="0"/>
                    <a:pt x="38" y="0"/>
                    <a:pt x="25" y="25"/>
                  </a:cubicBezTo>
                  <a:lnTo>
                    <a:pt x="13" y="63"/>
                  </a:lnTo>
                  <a:cubicBezTo>
                    <a:pt x="0" y="125"/>
                    <a:pt x="113" y="125"/>
                    <a:pt x="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8">
              <a:extLst>
                <a:ext uri="{FF2B5EF4-FFF2-40B4-BE49-F238E27FC236}">
                  <a16:creationId xmlns:a16="http://schemas.microsoft.com/office/drawing/2014/main" id="{FC96DBCA-463E-0DF8-147F-965928AB89A1}"/>
                </a:ext>
              </a:extLst>
            </p:cNvPr>
            <p:cNvSpPr/>
            <p:nvPr/>
          </p:nvSpPr>
          <p:spPr>
            <a:xfrm>
              <a:off x="4259250" y="4353500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25" y="100"/>
                  </a:moveTo>
                  <a:cubicBezTo>
                    <a:pt x="213" y="625"/>
                    <a:pt x="1175" y="712"/>
                    <a:pt x="1625" y="562"/>
                  </a:cubicBezTo>
                  <a:cubicBezTo>
                    <a:pt x="1675" y="550"/>
                    <a:pt x="1675" y="462"/>
                    <a:pt x="1612" y="462"/>
                  </a:cubicBezTo>
                  <a:cubicBezTo>
                    <a:pt x="1375" y="512"/>
                    <a:pt x="1125" y="512"/>
                    <a:pt x="875" y="475"/>
                  </a:cubicBezTo>
                  <a:cubicBezTo>
                    <a:pt x="650" y="425"/>
                    <a:pt x="225" y="325"/>
                    <a:pt x="125" y="62"/>
                  </a:cubicBezTo>
                  <a:cubicBezTo>
                    <a:pt x="100" y="0"/>
                    <a:pt x="0" y="25"/>
                    <a:pt x="25" y="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8">
              <a:extLst>
                <a:ext uri="{FF2B5EF4-FFF2-40B4-BE49-F238E27FC236}">
                  <a16:creationId xmlns:a16="http://schemas.microsoft.com/office/drawing/2014/main" id="{2B100CCF-FBF7-1ABF-8D49-592E98DE378B}"/>
                </a:ext>
              </a:extLst>
            </p:cNvPr>
            <p:cNvSpPr/>
            <p:nvPr/>
          </p:nvSpPr>
          <p:spPr>
            <a:xfrm>
              <a:off x="4259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650" y="675"/>
                  </a:moveTo>
                  <a:cubicBezTo>
                    <a:pt x="1287" y="312"/>
                    <a:pt x="575" y="0"/>
                    <a:pt x="63" y="138"/>
                  </a:cubicBezTo>
                  <a:cubicBezTo>
                    <a:pt x="0" y="163"/>
                    <a:pt x="25" y="237"/>
                    <a:pt x="88" y="237"/>
                  </a:cubicBezTo>
                  <a:cubicBezTo>
                    <a:pt x="638" y="175"/>
                    <a:pt x="1175" y="362"/>
                    <a:pt x="1587" y="737"/>
                  </a:cubicBezTo>
                  <a:cubicBezTo>
                    <a:pt x="1625" y="787"/>
                    <a:pt x="1687" y="712"/>
                    <a:pt x="1650" y="6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8">
              <a:extLst>
                <a:ext uri="{FF2B5EF4-FFF2-40B4-BE49-F238E27FC236}">
                  <a16:creationId xmlns:a16="http://schemas.microsoft.com/office/drawing/2014/main" id="{E77EE3EB-904E-B448-346B-FA47B465DF29}"/>
                </a:ext>
              </a:extLst>
            </p:cNvPr>
            <p:cNvSpPr/>
            <p:nvPr/>
          </p:nvSpPr>
          <p:spPr>
            <a:xfrm>
              <a:off x="4198950" y="4314750"/>
              <a:ext cx="33150" cy="30025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50" y="1188"/>
                  </a:moveTo>
                  <a:cubicBezTo>
                    <a:pt x="400" y="1200"/>
                    <a:pt x="663" y="1025"/>
                    <a:pt x="925" y="825"/>
                  </a:cubicBezTo>
                  <a:cubicBezTo>
                    <a:pt x="1175" y="638"/>
                    <a:pt x="1325" y="363"/>
                    <a:pt x="1325" y="50"/>
                  </a:cubicBezTo>
                  <a:cubicBezTo>
                    <a:pt x="1325" y="13"/>
                    <a:pt x="1263" y="0"/>
                    <a:pt x="1250" y="38"/>
                  </a:cubicBezTo>
                  <a:cubicBezTo>
                    <a:pt x="1238" y="325"/>
                    <a:pt x="1088" y="588"/>
                    <a:pt x="863" y="763"/>
                  </a:cubicBezTo>
                  <a:cubicBezTo>
                    <a:pt x="625" y="950"/>
                    <a:pt x="375" y="1125"/>
                    <a:pt x="50" y="1113"/>
                  </a:cubicBezTo>
                  <a:cubicBezTo>
                    <a:pt x="0" y="1113"/>
                    <a:pt x="0" y="1188"/>
                    <a:pt x="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8">
              <a:extLst>
                <a:ext uri="{FF2B5EF4-FFF2-40B4-BE49-F238E27FC236}">
                  <a16:creationId xmlns:a16="http://schemas.microsoft.com/office/drawing/2014/main" id="{03534660-F688-7DB5-B2C5-486BC29E4C35}"/>
                </a:ext>
              </a:extLst>
            </p:cNvPr>
            <p:cNvSpPr/>
            <p:nvPr/>
          </p:nvSpPr>
          <p:spPr>
            <a:xfrm>
              <a:off x="4199575" y="4315050"/>
              <a:ext cx="33150" cy="29100"/>
            </a:xfrm>
            <a:custGeom>
              <a:avLst/>
              <a:gdLst/>
              <a:ahLst/>
              <a:cxnLst/>
              <a:rect l="l" t="t" r="r" b="b"/>
              <a:pathLst>
                <a:path w="1326" h="1164" extrusionOk="0">
                  <a:moveTo>
                    <a:pt x="1250" y="1"/>
                  </a:moveTo>
                  <a:cubicBezTo>
                    <a:pt x="700" y="88"/>
                    <a:pt x="113" y="488"/>
                    <a:pt x="0" y="1076"/>
                  </a:cubicBezTo>
                  <a:cubicBezTo>
                    <a:pt x="0" y="1138"/>
                    <a:pt x="75" y="1163"/>
                    <a:pt x="113" y="1113"/>
                  </a:cubicBezTo>
                  <a:cubicBezTo>
                    <a:pt x="250" y="876"/>
                    <a:pt x="300" y="651"/>
                    <a:pt x="538" y="463"/>
                  </a:cubicBezTo>
                  <a:cubicBezTo>
                    <a:pt x="763" y="288"/>
                    <a:pt x="1013" y="163"/>
                    <a:pt x="1275" y="76"/>
                  </a:cubicBezTo>
                  <a:cubicBezTo>
                    <a:pt x="1325" y="63"/>
                    <a:pt x="1300" y="1"/>
                    <a:pt x="1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8">
              <a:extLst>
                <a:ext uri="{FF2B5EF4-FFF2-40B4-BE49-F238E27FC236}">
                  <a16:creationId xmlns:a16="http://schemas.microsoft.com/office/drawing/2014/main" id="{E5BDBD7D-FBC7-898D-47D0-12A701FFEEEB}"/>
                </a:ext>
              </a:extLst>
            </p:cNvPr>
            <p:cNvSpPr/>
            <p:nvPr/>
          </p:nvSpPr>
          <p:spPr>
            <a:xfrm>
              <a:off x="38912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1512" y="3387"/>
                  </a:moveTo>
                  <a:cubicBezTo>
                    <a:pt x="800" y="2399"/>
                    <a:pt x="325" y="1262"/>
                    <a:pt x="100" y="63"/>
                  </a:cubicBezTo>
                  <a:cubicBezTo>
                    <a:pt x="88" y="0"/>
                    <a:pt x="0" y="25"/>
                    <a:pt x="13" y="88"/>
                  </a:cubicBezTo>
                  <a:cubicBezTo>
                    <a:pt x="225" y="1300"/>
                    <a:pt x="712" y="2437"/>
                    <a:pt x="1450" y="3424"/>
                  </a:cubicBezTo>
                  <a:cubicBezTo>
                    <a:pt x="1475" y="3462"/>
                    <a:pt x="1537" y="3424"/>
                    <a:pt x="1512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8">
              <a:extLst>
                <a:ext uri="{FF2B5EF4-FFF2-40B4-BE49-F238E27FC236}">
                  <a16:creationId xmlns:a16="http://schemas.microsoft.com/office/drawing/2014/main" id="{933CEEB2-DBD6-1616-8604-8FBCD409D5AE}"/>
                </a:ext>
              </a:extLst>
            </p:cNvPr>
            <p:cNvSpPr/>
            <p:nvPr/>
          </p:nvSpPr>
          <p:spPr>
            <a:xfrm>
              <a:off x="3880900" y="4236650"/>
              <a:ext cx="17850" cy="16275"/>
            </a:xfrm>
            <a:custGeom>
              <a:avLst/>
              <a:gdLst/>
              <a:ahLst/>
              <a:cxnLst/>
              <a:rect l="l" t="t" r="r" b="b"/>
              <a:pathLst>
                <a:path w="714" h="651" extrusionOk="0">
                  <a:moveTo>
                    <a:pt x="526" y="563"/>
                  </a:moveTo>
                  <a:cubicBezTo>
                    <a:pt x="713" y="350"/>
                    <a:pt x="488" y="0"/>
                    <a:pt x="238" y="200"/>
                  </a:cubicBezTo>
                  <a:cubicBezTo>
                    <a:pt x="1" y="400"/>
                    <a:pt x="338" y="650"/>
                    <a:pt x="551" y="550"/>
                  </a:cubicBezTo>
                  <a:cubicBezTo>
                    <a:pt x="588" y="538"/>
                    <a:pt x="576" y="475"/>
                    <a:pt x="538" y="475"/>
                  </a:cubicBezTo>
                  <a:cubicBezTo>
                    <a:pt x="501" y="475"/>
                    <a:pt x="463" y="475"/>
                    <a:pt x="426" y="475"/>
                  </a:cubicBezTo>
                  <a:cubicBezTo>
                    <a:pt x="338" y="463"/>
                    <a:pt x="351" y="475"/>
                    <a:pt x="463" y="500"/>
                  </a:cubicBezTo>
                  <a:cubicBezTo>
                    <a:pt x="426" y="538"/>
                    <a:pt x="488" y="600"/>
                    <a:pt x="526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8">
              <a:extLst>
                <a:ext uri="{FF2B5EF4-FFF2-40B4-BE49-F238E27FC236}">
                  <a16:creationId xmlns:a16="http://schemas.microsoft.com/office/drawing/2014/main" id="{7A1FE87A-4DD2-9D50-91EA-10837A98D3F1}"/>
                </a:ext>
              </a:extLst>
            </p:cNvPr>
            <p:cNvSpPr/>
            <p:nvPr/>
          </p:nvSpPr>
          <p:spPr>
            <a:xfrm>
              <a:off x="3936525" y="4266325"/>
              <a:ext cx="30625" cy="82200"/>
            </a:xfrm>
            <a:custGeom>
              <a:avLst/>
              <a:gdLst/>
              <a:ahLst/>
              <a:cxnLst/>
              <a:rect l="l" t="t" r="r" b="b"/>
              <a:pathLst>
                <a:path w="1225" h="3288" extrusionOk="0">
                  <a:moveTo>
                    <a:pt x="225" y="3225"/>
                  </a:moveTo>
                  <a:cubicBezTo>
                    <a:pt x="88" y="2012"/>
                    <a:pt x="413" y="1013"/>
                    <a:pt x="1200" y="75"/>
                  </a:cubicBezTo>
                  <a:cubicBezTo>
                    <a:pt x="1225" y="50"/>
                    <a:pt x="1175" y="0"/>
                    <a:pt x="1150" y="38"/>
                  </a:cubicBezTo>
                  <a:cubicBezTo>
                    <a:pt x="213" y="763"/>
                    <a:pt x="0" y="2125"/>
                    <a:pt x="125" y="3225"/>
                  </a:cubicBezTo>
                  <a:cubicBezTo>
                    <a:pt x="138" y="3287"/>
                    <a:pt x="225" y="3287"/>
                    <a:pt x="225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8">
              <a:extLst>
                <a:ext uri="{FF2B5EF4-FFF2-40B4-BE49-F238E27FC236}">
                  <a16:creationId xmlns:a16="http://schemas.microsoft.com/office/drawing/2014/main" id="{A02DAC17-71F1-7396-D698-7A92F5642AC3}"/>
                </a:ext>
              </a:extLst>
            </p:cNvPr>
            <p:cNvSpPr/>
            <p:nvPr/>
          </p:nvSpPr>
          <p:spPr>
            <a:xfrm>
              <a:off x="3963700" y="4258200"/>
              <a:ext cx="13450" cy="13775"/>
            </a:xfrm>
            <a:custGeom>
              <a:avLst/>
              <a:gdLst/>
              <a:ahLst/>
              <a:cxnLst/>
              <a:rect l="l" t="t" r="r" b="b"/>
              <a:pathLst>
                <a:path w="538" h="551" extrusionOk="0">
                  <a:moveTo>
                    <a:pt x="475" y="288"/>
                  </a:moveTo>
                  <a:cubicBezTo>
                    <a:pt x="538" y="38"/>
                    <a:pt x="13" y="1"/>
                    <a:pt x="25" y="263"/>
                  </a:cubicBezTo>
                  <a:cubicBezTo>
                    <a:pt x="0" y="550"/>
                    <a:pt x="425" y="525"/>
                    <a:pt x="425" y="238"/>
                  </a:cubicBezTo>
                  <a:cubicBezTo>
                    <a:pt x="425" y="200"/>
                    <a:pt x="375" y="188"/>
                    <a:pt x="363" y="225"/>
                  </a:cubicBezTo>
                  <a:cubicBezTo>
                    <a:pt x="300" y="275"/>
                    <a:pt x="313" y="300"/>
                    <a:pt x="413" y="300"/>
                  </a:cubicBezTo>
                  <a:cubicBezTo>
                    <a:pt x="413" y="338"/>
                    <a:pt x="475" y="3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8">
              <a:extLst>
                <a:ext uri="{FF2B5EF4-FFF2-40B4-BE49-F238E27FC236}">
                  <a16:creationId xmlns:a16="http://schemas.microsoft.com/office/drawing/2014/main" id="{FCAD6704-D113-1A40-ADF0-B05F3CAA00F3}"/>
                </a:ext>
              </a:extLst>
            </p:cNvPr>
            <p:cNvSpPr/>
            <p:nvPr/>
          </p:nvSpPr>
          <p:spPr>
            <a:xfrm>
              <a:off x="4139900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63" y="2400"/>
                  </a:moveTo>
                  <a:cubicBezTo>
                    <a:pt x="3375" y="1151"/>
                    <a:pt x="6061" y="1"/>
                    <a:pt x="9386" y="2038"/>
                  </a:cubicBezTo>
                  <a:cubicBezTo>
                    <a:pt x="9448" y="2075"/>
                    <a:pt x="9511" y="1975"/>
                    <a:pt x="9448" y="1938"/>
                  </a:cubicBezTo>
                  <a:cubicBezTo>
                    <a:pt x="8023" y="988"/>
                    <a:pt x="6761" y="588"/>
                    <a:pt x="5049" y="751"/>
                  </a:cubicBezTo>
                  <a:cubicBezTo>
                    <a:pt x="3125" y="938"/>
                    <a:pt x="1825" y="1650"/>
                    <a:pt x="38" y="2338"/>
                  </a:cubicBezTo>
                  <a:cubicBezTo>
                    <a:pt x="1" y="2350"/>
                    <a:pt x="26" y="2413"/>
                    <a:pt x="63" y="2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8">
              <a:extLst>
                <a:ext uri="{FF2B5EF4-FFF2-40B4-BE49-F238E27FC236}">
                  <a16:creationId xmlns:a16="http://schemas.microsoft.com/office/drawing/2014/main" id="{634D0A58-C331-C085-769A-8569DF9127A7}"/>
                </a:ext>
              </a:extLst>
            </p:cNvPr>
            <p:cNvSpPr/>
            <p:nvPr/>
          </p:nvSpPr>
          <p:spPr>
            <a:xfrm>
              <a:off x="3860600" y="432755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63" y="1975"/>
                  </a:moveTo>
                  <a:cubicBezTo>
                    <a:pt x="625" y="1875"/>
                    <a:pt x="1163" y="1538"/>
                    <a:pt x="1225" y="926"/>
                  </a:cubicBezTo>
                  <a:cubicBezTo>
                    <a:pt x="1275" y="438"/>
                    <a:pt x="900" y="13"/>
                    <a:pt x="413" y="1"/>
                  </a:cubicBezTo>
                  <a:cubicBezTo>
                    <a:pt x="338" y="1"/>
                    <a:pt x="338" y="113"/>
                    <a:pt x="413" y="113"/>
                  </a:cubicBezTo>
                  <a:cubicBezTo>
                    <a:pt x="988" y="138"/>
                    <a:pt x="1263" y="713"/>
                    <a:pt x="1038" y="1213"/>
                  </a:cubicBezTo>
                  <a:cubicBezTo>
                    <a:pt x="850" y="1613"/>
                    <a:pt x="463" y="1825"/>
                    <a:pt x="38" y="1913"/>
                  </a:cubicBezTo>
                  <a:cubicBezTo>
                    <a:pt x="0" y="1925"/>
                    <a:pt x="25" y="1988"/>
                    <a:pt x="63" y="1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8">
              <a:extLst>
                <a:ext uri="{FF2B5EF4-FFF2-40B4-BE49-F238E27FC236}">
                  <a16:creationId xmlns:a16="http://schemas.microsoft.com/office/drawing/2014/main" id="{592EC134-BDEF-ED0E-7613-DAED189B4E6D}"/>
                </a:ext>
              </a:extLst>
            </p:cNvPr>
            <p:cNvSpPr/>
            <p:nvPr/>
          </p:nvSpPr>
          <p:spPr>
            <a:xfrm>
              <a:off x="4075225" y="4370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526"/>
                  </a:moveTo>
                  <a:cubicBezTo>
                    <a:pt x="1825" y="551"/>
                    <a:pt x="1338" y="1"/>
                    <a:pt x="701" y="213"/>
                  </a:cubicBezTo>
                  <a:cubicBezTo>
                    <a:pt x="276" y="363"/>
                    <a:pt x="1" y="763"/>
                    <a:pt x="26" y="1213"/>
                  </a:cubicBezTo>
                  <a:cubicBezTo>
                    <a:pt x="26" y="1250"/>
                    <a:pt x="88" y="1263"/>
                    <a:pt x="88" y="1213"/>
                  </a:cubicBezTo>
                  <a:cubicBezTo>
                    <a:pt x="201" y="426"/>
                    <a:pt x="888" y="126"/>
                    <a:pt x="1588" y="413"/>
                  </a:cubicBezTo>
                  <a:cubicBezTo>
                    <a:pt x="1850" y="551"/>
                    <a:pt x="2150" y="626"/>
                    <a:pt x="2450" y="613"/>
                  </a:cubicBezTo>
                  <a:cubicBezTo>
                    <a:pt x="2513" y="613"/>
                    <a:pt x="2513" y="526"/>
                    <a:pt x="2450" y="5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8">
              <a:extLst>
                <a:ext uri="{FF2B5EF4-FFF2-40B4-BE49-F238E27FC236}">
                  <a16:creationId xmlns:a16="http://schemas.microsoft.com/office/drawing/2014/main" id="{927852BE-3427-7D82-A1D1-BFB34A9B1147}"/>
                </a:ext>
              </a:extLst>
            </p:cNvPr>
            <p:cNvSpPr/>
            <p:nvPr/>
          </p:nvSpPr>
          <p:spPr>
            <a:xfrm>
              <a:off x="4073975" y="4396300"/>
              <a:ext cx="30950" cy="21575"/>
            </a:xfrm>
            <a:custGeom>
              <a:avLst/>
              <a:gdLst/>
              <a:ahLst/>
              <a:cxnLst/>
              <a:rect l="l" t="t" r="r" b="b"/>
              <a:pathLst>
                <a:path w="1238" h="863" extrusionOk="0">
                  <a:moveTo>
                    <a:pt x="113" y="50"/>
                  </a:moveTo>
                  <a:cubicBezTo>
                    <a:pt x="1" y="337"/>
                    <a:pt x="176" y="587"/>
                    <a:pt x="451" y="700"/>
                  </a:cubicBezTo>
                  <a:cubicBezTo>
                    <a:pt x="676" y="787"/>
                    <a:pt x="1075" y="862"/>
                    <a:pt x="1225" y="612"/>
                  </a:cubicBezTo>
                  <a:cubicBezTo>
                    <a:pt x="1238" y="587"/>
                    <a:pt x="1200" y="550"/>
                    <a:pt x="1175" y="575"/>
                  </a:cubicBezTo>
                  <a:cubicBezTo>
                    <a:pt x="851" y="825"/>
                    <a:pt x="1" y="587"/>
                    <a:pt x="188" y="63"/>
                  </a:cubicBezTo>
                  <a:cubicBezTo>
                    <a:pt x="201" y="25"/>
                    <a:pt x="138" y="0"/>
                    <a:pt x="1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8">
              <a:extLst>
                <a:ext uri="{FF2B5EF4-FFF2-40B4-BE49-F238E27FC236}">
                  <a16:creationId xmlns:a16="http://schemas.microsoft.com/office/drawing/2014/main" id="{D6AA2C56-3786-EFE5-9AD7-455753E1CE88}"/>
                </a:ext>
              </a:extLst>
            </p:cNvPr>
            <p:cNvSpPr/>
            <p:nvPr/>
          </p:nvSpPr>
          <p:spPr>
            <a:xfrm>
              <a:off x="3834050" y="4258825"/>
              <a:ext cx="81250" cy="56250"/>
            </a:xfrm>
            <a:custGeom>
              <a:avLst/>
              <a:gdLst/>
              <a:ahLst/>
              <a:cxnLst/>
              <a:rect l="l" t="t" r="r" b="b"/>
              <a:pathLst>
                <a:path w="3250" h="2250" extrusionOk="0">
                  <a:moveTo>
                    <a:pt x="3224" y="2162"/>
                  </a:moveTo>
                  <a:cubicBezTo>
                    <a:pt x="2437" y="1200"/>
                    <a:pt x="1462" y="0"/>
                    <a:pt x="63" y="288"/>
                  </a:cubicBezTo>
                  <a:cubicBezTo>
                    <a:pt x="0" y="300"/>
                    <a:pt x="25" y="375"/>
                    <a:pt x="88" y="375"/>
                  </a:cubicBezTo>
                  <a:cubicBezTo>
                    <a:pt x="1475" y="188"/>
                    <a:pt x="2362" y="1263"/>
                    <a:pt x="3162" y="2200"/>
                  </a:cubicBezTo>
                  <a:cubicBezTo>
                    <a:pt x="3199" y="2250"/>
                    <a:pt x="3249" y="2187"/>
                    <a:pt x="3224" y="2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8">
              <a:extLst>
                <a:ext uri="{FF2B5EF4-FFF2-40B4-BE49-F238E27FC236}">
                  <a16:creationId xmlns:a16="http://schemas.microsoft.com/office/drawing/2014/main" id="{B8397C3A-E06B-7D9A-6739-CAB3F40B3C93}"/>
                </a:ext>
              </a:extLst>
            </p:cNvPr>
            <p:cNvSpPr/>
            <p:nvPr/>
          </p:nvSpPr>
          <p:spPr>
            <a:xfrm>
              <a:off x="4063350" y="4351000"/>
              <a:ext cx="31275" cy="15325"/>
            </a:xfrm>
            <a:custGeom>
              <a:avLst/>
              <a:gdLst/>
              <a:ahLst/>
              <a:cxnLst/>
              <a:rect l="l" t="t" r="r" b="b"/>
              <a:pathLst>
                <a:path w="1251" h="613" extrusionOk="0">
                  <a:moveTo>
                    <a:pt x="1188" y="500"/>
                  </a:moveTo>
                  <a:cubicBezTo>
                    <a:pt x="776" y="487"/>
                    <a:pt x="401" y="312"/>
                    <a:pt x="113" y="38"/>
                  </a:cubicBezTo>
                  <a:cubicBezTo>
                    <a:pt x="63" y="0"/>
                    <a:pt x="1" y="38"/>
                    <a:pt x="38" y="88"/>
                  </a:cubicBezTo>
                  <a:cubicBezTo>
                    <a:pt x="163" y="250"/>
                    <a:pt x="338" y="375"/>
                    <a:pt x="538" y="450"/>
                  </a:cubicBezTo>
                  <a:cubicBezTo>
                    <a:pt x="738" y="562"/>
                    <a:pt x="963" y="612"/>
                    <a:pt x="1188" y="587"/>
                  </a:cubicBezTo>
                  <a:cubicBezTo>
                    <a:pt x="1238" y="587"/>
                    <a:pt x="1251" y="500"/>
                    <a:pt x="1188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8">
              <a:extLst>
                <a:ext uri="{FF2B5EF4-FFF2-40B4-BE49-F238E27FC236}">
                  <a16:creationId xmlns:a16="http://schemas.microsoft.com/office/drawing/2014/main" id="{7B275BF4-244B-1C6F-DEF3-FD4505BEC441}"/>
                </a:ext>
              </a:extLst>
            </p:cNvPr>
            <p:cNvSpPr/>
            <p:nvPr/>
          </p:nvSpPr>
          <p:spPr>
            <a:xfrm>
              <a:off x="4063350" y="4344750"/>
              <a:ext cx="34075" cy="21875"/>
            </a:xfrm>
            <a:custGeom>
              <a:avLst/>
              <a:gdLst/>
              <a:ahLst/>
              <a:cxnLst/>
              <a:rect l="l" t="t" r="r" b="b"/>
              <a:pathLst>
                <a:path w="1363" h="875" extrusionOk="0">
                  <a:moveTo>
                    <a:pt x="101" y="325"/>
                  </a:moveTo>
                  <a:cubicBezTo>
                    <a:pt x="538" y="125"/>
                    <a:pt x="1051" y="412"/>
                    <a:pt x="1251" y="825"/>
                  </a:cubicBezTo>
                  <a:cubicBezTo>
                    <a:pt x="1276" y="875"/>
                    <a:pt x="1363" y="837"/>
                    <a:pt x="1350" y="787"/>
                  </a:cubicBezTo>
                  <a:cubicBezTo>
                    <a:pt x="1138" y="300"/>
                    <a:pt x="538" y="0"/>
                    <a:pt x="51" y="250"/>
                  </a:cubicBezTo>
                  <a:cubicBezTo>
                    <a:pt x="1" y="275"/>
                    <a:pt x="51" y="350"/>
                    <a:pt x="101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8">
              <a:extLst>
                <a:ext uri="{FF2B5EF4-FFF2-40B4-BE49-F238E27FC236}">
                  <a16:creationId xmlns:a16="http://schemas.microsoft.com/office/drawing/2014/main" id="{50A52E73-73BC-1AF2-F307-4EDF48F4CD06}"/>
                </a:ext>
              </a:extLst>
            </p:cNvPr>
            <p:cNvSpPr/>
            <p:nvPr/>
          </p:nvSpPr>
          <p:spPr>
            <a:xfrm>
              <a:off x="4299550" y="4347550"/>
              <a:ext cx="132475" cy="60000"/>
            </a:xfrm>
            <a:custGeom>
              <a:avLst/>
              <a:gdLst/>
              <a:ahLst/>
              <a:cxnLst/>
              <a:rect l="l" t="t" r="r" b="b"/>
              <a:pathLst>
                <a:path w="5299" h="2400" extrusionOk="0">
                  <a:moveTo>
                    <a:pt x="50" y="1825"/>
                  </a:moveTo>
                  <a:cubicBezTo>
                    <a:pt x="1650" y="2138"/>
                    <a:pt x="5074" y="2400"/>
                    <a:pt x="5299" y="51"/>
                  </a:cubicBezTo>
                  <a:cubicBezTo>
                    <a:pt x="5299" y="1"/>
                    <a:pt x="5224" y="13"/>
                    <a:pt x="5224" y="51"/>
                  </a:cubicBezTo>
                  <a:cubicBezTo>
                    <a:pt x="4924" y="2337"/>
                    <a:pt x="1612" y="2038"/>
                    <a:pt x="63" y="1750"/>
                  </a:cubicBezTo>
                  <a:cubicBezTo>
                    <a:pt x="25" y="1738"/>
                    <a:pt x="0" y="1813"/>
                    <a:pt x="50" y="1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8">
              <a:extLst>
                <a:ext uri="{FF2B5EF4-FFF2-40B4-BE49-F238E27FC236}">
                  <a16:creationId xmlns:a16="http://schemas.microsoft.com/office/drawing/2014/main" id="{28B1B85B-296A-CD7E-FF9D-BA37EA743F0D}"/>
                </a:ext>
              </a:extLst>
            </p:cNvPr>
            <p:cNvSpPr/>
            <p:nvPr/>
          </p:nvSpPr>
          <p:spPr>
            <a:xfrm>
              <a:off x="4363900" y="4310050"/>
              <a:ext cx="61575" cy="65325"/>
            </a:xfrm>
            <a:custGeom>
              <a:avLst/>
              <a:gdLst/>
              <a:ahLst/>
              <a:cxnLst/>
              <a:rect l="l" t="t" r="r" b="b"/>
              <a:pathLst>
                <a:path w="2463" h="2613" extrusionOk="0">
                  <a:moveTo>
                    <a:pt x="1500" y="2588"/>
                  </a:moveTo>
                  <a:cubicBezTo>
                    <a:pt x="2175" y="2263"/>
                    <a:pt x="2463" y="1426"/>
                    <a:pt x="2013" y="788"/>
                  </a:cubicBezTo>
                  <a:cubicBezTo>
                    <a:pt x="1600" y="201"/>
                    <a:pt x="538" y="1"/>
                    <a:pt x="38" y="588"/>
                  </a:cubicBezTo>
                  <a:cubicBezTo>
                    <a:pt x="1" y="638"/>
                    <a:pt x="63" y="713"/>
                    <a:pt x="113" y="663"/>
                  </a:cubicBezTo>
                  <a:cubicBezTo>
                    <a:pt x="588" y="138"/>
                    <a:pt x="1550" y="301"/>
                    <a:pt x="1925" y="851"/>
                  </a:cubicBezTo>
                  <a:cubicBezTo>
                    <a:pt x="2338" y="1438"/>
                    <a:pt x="2113" y="2238"/>
                    <a:pt x="1463" y="2538"/>
                  </a:cubicBezTo>
                  <a:cubicBezTo>
                    <a:pt x="1425" y="2550"/>
                    <a:pt x="1463" y="2613"/>
                    <a:pt x="1488" y="2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8">
              <a:extLst>
                <a:ext uri="{FF2B5EF4-FFF2-40B4-BE49-F238E27FC236}">
                  <a16:creationId xmlns:a16="http://schemas.microsoft.com/office/drawing/2014/main" id="{D91B9BB5-9A3C-240E-ADCE-99D05E7E45C4}"/>
                </a:ext>
              </a:extLst>
            </p:cNvPr>
            <p:cNvSpPr/>
            <p:nvPr/>
          </p:nvSpPr>
          <p:spPr>
            <a:xfrm>
              <a:off x="4353900" y="4321000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688" y="13"/>
                  </a:moveTo>
                  <a:cubicBezTo>
                    <a:pt x="226" y="188"/>
                    <a:pt x="1" y="725"/>
                    <a:pt x="201" y="1188"/>
                  </a:cubicBezTo>
                  <a:cubicBezTo>
                    <a:pt x="401" y="1650"/>
                    <a:pt x="938" y="1862"/>
                    <a:pt x="1388" y="1662"/>
                  </a:cubicBezTo>
                  <a:cubicBezTo>
                    <a:pt x="1438" y="1637"/>
                    <a:pt x="1400" y="1562"/>
                    <a:pt x="1363" y="1575"/>
                  </a:cubicBezTo>
                  <a:cubicBezTo>
                    <a:pt x="938" y="1700"/>
                    <a:pt x="476" y="1575"/>
                    <a:pt x="301" y="1150"/>
                  </a:cubicBezTo>
                  <a:cubicBezTo>
                    <a:pt x="138" y="725"/>
                    <a:pt x="326" y="263"/>
                    <a:pt x="726" y="75"/>
                  </a:cubicBezTo>
                  <a:cubicBezTo>
                    <a:pt x="763" y="50"/>
                    <a:pt x="726" y="0"/>
                    <a:pt x="6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8">
              <a:extLst>
                <a:ext uri="{FF2B5EF4-FFF2-40B4-BE49-F238E27FC236}">
                  <a16:creationId xmlns:a16="http://schemas.microsoft.com/office/drawing/2014/main" id="{07342315-9843-F6E3-A172-93725CEE43CB}"/>
                </a:ext>
              </a:extLst>
            </p:cNvPr>
            <p:cNvSpPr/>
            <p:nvPr/>
          </p:nvSpPr>
          <p:spPr>
            <a:xfrm>
              <a:off x="4384200" y="4332875"/>
              <a:ext cx="17225" cy="30950"/>
            </a:xfrm>
            <a:custGeom>
              <a:avLst/>
              <a:gdLst/>
              <a:ahLst/>
              <a:cxnLst/>
              <a:rect l="l" t="t" r="r" b="b"/>
              <a:pathLst>
                <a:path w="689" h="1238" extrusionOk="0">
                  <a:moveTo>
                    <a:pt x="51" y="1200"/>
                  </a:moveTo>
                  <a:cubicBezTo>
                    <a:pt x="388" y="1237"/>
                    <a:pt x="626" y="862"/>
                    <a:pt x="626" y="550"/>
                  </a:cubicBezTo>
                  <a:cubicBezTo>
                    <a:pt x="613" y="238"/>
                    <a:pt x="351" y="0"/>
                    <a:pt x="63" y="113"/>
                  </a:cubicBezTo>
                  <a:cubicBezTo>
                    <a:pt x="1" y="138"/>
                    <a:pt x="26" y="225"/>
                    <a:pt x="76" y="200"/>
                  </a:cubicBezTo>
                  <a:cubicBezTo>
                    <a:pt x="688" y="13"/>
                    <a:pt x="638" y="1162"/>
                    <a:pt x="51" y="1125"/>
                  </a:cubicBezTo>
                  <a:cubicBezTo>
                    <a:pt x="1" y="1125"/>
                    <a:pt x="1" y="1200"/>
                    <a:pt x="51" y="1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>
              <a:extLst>
                <a:ext uri="{FF2B5EF4-FFF2-40B4-BE49-F238E27FC236}">
                  <a16:creationId xmlns:a16="http://schemas.microsoft.com/office/drawing/2014/main" id="{0789651C-81B5-F9FF-30C0-DD82CF1F686F}"/>
                </a:ext>
              </a:extLst>
            </p:cNvPr>
            <p:cNvSpPr/>
            <p:nvPr/>
          </p:nvSpPr>
          <p:spPr>
            <a:xfrm>
              <a:off x="4100225" y="430257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463" y="2787"/>
                  </a:moveTo>
                  <a:cubicBezTo>
                    <a:pt x="113" y="1462"/>
                    <a:pt x="925" y="387"/>
                    <a:pt x="2175" y="63"/>
                  </a:cubicBezTo>
                  <a:cubicBezTo>
                    <a:pt x="2212" y="50"/>
                    <a:pt x="2200" y="0"/>
                    <a:pt x="2175" y="0"/>
                  </a:cubicBezTo>
                  <a:cubicBezTo>
                    <a:pt x="788" y="100"/>
                    <a:pt x="0" y="1537"/>
                    <a:pt x="388" y="2812"/>
                  </a:cubicBezTo>
                  <a:cubicBezTo>
                    <a:pt x="400" y="2862"/>
                    <a:pt x="488" y="2849"/>
                    <a:pt x="463" y="2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>
              <a:extLst>
                <a:ext uri="{FF2B5EF4-FFF2-40B4-BE49-F238E27FC236}">
                  <a16:creationId xmlns:a16="http://schemas.microsoft.com/office/drawing/2014/main" id="{B8A04E8A-010B-4397-BD56-6FD7C513683B}"/>
                </a:ext>
              </a:extLst>
            </p:cNvPr>
            <p:cNvSpPr/>
            <p:nvPr/>
          </p:nvSpPr>
          <p:spPr>
            <a:xfrm>
              <a:off x="3701275" y="4276950"/>
              <a:ext cx="111850" cy="104375"/>
            </a:xfrm>
            <a:custGeom>
              <a:avLst/>
              <a:gdLst/>
              <a:ahLst/>
              <a:cxnLst/>
              <a:rect l="l" t="t" r="r" b="b"/>
              <a:pathLst>
                <a:path w="4474" h="4175" extrusionOk="0">
                  <a:moveTo>
                    <a:pt x="1812" y="3999"/>
                  </a:moveTo>
                  <a:cubicBezTo>
                    <a:pt x="3249" y="4174"/>
                    <a:pt x="4424" y="2737"/>
                    <a:pt x="3712" y="1387"/>
                  </a:cubicBezTo>
                  <a:cubicBezTo>
                    <a:pt x="2987" y="0"/>
                    <a:pt x="1050" y="213"/>
                    <a:pt x="38" y="1150"/>
                  </a:cubicBezTo>
                  <a:cubicBezTo>
                    <a:pt x="0" y="1187"/>
                    <a:pt x="50" y="1237"/>
                    <a:pt x="88" y="1212"/>
                  </a:cubicBezTo>
                  <a:cubicBezTo>
                    <a:pt x="987" y="563"/>
                    <a:pt x="2450" y="113"/>
                    <a:pt x="3337" y="1050"/>
                  </a:cubicBezTo>
                  <a:cubicBezTo>
                    <a:pt x="4474" y="2275"/>
                    <a:pt x="3387" y="4087"/>
                    <a:pt x="1812" y="3899"/>
                  </a:cubicBezTo>
                  <a:cubicBezTo>
                    <a:pt x="1737" y="3887"/>
                    <a:pt x="1737" y="3999"/>
                    <a:pt x="1812" y="39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>
              <a:extLst>
                <a:ext uri="{FF2B5EF4-FFF2-40B4-BE49-F238E27FC236}">
                  <a16:creationId xmlns:a16="http://schemas.microsoft.com/office/drawing/2014/main" id="{0273AEAB-1144-A5CF-FE7C-6E788BC21145}"/>
                </a:ext>
              </a:extLst>
            </p:cNvPr>
            <p:cNvSpPr/>
            <p:nvPr/>
          </p:nvSpPr>
          <p:spPr>
            <a:xfrm>
              <a:off x="3442900" y="4301950"/>
              <a:ext cx="263700" cy="146525"/>
            </a:xfrm>
            <a:custGeom>
              <a:avLst/>
              <a:gdLst/>
              <a:ahLst/>
              <a:cxnLst/>
              <a:rect l="l" t="t" r="r" b="b"/>
              <a:pathLst>
                <a:path w="10548" h="5861" extrusionOk="0">
                  <a:moveTo>
                    <a:pt x="10460" y="38"/>
                  </a:moveTo>
                  <a:cubicBezTo>
                    <a:pt x="9248" y="1712"/>
                    <a:pt x="8136" y="3812"/>
                    <a:pt x="6224" y="4736"/>
                  </a:cubicBezTo>
                  <a:cubicBezTo>
                    <a:pt x="4462" y="5599"/>
                    <a:pt x="1700" y="5774"/>
                    <a:pt x="75" y="4561"/>
                  </a:cubicBezTo>
                  <a:cubicBezTo>
                    <a:pt x="38" y="4549"/>
                    <a:pt x="0" y="4599"/>
                    <a:pt x="38" y="4611"/>
                  </a:cubicBezTo>
                  <a:cubicBezTo>
                    <a:pt x="1475" y="5861"/>
                    <a:pt x="3962" y="5736"/>
                    <a:pt x="5686" y="5149"/>
                  </a:cubicBezTo>
                  <a:cubicBezTo>
                    <a:pt x="7998" y="4349"/>
                    <a:pt x="9198" y="1950"/>
                    <a:pt x="10523" y="75"/>
                  </a:cubicBezTo>
                  <a:cubicBezTo>
                    <a:pt x="10548" y="38"/>
                    <a:pt x="10485" y="0"/>
                    <a:pt x="1046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>
              <a:extLst>
                <a:ext uri="{FF2B5EF4-FFF2-40B4-BE49-F238E27FC236}">
                  <a16:creationId xmlns:a16="http://schemas.microsoft.com/office/drawing/2014/main" id="{F34A0B89-BDF8-0022-9390-F1016C8E0ACA}"/>
                </a:ext>
              </a:extLst>
            </p:cNvPr>
            <p:cNvSpPr/>
            <p:nvPr/>
          </p:nvSpPr>
          <p:spPr>
            <a:xfrm>
              <a:off x="3410100" y="4324750"/>
              <a:ext cx="100625" cy="84375"/>
            </a:xfrm>
            <a:custGeom>
              <a:avLst/>
              <a:gdLst/>
              <a:ahLst/>
              <a:cxnLst/>
              <a:rect l="l" t="t" r="r" b="b"/>
              <a:pathLst>
                <a:path w="4025" h="3375" extrusionOk="0">
                  <a:moveTo>
                    <a:pt x="1150" y="3287"/>
                  </a:moveTo>
                  <a:cubicBezTo>
                    <a:pt x="613" y="2350"/>
                    <a:pt x="500" y="975"/>
                    <a:pt x="1650" y="425"/>
                  </a:cubicBezTo>
                  <a:cubicBezTo>
                    <a:pt x="1937" y="313"/>
                    <a:pt x="2250" y="263"/>
                    <a:pt x="2550" y="313"/>
                  </a:cubicBezTo>
                  <a:cubicBezTo>
                    <a:pt x="2625" y="325"/>
                    <a:pt x="2699" y="300"/>
                    <a:pt x="2774" y="313"/>
                  </a:cubicBezTo>
                  <a:cubicBezTo>
                    <a:pt x="3537" y="438"/>
                    <a:pt x="3512" y="638"/>
                    <a:pt x="3587" y="1175"/>
                  </a:cubicBezTo>
                  <a:cubicBezTo>
                    <a:pt x="3699" y="2075"/>
                    <a:pt x="3087" y="2412"/>
                    <a:pt x="2312" y="2262"/>
                  </a:cubicBezTo>
                  <a:cubicBezTo>
                    <a:pt x="1725" y="2150"/>
                    <a:pt x="1425" y="1862"/>
                    <a:pt x="1025" y="1450"/>
                  </a:cubicBezTo>
                  <a:cubicBezTo>
                    <a:pt x="725" y="1138"/>
                    <a:pt x="475" y="813"/>
                    <a:pt x="25" y="800"/>
                  </a:cubicBezTo>
                  <a:cubicBezTo>
                    <a:pt x="0" y="800"/>
                    <a:pt x="0" y="838"/>
                    <a:pt x="25" y="838"/>
                  </a:cubicBezTo>
                  <a:cubicBezTo>
                    <a:pt x="738" y="950"/>
                    <a:pt x="1137" y="1850"/>
                    <a:pt x="1725" y="2225"/>
                  </a:cubicBezTo>
                  <a:cubicBezTo>
                    <a:pt x="2150" y="2525"/>
                    <a:pt x="2712" y="2575"/>
                    <a:pt x="3187" y="2350"/>
                  </a:cubicBezTo>
                  <a:cubicBezTo>
                    <a:pt x="3912" y="2025"/>
                    <a:pt x="4024" y="888"/>
                    <a:pt x="3387" y="388"/>
                  </a:cubicBezTo>
                  <a:cubicBezTo>
                    <a:pt x="2874" y="0"/>
                    <a:pt x="1800" y="125"/>
                    <a:pt x="1312" y="488"/>
                  </a:cubicBezTo>
                  <a:cubicBezTo>
                    <a:pt x="388" y="1187"/>
                    <a:pt x="563" y="2450"/>
                    <a:pt x="1087" y="3337"/>
                  </a:cubicBezTo>
                  <a:cubicBezTo>
                    <a:pt x="1112" y="3374"/>
                    <a:pt x="1187" y="3337"/>
                    <a:pt x="1162" y="32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>
              <a:extLst>
                <a:ext uri="{FF2B5EF4-FFF2-40B4-BE49-F238E27FC236}">
                  <a16:creationId xmlns:a16="http://schemas.microsoft.com/office/drawing/2014/main" id="{E6C082CC-DC43-106A-ABA2-5B5E212D7F84}"/>
                </a:ext>
              </a:extLst>
            </p:cNvPr>
            <p:cNvSpPr/>
            <p:nvPr/>
          </p:nvSpPr>
          <p:spPr>
            <a:xfrm>
              <a:off x="3347925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2162" y="75"/>
                  </a:moveTo>
                  <a:cubicBezTo>
                    <a:pt x="1475" y="0"/>
                    <a:pt x="625" y="50"/>
                    <a:pt x="25" y="475"/>
                  </a:cubicBezTo>
                  <a:cubicBezTo>
                    <a:pt x="0" y="488"/>
                    <a:pt x="13" y="537"/>
                    <a:pt x="50" y="525"/>
                  </a:cubicBezTo>
                  <a:cubicBezTo>
                    <a:pt x="775" y="300"/>
                    <a:pt x="1387" y="75"/>
                    <a:pt x="2162" y="150"/>
                  </a:cubicBezTo>
                  <a:cubicBezTo>
                    <a:pt x="2212" y="150"/>
                    <a:pt x="2212" y="75"/>
                    <a:pt x="2162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>
              <a:extLst>
                <a:ext uri="{FF2B5EF4-FFF2-40B4-BE49-F238E27FC236}">
                  <a16:creationId xmlns:a16="http://schemas.microsoft.com/office/drawing/2014/main" id="{3D371FEA-87C1-7AEC-2E1A-362BDA765D40}"/>
                </a:ext>
              </a:extLst>
            </p:cNvPr>
            <p:cNvSpPr/>
            <p:nvPr/>
          </p:nvSpPr>
          <p:spPr>
            <a:xfrm>
              <a:off x="3593800" y="4288500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2225" y="3837"/>
                  </a:moveTo>
                  <a:cubicBezTo>
                    <a:pt x="2787" y="3187"/>
                    <a:pt x="3249" y="2375"/>
                    <a:pt x="3062" y="1488"/>
                  </a:cubicBezTo>
                  <a:cubicBezTo>
                    <a:pt x="2887" y="663"/>
                    <a:pt x="2087" y="63"/>
                    <a:pt x="1250" y="26"/>
                  </a:cubicBezTo>
                  <a:cubicBezTo>
                    <a:pt x="663" y="1"/>
                    <a:pt x="0" y="376"/>
                    <a:pt x="75" y="1050"/>
                  </a:cubicBezTo>
                  <a:cubicBezTo>
                    <a:pt x="113" y="1388"/>
                    <a:pt x="463" y="1813"/>
                    <a:pt x="750" y="1438"/>
                  </a:cubicBezTo>
                  <a:cubicBezTo>
                    <a:pt x="775" y="1400"/>
                    <a:pt x="713" y="1363"/>
                    <a:pt x="675" y="1400"/>
                  </a:cubicBezTo>
                  <a:cubicBezTo>
                    <a:pt x="238" y="563"/>
                    <a:pt x="388" y="138"/>
                    <a:pt x="1125" y="126"/>
                  </a:cubicBezTo>
                  <a:cubicBezTo>
                    <a:pt x="1450" y="126"/>
                    <a:pt x="1762" y="213"/>
                    <a:pt x="2037" y="363"/>
                  </a:cubicBezTo>
                  <a:cubicBezTo>
                    <a:pt x="2475" y="576"/>
                    <a:pt x="2800" y="950"/>
                    <a:pt x="2925" y="1413"/>
                  </a:cubicBezTo>
                  <a:cubicBezTo>
                    <a:pt x="3174" y="2300"/>
                    <a:pt x="2712" y="3125"/>
                    <a:pt x="2187" y="3800"/>
                  </a:cubicBezTo>
                  <a:cubicBezTo>
                    <a:pt x="2162" y="3825"/>
                    <a:pt x="2200" y="3862"/>
                    <a:pt x="2225" y="38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>
              <a:extLst>
                <a:ext uri="{FF2B5EF4-FFF2-40B4-BE49-F238E27FC236}">
                  <a16:creationId xmlns:a16="http://schemas.microsoft.com/office/drawing/2014/main" id="{EA3DF855-4D06-A865-77BE-7192C7152F80}"/>
                </a:ext>
              </a:extLst>
            </p:cNvPr>
            <p:cNvSpPr/>
            <p:nvPr/>
          </p:nvSpPr>
          <p:spPr>
            <a:xfrm>
              <a:off x="3666275" y="4246025"/>
              <a:ext cx="22825" cy="110600"/>
            </a:xfrm>
            <a:custGeom>
              <a:avLst/>
              <a:gdLst/>
              <a:ahLst/>
              <a:cxnLst/>
              <a:rect l="l" t="t" r="r" b="b"/>
              <a:pathLst>
                <a:path w="913" h="4424" extrusionOk="0">
                  <a:moveTo>
                    <a:pt x="100" y="4386"/>
                  </a:moveTo>
                  <a:cubicBezTo>
                    <a:pt x="550" y="3862"/>
                    <a:pt x="663" y="3187"/>
                    <a:pt x="738" y="2512"/>
                  </a:cubicBezTo>
                  <a:cubicBezTo>
                    <a:pt x="825" y="1700"/>
                    <a:pt x="913" y="712"/>
                    <a:pt x="388" y="25"/>
                  </a:cubicBezTo>
                  <a:cubicBezTo>
                    <a:pt x="363" y="0"/>
                    <a:pt x="325" y="25"/>
                    <a:pt x="338" y="63"/>
                  </a:cubicBezTo>
                  <a:cubicBezTo>
                    <a:pt x="913" y="1175"/>
                    <a:pt x="888" y="3312"/>
                    <a:pt x="38" y="4324"/>
                  </a:cubicBezTo>
                  <a:cubicBezTo>
                    <a:pt x="1" y="4361"/>
                    <a:pt x="63" y="4424"/>
                    <a:pt x="100" y="43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>
              <a:extLst>
                <a:ext uri="{FF2B5EF4-FFF2-40B4-BE49-F238E27FC236}">
                  <a16:creationId xmlns:a16="http://schemas.microsoft.com/office/drawing/2014/main" id="{F530BFCA-1727-3705-E7C7-83AEEE35A4F6}"/>
                </a:ext>
              </a:extLst>
            </p:cNvPr>
            <p:cNvSpPr/>
            <p:nvPr/>
          </p:nvSpPr>
          <p:spPr>
            <a:xfrm>
              <a:off x="36666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451"/>
                  </a:moveTo>
                  <a:cubicBezTo>
                    <a:pt x="262" y="488"/>
                    <a:pt x="162" y="476"/>
                    <a:pt x="87" y="401"/>
                  </a:cubicBezTo>
                  <a:cubicBezTo>
                    <a:pt x="25" y="338"/>
                    <a:pt x="0" y="251"/>
                    <a:pt x="25" y="163"/>
                  </a:cubicBezTo>
                  <a:cubicBezTo>
                    <a:pt x="25" y="126"/>
                    <a:pt x="38" y="101"/>
                    <a:pt x="50" y="76"/>
                  </a:cubicBezTo>
                  <a:cubicBezTo>
                    <a:pt x="87" y="51"/>
                    <a:pt x="125" y="26"/>
                    <a:pt x="162" y="26"/>
                  </a:cubicBezTo>
                  <a:cubicBezTo>
                    <a:pt x="287" y="1"/>
                    <a:pt x="412" y="63"/>
                    <a:pt x="462" y="188"/>
                  </a:cubicBezTo>
                  <a:cubicBezTo>
                    <a:pt x="487" y="313"/>
                    <a:pt x="375" y="438"/>
                    <a:pt x="250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>
              <a:extLst>
                <a:ext uri="{FF2B5EF4-FFF2-40B4-BE49-F238E27FC236}">
                  <a16:creationId xmlns:a16="http://schemas.microsoft.com/office/drawing/2014/main" id="{A7EA4ACB-584B-3DCE-DFFA-D79DBF058B39}"/>
                </a:ext>
              </a:extLst>
            </p:cNvPr>
            <p:cNvSpPr/>
            <p:nvPr/>
          </p:nvSpPr>
          <p:spPr>
            <a:xfrm>
              <a:off x="3660650" y="4232275"/>
              <a:ext cx="22200" cy="17200"/>
            </a:xfrm>
            <a:custGeom>
              <a:avLst/>
              <a:gdLst/>
              <a:ahLst/>
              <a:cxnLst/>
              <a:rect l="l" t="t" r="r" b="b"/>
              <a:pathLst>
                <a:path w="888" h="688" extrusionOk="0">
                  <a:moveTo>
                    <a:pt x="575" y="475"/>
                  </a:moveTo>
                  <a:cubicBezTo>
                    <a:pt x="300" y="450"/>
                    <a:pt x="251" y="375"/>
                    <a:pt x="425" y="275"/>
                  </a:cubicBezTo>
                  <a:cubicBezTo>
                    <a:pt x="575" y="88"/>
                    <a:pt x="588" y="163"/>
                    <a:pt x="475" y="488"/>
                  </a:cubicBezTo>
                  <a:cubicBezTo>
                    <a:pt x="425" y="488"/>
                    <a:pt x="438" y="575"/>
                    <a:pt x="488" y="575"/>
                  </a:cubicBezTo>
                  <a:cubicBezTo>
                    <a:pt x="888" y="575"/>
                    <a:pt x="800" y="0"/>
                    <a:pt x="400" y="63"/>
                  </a:cubicBezTo>
                  <a:cubicBezTo>
                    <a:pt x="1" y="125"/>
                    <a:pt x="238" y="688"/>
                    <a:pt x="613" y="600"/>
                  </a:cubicBezTo>
                  <a:cubicBezTo>
                    <a:pt x="688" y="575"/>
                    <a:pt x="650" y="450"/>
                    <a:pt x="5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8">
              <a:extLst>
                <a:ext uri="{FF2B5EF4-FFF2-40B4-BE49-F238E27FC236}">
                  <a16:creationId xmlns:a16="http://schemas.microsoft.com/office/drawing/2014/main" id="{259DD667-0A9E-7D6C-A765-E5FA3DD3E50D}"/>
                </a:ext>
              </a:extLst>
            </p:cNvPr>
            <p:cNvSpPr/>
            <p:nvPr/>
          </p:nvSpPr>
          <p:spPr>
            <a:xfrm>
              <a:off x="3438200" y="4411600"/>
              <a:ext cx="2850" cy="3150"/>
            </a:xfrm>
            <a:custGeom>
              <a:avLst/>
              <a:gdLst/>
              <a:ahLst/>
              <a:cxnLst/>
              <a:rect l="l" t="t" r="r" b="b"/>
              <a:pathLst>
                <a:path w="114" h="126" extrusionOk="0">
                  <a:moveTo>
                    <a:pt x="88" y="63"/>
                  </a:moveTo>
                  <a:lnTo>
                    <a:pt x="76" y="25"/>
                  </a:lnTo>
                  <a:cubicBezTo>
                    <a:pt x="76" y="0"/>
                    <a:pt x="26" y="0"/>
                    <a:pt x="13" y="25"/>
                  </a:cubicBezTo>
                  <a:cubicBezTo>
                    <a:pt x="13" y="38"/>
                    <a:pt x="13" y="50"/>
                    <a:pt x="13" y="63"/>
                  </a:cubicBezTo>
                  <a:cubicBezTo>
                    <a:pt x="1" y="125"/>
                    <a:pt x="113" y="125"/>
                    <a:pt x="10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8">
              <a:extLst>
                <a:ext uri="{FF2B5EF4-FFF2-40B4-BE49-F238E27FC236}">
                  <a16:creationId xmlns:a16="http://schemas.microsoft.com/office/drawing/2014/main" id="{C3EEDC39-8E7B-B041-6DAF-980720488A62}"/>
                </a:ext>
              </a:extLst>
            </p:cNvPr>
            <p:cNvSpPr/>
            <p:nvPr/>
          </p:nvSpPr>
          <p:spPr>
            <a:xfrm>
              <a:off x="3308550" y="4353500"/>
              <a:ext cx="42200" cy="17500"/>
            </a:xfrm>
            <a:custGeom>
              <a:avLst/>
              <a:gdLst/>
              <a:ahLst/>
              <a:cxnLst/>
              <a:rect l="l" t="t" r="r" b="b"/>
              <a:pathLst>
                <a:path w="1688" h="700" extrusionOk="0">
                  <a:moveTo>
                    <a:pt x="1550" y="62"/>
                  </a:moveTo>
                  <a:cubicBezTo>
                    <a:pt x="1463" y="312"/>
                    <a:pt x="1026" y="437"/>
                    <a:pt x="801" y="475"/>
                  </a:cubicBezTo>
                  <a:cubicBezTo>
                    <a:pt x="551" y="512"/>
                    <a:pt x="313" y="512"/>
                    <a:pt x="63" y="462"/>
                  </a:cubicBezTo>
                  <a:cubicBezTo>
                    <a:pt x="1" y="462"/>
                    <a:pt x="1" y="550"/>
                    <a:pt x="51" y="562"/>
                  </a:cubicBezTo>
                  <a:cubicBezTo>
                    <a:pt x="501" y="700"/>
                    <a:pt x="1463" y="625"/>
                    <a:pt x="1663" y="100"/>
                  </a:cubicBezTo>
                  <a:cubicBezTo>
                    <a:pt x="1688" y="37"/>
                    <a:pt x="1575" y="0"/>
                    <a:pt x="1550" y="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8">
              <a:extLst>
                <a:ext uri="{FF2B5EF4-FFF2-40B4-BE49-F238E27FC236}">
                  <a16:creationId xmlns:a16="http://schemas.microsoft.com/office/drawing/2014/main" id="{76D0F346-8030-EA3D-8B36-8303F2909F8C}"/>
                </a:ext>
              </a:extLst>
            </p:cNvPr>
            <p:cNvSpPr/>
            <p:nvPr/>
          </p:nvSpPr>
          <p:spPr>
            <a:xfrm>
              <a:off x="3308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13" y="737"/>
                  </a:moveTo>
                  <a:cubicBezTo>
                    <a:pt x="513" y="362"/>
                    <a:pt x="1050" y="175"/>
                    <a:pt x="1600" y="237"/>
                  </a:cubicBezTo>
                  <a:cubicBezTo>
                    <a:pt x="1662" y="237"/>
                    <a:pt x="1687" y="163"/>
                    <a:pt x="1625" y="138"/>
                  </a:cubicBezTo>
                  <a:cubicBezTo>
                    <a:pt x="1112" y="0"/>
                    <a:pt x="400" y="312"/>
                    <a:pt x="38" y="675"/>
                  </a:cubicBezTo>
                  <a:cubicBezTo>
                    <a:pt x="0" y="712"/>
                    <a:pt x="63" y="787"/>
                    <a:pt x="113" y="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8">
              <a:extLst>
                <a:ext uri="{FF2B5EF4-FFF2-40B4-BE49-F238E27FC236}">
                  <a16:creationId xmlns:a16="http://schemas.microsoft.com/office/drawing/2014/main" id="{C542C61B-B5A0-9633-89B5-F5116D584D98}"/>
                </a:ext>
              </a:extLst>
            </p:cNvPr>
            <p:cNvSpPr/>
            <p:nvPr/>
          </p:nvSpPr>
          <p:spPr>
            <a:xfrm>
              <a:off x="3377300" y="4314750"/>
              <a:ext cx="33450" cy="30025"/>
            </a:xfrm>
            <a:custGeom>
              <a:avLst/>
              <a:gdLst/>
              <a:ahLst/>
              <a:cxnLst/>
              <a:rect l="l" t="t" r="r" b="b"/>
              <a:pathLst>
                <a:path w="1338" h="1201" extrusionOk="0">
                  <a:moveTo>
                    <a:pt x="1287" y="1113"/>
                  </a:moveTo>
                  <a:cubicBezTo>
                    <a:pt x="975" y="1125"/>
                    <a:pt x="712" y="950"/>
                    <a:pt x="475" y="763"/>
                  </a:cubicBezTo>
                  <a:cubicBezTo>
                    <a:pt x="250" y="588"/>
                    <a:pt x="100" y="325"/>
                    <a:pt x="88" y="38"/>
                  </a:cubicBezTo>
                  <a:cubicBezTo>
                    <a:pt x="75" y="0"/>
                    <a:pt x="0" y="13"/>
                    <a:pt x="13" y="50"/>
                  </a:cubicBezTo>
                  <a:cubicBezTo>
                    <a:pt x="13" y="363"/>
                    <a:pt x="175" y="638"/>
                    <a:pt x="412" y="825"/>
                  </a:cubicBezTo>
                  <a:cubicBezTo>
                    <a:pt x="675" y="1025"/>
                    <a:pt x="937" y="1200"/>
                    <a:pt x="1287" y="1188"/>
                  </a:cubicBezTo>
                  <a:cubicBezTo>
                    <a:pt x="1337" y="1188"/>
                    <a:pt x="1337" y="1100"/>
                    <a:pt x="1287" y="1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8">
              <a:extLst>
                <a:ext uri="{FF2B5EF4-FFF2-40B4-BE49-F238E27FC236}">
                  <a16:creationId xmlns:a16="http://schemas.microsoft.com/office/drawing/2014/main" id="{604F9560-349B-1F10-5556-7BA09D4BFDC2}"/>
                </a:ext>
              </a:extLst>
            </p:cNvPr>
            <p:cNvSpPr/>
            <p:nvPr/>
          </p:nvSpPr>
          <p:spPr>
            <a:xfrm>
              <a:off x="3376975" y="4315050"/>
              <a:ext cx="33450" cy="29100"/>
            </a:xfrm>
            <a:custGeom>
              <a:avLst/>
              <a:gdLst/>
              <a:ahLst/>
              <a:cxnLst/>
              <a:rect l="l" t="t" r="r" b="b"/>
              <a:pathLst>
                <a:path w="1338" h="1164" extrusionOk="0">
                  <a:moveTo>
                    <a:pt x="51" y="76"/>
                  </a:moveTo>
                  <a:cubicBezTo>
                    <a:pt x="325" y="163"/>
                    <a:pt x="563" y="288"/>
                    <a:pt x="788" y="463"/>
                  </a:cubicBezTo>
                  <a:cubicBezTo>
                    <a:pt x="1025" y="638"/>
                    <a:pt x="1075" y="876"/>
                    <a:pt x="1225" y="1113"/>
                  </a:cubicBezTo>
                  <a:cubicBezTo>
                    <a:pt x="1263" y="1163"/>
                    <a:pt x="1338" y="1138"/>
                    <a:pt x="1325" y="1076"/>
                  </a:cubicBezTo>
                  <a:cubicBezTo>
                    <a:pt x="1213" y="488"/>
                    <a:pt x="625" y="88"/>
                    <a:pt x="76" y="1"/>
                  </a:cubicBezTo>
                  <a:cubicBezTo>
                    <a:pt x="26" y="1"/>
                    <a:pt x="1" y="63"/>
                    <a:pt x="5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8">
              <a:extLst>
                <a:ext uri="{FF2B5EF4-FFF2-40B4-BE49-F238E27FC236}">
                  <a16:creationId xmlns:a16="http://schemas.microsoft.com/office/drawing/2014/main" id="{860BB852-98C5-CC2D-557A-75B38B8B63F1}"/>
                </a:ext>
              </a:extLst>
            </p:cNvPr>
            <p:cNvSpPr/>
            <p:nvPr/>
          </p:nvSpPr>
          <p:spPr>
            <a:xfrm>
              <a:off x="36803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88" y="3424"/>
                  </a:moveTo>
                  <a:cubicBezTo>
                    <a:pt x="813" y="2437"/>
                    <a:pt x="1301" y="1300"/>
                    <a:pt x="1525" y="88"/>
                  </a:cubicBezTo>
                  <a:cubicBezTo>
                    <a:pt x="1538" y="25"/>
                    <a:pt x="1438" y="0"/>
                    <a:pt x="1425" y="63"/>
                  </a:cubicBezTo>
                  <a:cubicBezTo>
                    <a:pt x="1213" y="1262"/>
                    <a:pt x="726" y="2399"/>
                    <a:pt x="26" y="3387"/>
                  </a:cubicBezTo>
                  <a:cubicBezTo>
                    <a:pt x="1" y="3437"/>
                    <a:pt x="63" y="3462"/>
                    <a:pt x="88" y="3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8">
              <a:extLst>
                <a:ext uri="{FF2B5EF4-FFF2-40B4-BE49-F238E27FC236}">
                  <a16:creationId xmlns:a16="http://schemas.microsoft.com/office/drawing/2014/main" id="{7871FE6E-673C-68E5-623B-2335D499EF80}"/>
                </a:ext>
              </a:extLst>
            </p:cNvPr>
            <p:cNvSpPr/>
            <p:nvPr/>
          </p:nvSpPr>
          <p:spPr>
            <a:xfrm>
              <a:off x="3710950" y="423602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263" y="525"/>
                  </a:moveTo>
                  <a:cubicBezTo>
                    <a:pt x="363" y="488"/>
                    <a:pt x="375" y="488"/>
                    <a:pt x="288" y="500"/>
                  </a:cubicBezTo>
                  <a:cubicBezTo>
                    <a:pt x="250" y="500"/>
                    <a:pt x="213" y="500"/>
                    <a:pt x="176" y="500"/>
                  </a:cubicBezTo>
                  <a:cubicBezTo>
                    <a:pt x="138" y="500"/>
                    <a:pt x="126" y="550"/>
                    <a:pt x="163" y="563"/>
                  </a:cubicBezTo>
                  <a:cubicBezTo>
                    <a:pt x="375" y="663"/>
                    <a:pt x="725" y="438"/>
                    <a:pt x="475" y="213"/>
                  </a:cubicBezTo>
                  <a:cubicBezTo>
                    <a:pt x="213" y="0"/>
                    <a:pt x="1" y="375"/>
                    <a:pt x="188" y="575"/>
                  </a:cubicBezTo>
                  <a:cubicBezTo>
                    <a:pt x="225" y="625"/>
                    <a:pt x="288" y="563"/>
                    <a:pt x="250" y="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8">
              <a:extLst>
                <a:ext uri="{FF2B5EF4-FFF2-40B4-BE49-F238E27FC236}">
                  <a16:creationId xmlns:a16="http://schemas.microsoft.com/office/drawing/2014/main" id="{B310D420-D7EE-87E7-130A-E2E2724CE998}"/>
                </a:ext>
              </a:extLst>
            </p:cNvPr>
            <p:cNvSpPr/>
            <p:nvPr/>
          </p:nvSpPr>
          <p:spPr>
            <a:xfrm>
              <a:off x="3642525" y="4266325"/>
              <a:ext cx="30650" cy="82200"/>
            </a:xfrm>
            <a:custGeom>
              <a:avLst/>
              <a:gdLst/>
              <a:ahLst/>
              <a:cxnLst/>
              <a:rect l="l" t="t" r="r" b="b"/>
              <a:pathLst>
                <a:path w="1226" h="3288" extrusionOk="0">
                  <a:moveTo>
                    <a:pt x="1100" y="3225"/>
                  </a:moveTo>
                  <a:cubicBezTo>
                    <a:pt x="1225" y="2125"/>
                    <a:pt x="1013" y="763"/>
                    <a:pt x="76" y="38"/>
                  </a:cubicBezTo>
                  <a:cubicBezTo>
                    <a:pt x="51" y="0"/>
                    <a:pt x="1" y="50"/>
                    <a:pt x="38" y="75"/>
                  </a:cubicBezTo>
                  <a:cubicBezTo>
                    <a:pt x="813" y="1013"/>
                    <a:pt x="1138" y="2012"/>
                    <a:pt x="1013" y="3225"/>
                  </a:cubicBezTo>
                  <a:cubicBezTo>
                    <a:pt x="1013" y="3287"/>
                    <a:pt x="1088" y="3287"/>
                    <a:pt x="1100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8">
              <a:extLst>
                <a:ext uri="{FF2B5EF4-FFF2-40B4-BE49-F238E27FC236}">
                  <a16:creationId xmlns:a16="http://schemas.microsoft.com/office/drawing/2014/main" id="{895ADF30-9380-5713-147F-56D87D593492}"/>
                </a:ext>
              </a:extLst>
            </p:cNvPr>
            <p:cNvSpPr/>
            <p:nvPr/>
          </p:nvSpPr>
          <p:spPr>
            <a:xfrm>
              <a:off x="3633475" y="4256950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100" y="338"/>
                  </a:moveTo>
                  <a:cubicBezTo>
                    <a:pt x="188" y="338"/>
                    <a:pt x="200" y="325"/>
                    <a:pt x="150" y="263"/>
                  </a:cubicBezTo>
                  <a:cubicBezTo>
                    <a:pt x="125" y="238"/>
                    <a:pt x="88" y="250"/>
                    <a:pt x="75" y="288"/>
                  </a:cubicBezTo>
                  <a:cubicBezTo>
                    <a:pt x="75" y="575"/>
                    <a:pt x="513" y="600"/>
                    <a:pt x="475" y="300"/>
                  </a:cubicBezTo>
                  <a:cubicBezTo>
                    <a:pt x="450" y="1"/>
                    <a:pt x="0" y="38"/>
                    <a:pt x="25" y="338"/>
                  </a:cubicBezTo>
                  <a:cubicBezTo>
                    <a:pt x="25" y="388"/>
                    <a:pt x="100" y="388"/>
                    <a:pt x="100" y="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8">
              <a:extLst>
                <a:ext uri="{FF2B5EF4-FFF2-40B4-BE49-F238E27FC236}">
                  <a16:creationId xmlns:a16="http://schemas.microsoft.com/office/drawing/2014/main" id="{4E06808B-B6B0-DD9D-BD58-8B0D646024A7}"/>
                </a:ext>
              </a:extLst>
            </p:cNvPr>
            <p:cNvSpPr/>
            <p:nvPr/>
          </p:nvSpPr>
          <p:spPr>
            <a:xfrm>
              <a:off x="3232025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9473" y="2338"/>
                  </a:moveTo>
                  <a:cubicBezTo>
                    <a:pt x="7711" y="1650"/>
                    <a:pt x="6386" y="938"/>
                    <a:pt x="4461" y="751"/>
                  </a:cubicBezTo>
                  <a:cubicBezTo>
                    <a:pt x="2749" y="576"/>
                    <a:pt x="1500" y="976"/>
                    <a:pt x="63" y="1938"/>
                  </a:cubicBezTo>
                  <a:cubicBezTo>
                    <a:pt x="0" y="1975"/>
                    <a:pt x="63" y="2075"/>
                    <a:pt x="125" y="2038"/>
                  </a:cubicBezTo>
                  <a:cubicBezTo>
                    <a:pt x="3462" y="1"/>
                    <a:pt x="6123" y="1151"/>
                    <a:pt x="9460" y="2400"/>
                  </a:cubicBezTo>
                  <a:cubicBezTo>
                    <a:pt x="9498" y="2413"/>
                    <a:pt x="9510" y="2350"/>
                    <a:pt x="9473" y="2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8">
              <a:extLst>
                <a:ext uri="{FF2B5EF4-FFF2-40B4-BE49-F238E27FC236}">
                  <a16:creationId xmlns:a16="http://schemas.microsoft.com/office/drawing/2014/main" id="{0460157C-D8F6-46A0-37C5-2FA89699EDD9}"/>
                </a:ext>
              </a:extLst>
            </p:cNvPr>
            <p:cNvSpPr/>
            <p:nvPr/>
          </p:nvSpPr>
          <p:spPr>
            <a:xfrm>
              <a:off x="3717200" y="4327550"/>
              <a:ext cx="31575" cy="49400"/>
            </a:xfrm>
            <a:custGeom>
              <a:avLst/>
              <a:gdLst/>
              <a:ahLst/>
              <a:cxnLst/>
              <a:rect l="l" t="t" r="r" b="b"/>
              <a:pathLst>
                <a:path w="1263" h="1976" extrusionOk="0">
                  <a:moveTo>
                    <a:pt x="1225" y="1913"/>
                  </a:moveTo>
                  <a:cubicBezTo>
                    <a:pt x="813" y="1825"/>
                    <a:pt x="413" y="1625"/>
                    <a:pt x="238" y="1213"/>
                  </a:cubicBezTo>
                  <a:cubicBezTo>
                    <a:pt x="13" y="713"/>
                    <a:pt x="288" y="138"/>
                    <a:pt x="863" y="113"/>
                  </a:cubicBezTo>
                  <a:cubicBezTo>
                    <a:pt x="938" y="113"/>
                    <a:pt x="938" y="1"/>
                    <a:pt x="863" y="1"/>
                  </a:cubicBezTo>
                  <a:cubicBezTo>
                    <a:pt x="375" y="13"/>
                    <a:pt x="0" y="438"/>
                    <a:pt x="50" y="926"/>
                  </a:cubicBezTo>
                  <a:cubicBezTo>
                    <a:pt x="100" y="1525"/>
                    <a:pt x="650" y="1875"/>
                    <a:pt x="1200" y="1975"/>
                  </a:cubicBezTo>
                  <a:cubicBezTo>
                    <a:pt x="1238" y="1975"/>
                    <a:pt x="1263" y="1913"/>
                    <a:pt x="1225" y="19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8">
              <a:extLst>
                <a:ext uri="{FF2B5EF4-FFF2-40B4-BE49-F238E27FC236}">
                  <a16:creationId xmlns:a16="http://schemas.microsoft.com/office/drawing/2014/main" id="{01AE9D25-A75B-BF30-4325-7CB022E83846}"/>
                </a:ext>
              </a:extLst>
            </p:cNvPr>
            <p:cNvSpPr/>
            <p:nvPr/>
          </p:nvSpPr>
          <p:spPr>
            <a:xfrm>
              <a:off x="3471650" y="4370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613"/>
                  </a:moveTo>
                  <a:cubicBezTo>
                    <a:pt x="362" y="626"/>
                    <a:pt x="662" y="551"/>
                    <a:pt x="937" y="413"/>
                  </a:cubicBezTo>
                  <a:cubicBezTo>
                    <a:pt x="1637" y="113"/>
                    <a:pt x="2312" y="426"/>
                    <a:pt x="2424" y="1213"/>
                  </a:cubicBezTo>
                  <a:cubicBezTo>
                    <a:pt x="2424" y="1263"/>
                    <a:pt x="2499" y="1250"/>
                    <a:pt x="2499" y="1213"/>
                  </a:cubicBezTo>
                  <a:cubicBezTo>
                    <a:pt x="2512" y="763"/>
                    <a:pt x="2237" y="363"/>
                    <a:pt x="1825" y="213"/>
                  </a:cubicBezTo>
                  <a:cubicBezTo>
                    <a:pt x="1187" y="1"/>
                    <a:pt x="687" y="551"/>
                    <a:pt x="63" y="526"/>
                  </a:cubicBezTo>
                  <a:cubicBezTo>
                    <a:pt x="0" y="526"/>
                    <a:pt x="13" y="613"/>
                    <a:pt x="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8">
              <a:extLst>
                <a:ext uri="{FF2B5EF4-FFF2-40B4-BE49-F238E27FC236}">
                  <a16:creationId xmlns:a16="http://schemas.microsoft.com/office/drawing/2014/main" id="{06B68E04-3D4E-E2AD-1D65-9BC1BD07A473}"/>
                </a:ext>
              </a:extLst>
            </p:cNvPr>
            <p:cNvSpPr/>
            <p:nvPr/>
          </p:nvSpPr>
          <p:spPr>
            <a:xfrm>
              <a:off x="3504750" y="4396300"/>
              <a:ext cx="30650" cy="21575"/>
            </a:xfrm>
            <a:custGeom>
              <a:avLst/>
              <a:gdLst/>
              <a:ahLst/>
              <a:cxnLst/>
              <a:rect l="l" t="t" r="r" b="b"/>
              <a:pathLst>
                <a:path w="1226" h="863" extrusionOk="0">
                  <a:moveTo>
                    <a:pt x="1050" y="63"/>
                  </a:moveTo>
                  <a:cubicBezTo>
                    <a:pt x="1225" y="587"/>
                    <a:pt x="388" y="825"/>
                    <a:pt x="63" y="575"/>
                  </a:cubicBezTo>
                  <a:cubicBezTo>
                    <a:pt x="38" y="550"/>
                    <a:pt x="1" y="600"/>
                    <a:pt x="13" y="625"/>
                  </a:cubicBezTo>
                  <a:cubicBezTo>
                    <a:pt x="176" y="862"/>
                    <a:pt x="551" y="800"/>
                    <a:pt x="788" y="700"/>
                  </a:cubicBezTo>
                  <a:cubicBezTo>
                    <a:pt x="1063" y="587"/>
                    <a:pt x="1225" y="337"/>
                    <a:pt x="1113" y="50"/>
                  </a:cubicBezTo>
                  <a:cubicBezTo>
                    <a:pt x="1100" y="0"/>
                    <a:pt x="1038" y="25"/>
                    <a:pt x="10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8">
              <a:extLst>
                <a:ext uri="{FF2B5EF4-FFF2-40B4-BE49-F238E27FC236}">
                  <a16:creationId xmlns:a16="http://schemas.microsoft.com/office/drawing/2014/main" id="{AEE4C3E0-2CC2-AAC6-B9D5-8602F5EAEF27}"/>
                </a:ext>
              </a:extLst>
            </p:cNvPr>
            <p:cNvSpPr/>
            <p:nvPr/>
          </p:nvSpPr>
          <p:spPr>
            <a:xfrm>
              <a:off x="3694400" y="4258825"/>
              <a:ext cx="81250" cy="56575"/>
            </a:xfrm>
            <a:custGeom>
              <a:avLst/>
              <a:gdLst/>
              <a:ahLst/>
              <a:cxnLst/>
              <a:rect l="l" t="t" r="r" b="b"/>
              <a:pathLst>
                <a:path w="3250" h="2263" extrusionOk="0">
                  <a:moveTo>
                    <a:pt x="88" y="2212"/>
                  </a:moveTo>
                  <a:cubicBezTo>
                    <a:pt x="887" y="1263"/>
                    <a:pt x="1775" y="188"/>
                    <a:pt x="3162" y="375"/>
                  </a:cubicBezTo>
                  <a:cubicBezTo>
                    <a:pt x="3224" y="375"/>
                    <a:pt x="3249" y="300"/>
                    <a:pt x="3187" y="288"/>
                  </a:cubicBezTo>
                  <a:cubicBezTo>
                    <a:pt x="1787" y="0"/>
                    <a:pt x="825" y="1200"/>
                    <a:pt x="25" y="2162"/>
                  </a:cubicBezTo>
                  <a:cubicBezTo>
                    <a:pt x="0" y="2200"/>
                    <a:pt x="50" y="2262"/>
                    <a:pt x="88" y="2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8">
              <a:extLst>
                <a:ext uri="{FF2B5EF4-FFF2-40B4-BE49-F238E27FC236}">
                  <a16:creationId xmlns:a16="http://schemas.microsoft.com/office/drawing/2014/main" id="{4C049ED8-C575-7A7D-6F9A-B2763A198CDF}"/>
                </a:ext>
              </a:extLst>
            </p:cNvPr>
            <p:cNvSpPr/>
            <p:nvPr/>
          </p:nvSpPr>
          <p:spPr>
            <a:xfrm>
              <a:off x="3515075" y="4351000"/>
              <a:ext cx="31250" cy="15325"/>
            </a:xfrm>
            <a:custGeom>
              <a:avLst/>
              <a:gdLst/>
              <a:ahLst/>
              <a:cxnLst/>
              <a:rect l="l" t="t" r="r" b="b"/>
              <a:pathLst>
                <a:path w="1250" h="613" extrusionOk="0">
                  <a:moveTo>
                    <a:pt x="63" y="600"/>
                  </a:moveTo>
                  <a:cubicBezTo>
                    <a:pt x="288" y="612"/>
                    <a:pt x="512" y="562"/>
                    <a:pt x="712" y="450"/>
                  </a:cubicBezTo>
                  <a:cubicBezTo>
                    <a:pt x="912" y="387"/>
                    <a:pt x="1087" y="262"/>
                    <a:pt x="1212" y="88"/>
                  </a:cubicBezTo>
                  <a:cubicBezTo>
                    <a:pt x="1250" y="50"/>
                    <a:pt x="1187" y="0"/>
                    <a:pt x="1150" y="38"/>
                  </a:cubicBezTo>
                  <a:cubicBezTo>
                    <a:pt x="862" y="325"/>
                    <a:pt x="475" y="487"/>
                    <a:pt x="63" y="512"/>
                  </a:cubicBezTo>
                  <a:cubicBezTo>
                    <a:pt x="0" y="512"/>
                    <a:pt x="13" y="587"/>
                    <a:pt x="63" y="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8">
              <a:extLst>
                <a:ext uri="{FF2B5EF4-FFF2-40B4-BE49-F238E27FC236}">
                  <a16:creationId xmlns:a16="http://schemas.microsoft.com/office/drawing/2014/main" id="{EF632178-AF40-ABFD-ADB6-DB36CE851255}"/>
                </a:ext>
              </a:extLst>
            </p:cNvPr>
            <p:cNvSpPr/>
            <p:nvPr/>
          </p:nvSpPr>
          <p:spPr>
            <a:xfrm>
              <a:off x="3512250" y="4344750"/>
              <a:ext cx="34075" cy="22200"/>
            </a:xfrm>
            <a:custGeom>
              <a:avLst/>
              <a:gdLst/>
              <a:ahLst/>
              <a:cxnLst/>
              <a:rect l="l" t="t" r="r" b="b"/>
              <a:pathLst>
                <a:path w="1363" h="888" extrusionOk="0">
                  <a:moveTo>
                    <a:pt x="1313" y="250"/>
                  </a:moveTo>
                  <a:cubicBezTo>
                    <a:pt x="825" y="0"/>
                    <a:pt x="226" y="300"/>
                    <a:pt x="26" y="787"/>
                  </a:cubicBezTo>
                  <a:cubicBezTo>
                    <a:pt x="1" y="837"/>
                    <a:pt x="101" y="887"/>
                    <a:pt x="126" y="825"/>
                  </a:cubicBezTo>
                  <a:cubicBezTo>
                    <a:pt x="313" y="412"/>
                    <a:pt x="825" y="125"/>
                    <a:pt x="1263" y="325"/>
                  </a:cubicBezTo>
                  <a:cubicBezTo>
                    <a:pt x="1325" y="350"/>
                    <a:pt x="1363" y="275"/>
                    <a:pt x="1313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8">
              <a:extLst>
                <a:ext uri="{FF2B5EF4-FFF2-40B4-BE49-F238E27FC236}">
                  <a16:creationId xmlns:a16="http://schemas.microsoft.com/office/drawing/2014/main" id="{6687521C-39B8-F958-90C1-7C4A4D2ECE8C}"/>
                </a:ext>
              </a:extLst>
            </p:cNvPr>
            <p:cNvSpPr/>
            <p:nvPr/>
          </p:nvSpPr>
          <p:spPr>
            <a:xfrm>
              <a:off x="3177650" y="4347550"/>
              <a:ext cx="132500" cy="60000"/>
            </a:xfrm>
            <a:custGeom>
              <a:avLst/>
              <a:gdLst/>
              <a:ahLst/>
              <a:cxnLst/>
              <a:rect l="l" t="t" r="r" b="b"/>
              <a:pathLst>
                <a:path w="5300" h="2400" extrusionOk="0">
                  <a:moveTo>
                    <a:pt x="5224" y="1750"/>
                  </a:moveTo>
                  <a:cubicBezTo>
                    <a:pt x="3687" y="2038"/>
                    <a:pt x="388" y="2350"/>
                    <a:pt x="76" y="51"/>
                  </a:cubicBezTo>
                  <a:cubicBezTo>
                    <a:pt x="76" y="13"/>
                    <a:pt x="1" y="1"/>
                    <a:pt x="13" y="51"/>
                  </a:cubicBezTo>
                  <a:cubicBezTo>
                    <a:pt x="226" y="2400"/>
                    <a:pt x="3662" y="2125"/>
                    <a:pt x="5249" y="1825"/>
                  </a:cubicBezTo>
                  <a:cubicBezTo>
                    <a:pt x="5299" y="1813"/>
                    <a:pt x="5274" y="1738"/>
                    <a:pt x="5224" y="1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8">
              <a:extLst>
                <a:ext uri="{FF2B5EF4-FFF2-40B4-BE49-F238E27FC236}">
                  <a16:creationId xmlns:a16="http://schemas.microsoft.com/office/drawing/2014/main" id="{CAFBBDA7-AB69-92F2-202A-6C86F9A99B8A}"/>
                </a:ext>
              </a:extLst>
            </p:cNvPr>
            <p:cNvSpPr/>
            <p:nvPr/>
          </p:nvSpPr>
          <p:spPr>
            <a:xfrm>
              <a:off x="3184850" y="4310375"/>
              <a:ext cx="60925" cy="65000"/>
            </a:xfrm>
            <a:custGeom>
              <a:avLst/>
              <a:gdLst/>
              <a:ahLst/>
              <a:cxnLst/>
              <a:rect l="l" t="t" r="r" b="b"/>
              <a:pathLst>
                <a:path w="2437" h="2600" extrusionOk="0">
                  <a:moveTo>
                    <a:pt x="975" y="2525"/>
                  </a:moveTo>
                  <a:cubicBezTo>
                    <a:pt x="350" y="2200"/>
                    <a:pt x="88" y="1425"/>
                    <a:pt x="512" y="838"/>
                  </a:cubicBezTo>
                  <a:cubicBezTo>
                    <a:pt x="887" y="300"/>
                    <a:pt x="1850" y="125"/>
                    <a:pt x="2324" y="650"/>
                  </a:cubicBezTo>
                  <a:cubicBezTo>
                    <a:pt x="2362" y="700"/>
                    <a:pt x="2437" y="625"/>
                    <a:pt x="2399" y="575"/>
                  </a:cubicBezTo>
                  <a:cubicBezTo>
                    <a:pt x="1900" y="0"/>
                    <a:pt x="837" y="188"/>
                    <a:pt x="425" y="775"/>
                  </a:cubicBezTo>
                  <a:cubicBezTo>
                    <a:pt x="0" y="1400"/>
                    <a:pt x="238" y="2262"/>
                    <a:pt x="937" y="2575"/>
                  </a:cubicBezTo>
                  <a:cubicBezTo>
                    <a:pt x="975" y="2600"/>
                    <a:pt x="1012" y="2537"/>
                    <a:pt x="975" y="2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8">
              <a:extLst>
                <a:ext uri="{FF2B5EF4-FFF2-40B4-BE49-F238E27FC236}">
                  <a16:creationId xmlns:a16="http://schemas.microsoft.com/office/drawing/2014/main" id="{7F76B8FD-8D11-CD7B-7D05-7F890981B06A}"/>
                </a:ext>
              </a:extLst>
            </p:cNvPr>
            <p:cNvSpPr/>
            <p:nvPr/>
          </p:nvSpPr>
          <p:spPr>
            <a:xfrm>
              <a:off x="3219825" y="4320675"/>
              <a:ext cx="35950" cy="46900"/>
            </a:xfrm>
            <a:custGeom>
              <a:avLst/>
              <a:gdLst/>
              <a:ahLst/>
              <a:cxnLst/>
              <a:rect l="l" t="t" r="r" b="b"/>
              <a:pathLst>
                <a:path w="1438" h="1876" extrusionOk="0">
                  <a:moveTo>
                    <a:pt x="713" y="88"/>
                  </a:moveTo>
                  <a:cubicBezTo>
                    <a:pt x="1113" y="276"/>
                    <a:pt x="1300" y="738"/>
                    <a:pt x="1138" y="1151"/>
                  </a:cubicBezTo>
                  <a:cubicBezTo>
                    <a:pt x="963" y="1588"/>
                    <a:pt x="513" y="1713"/>
                    <a:pt x="88" y="1588"/>
                  </a:cubicBezTo>
                  <a:cubicBezTo>
                    <a:pt x="38" y="1575"/>
                    <a:pt x="1" y="1650"/>
                    <a:pt x="51" y="1663"/>
                  </a:cubicBezTo>
                  <a:cubicBezTo>
                    <a:pt x="513" y="1875"/>
                    <a:pt x="1050" y="1663"/>
                    <a:pt x="1238" y="1201"/>
                  </a:cubicBezTo>
                  <a:cubicBezTo>
                    <a:pt x="1438" y="738"/>
                    <a:pt x="1213" y="201"/>
                    <a:pt x="751" y="26"/>
                  </a:cubicBezTo>
                  <a:cubicBezTo>
                    <a:pt x="713" y="1"/>
                    <a:pt x="676" y="63"/>
                    <a:pt x="713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8">
              <a:extLst>
                <a:ext uri="{FF2B5EF4-FFF2-40B4-BE49-F238E27FC236}">
                  <a16:creationId xmlns:a16="http://schemas.microsoft.com/office/drawing/2014/main" id="{8C776225-B439-F65C-21BB-FD328DD35B58}"/>
                </a:ext>
              </a:extLst>
            </p:cNvPr>
            <p:cNvSpPr/>
            <p:nvPr/>
          </p:nvSpPr>
          <p:spPr>
            <a:xfrm>
              <a:off x="3208275" y="4332875"/>
              <a:ext cx="17200" cy="30950"/>
            </a:xfrm>
            <a:custGeom>
              <a:avLst/>
              <a:gdLst/>
              <a:ahLst/>
              <a:cxnLst/>
              <a:rect l="l" t="t" r="r" b="b"/>
              <a:pathLst>
                <a:path w="688" h="1238" extrusionOk="0">
                  <a:moveTo>
                    <a:pt x="650" y="1125"/>
                  </a:moveTo>
                  <a:cubicBezTo>
                    <a:pt x="63" y="1162"/>
                    <a:pt x="0" y="13"/>
                    <a:pt x="613" y="200"/>
                  </a:cubicBezTo>
                  <a:cubicBezTo>
                    <a:pt x="663" y="225"/>
                    <a:pt x="688" y="138"/>
                    <a:pt x="638" y="113"/>
                  </a:cubicBezTo>
                  <a:cubicBezTo>
                    <a:pt x="338" y="0"/>
                    <a:pt x="75" y="263"/>
                    <a:pt x="63" y="550"/>
                  </a:cubicBezTo>
                  <a:cubicBezTo>
                    <a:pt x="63" y="837"/>
                    <a:pt x="300" y="1237"/>
                    <a:pt x="650" y="1200"/>
                  </a:cubicBezTo>
                  <a:cubicBezTo>
                    <a:pt x="688" y="1200"/>
                    <a:pt x="688" y="1125"/>
                    <a:pt x="650" y="1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8">
              <a:extLst>
                <a:ext uri="{FF2B5EF4-FFF2-40B4-BE49-F238E27FC236}">
                  <a16:creationId xmlns:a16="http://schemas.microsoft.com/office/drawing/2014/main" id="{C6A31496-E5D9-DD5F-E370-F8B5AAA86254}"/>
                </a:ext>
              </a:extLst>
            </p:cNvPr>
            <p:cNvSpPr/>
            <p:nvPr/>
          </p:nvSpPr>
          <p:spPr>
            <a:xfrm>
              <a:off x="3454450" y="4302575"/>
              <a:ext cx="55025" cy="71550"/>
            </a:xfrm>
            <a:custGeom>
              <a:avLst/>
              <a:gdLst/>
              <a:ahLst/>
              <a:cxnLst/>
              <a:rect l="l" t="t" r="r" b="b"/>
              <a:pathLst>
                <a:path w="2201" h="2862" extrusionOk="0">
                  <a:moveTo>
                    <a:pt x="1825" y="2812"/>
                  </a:moveTo>
                  <a:cubicBezTo>
                    <a:pt x="2200" y="1537"/>
                    <a:pt x="1425" y="100"/>
                    <a:pt x="38" y="0"/>
                  </a:cubicBezTo>
                  <a:cubicBezTo>
                    <a:pt x="1" y="0"/>
                    <a:pt x="1" y="50"/>
                    <a:pt x="38" y="50"/>
                  </a:cubicBezTo>
                  <a:cubicBezTo>
                    <a:pt x="1300" y="375"/>
                    <a:pt x="2100" y="1462"/>
                    <a:pt x="1750" y="2787"/>
                  </a:cubicBezTo>
                  <a:cubicBezTo>
                    <a:pt x="1738" y="2837"/>
                    <a:pt x="1813" y="2862"/>
                    <a:pt x="1838" y="27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8">
              <a:extLst>
                <a:ext uri="{FF2B5EF4-FFF2-40B4-BE49-F238E27FC236}">
                  <a16:creationId xmlns:a16="http://schemas.microsoft.com/office/drawing/2014/main" id="{2841B852-32D0-5CB6-7691-085AC9734253}"/>
                </a:ext>
              </a:extLst>
            </p:cNvPr>
            <p:cNvSpPr/>
            <p:nvPr/>
          </p:nvSpPr>
          <p:spPr>
            <a:xfrm>
              <a:off x="3809050" y="428162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113" y="563"/>
                  </a:moveTo>
                  <a:cubicBezTo>
                    <a:pt x="250" y="326"/>
                    <a:pt x="488" y="163"/>
                    <a:pt x="750" y="101"/>
                  </a:cubicBezTo>
                  <a:cubicBezTo>
                    <a:pt x="800" y="88"/>
                    <a:pt x="788" y="1"/>
                    <a:pt x="738" y="1"/>
                  </a:cubicBezTo>
                  <a:cubicBezTo>
                    <a:pt x="425" y="38"/>
                    <a:pt x="163" y="226"/>
                    <a:pt x="26" y="501"/>
                  </a:cubicBezTo>
                  <a:cubicBezTo>
                    <a:pt x="1" y="563"/>
                    <a:pt x="75" y="613"/>
                    <a:pt x="11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8">
              <a:extLst>
                <a:ext uri="{FF2B5EF4-FFF2-40B4-BE49-F238E27FC236}">
                  <a16:creationId xmlns:a16="http://schemas.microsoft.com/office/drawing/2014/main" id="{C7919008-085E-0A4A-120D-9C7AEED9925C}"/>
                </a:ext>
              </a:extLst>
            </p:cNvPr>
            <p:cNvSpPr/>
            <p:nvPr/>
          </p:nvSpPr>
          <p:spPr>
            <a:xfrm>
              <a:off x="3812475" y="42782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13" y="113"/>
                  </a:moveTo>
                  <a:cubicBezTo>
                    <a:pt x="438" y="25"/>
                    <a:pt x="251" y="0"/>
                    <a:pt x="63" y="25"/>
                  </a:cubicBezTo>
                  <a:cubicBezTo>
                    <a:pt x="1" y="38"/>
                    <a:pt x="26" y="138"/>
                    <a:pt x="76" y="138"/>
                  </a:cubicBezTo>
                  <a:cubicBezTo>
                    <a:pt x="251" y="138"/>
                    <a:pt x="413" y="163"/>
                    <a:pt x="576" y="213"/>
                  </a:cubicBezTo>
                  <a:cubicBezTo>
                    <a:pt x="651" y="238"/>
                    <a:pt x="676" y="138"/>
                    <a:pt x="61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8">
              <a:extLst>
                <a:ext uri="{FF2B5EF4-FFF2-40B4-BE49-F238E27FC236}">
                  <a16:creationId xmlns:a16="http://schemas.microsoft.com/office/drawing/2014/main" id="{14EC4FF6-DE66-C02A-826F-14D857343D19}"/>
                </a:ext>
              </a:extLst>
            </p:cNvPr>
            <p:cNvSpPr/>
            <p:nvPr/>
          </p:nvSpPr>
          <p:spPr>
            <a:xfrm>
              <a:off x="3801250" y="4294125"/>
              <a:ext cx="9375" cy="7850"/>
            </a:xfrm>
            <a:custGeom>
              <a:avLst/>
              <a:gdLst/>
              <a:ahLst/>
              <a:cxnLst/>
              <a:rect l="l" t="t" r="r" b="b"/>
              <a:pathLst>
                <a:path w="375" h="314" extrusionOk="0">
                  <a:moveTo>
                    <a:pt x="263" y="88"/>
                  </a:moveTo>
                  <a:cubicBezTo>
                    <a:pt x="213" y="113"/>
                    <a:pt x="138" y="88"/>
                    <a:pt x="113" y="38"/>
                  </a:cubicBezTo>
                  <a:cubicBezTo>
                    <a:pt x="75" y="1"/>
                    <a:pt x="0" y="38"/>
                    <a:pt x="13" y="88"/>
                  </a:cubicBezTo>
                  <a:cubicBezTo>
                    <a:pt x="75" y="238"/>
                    <a:pt x="250" y="313"/>
                    <a:pt x="338" y="151"/>
                  </a:cubicBezTo>
                  <a:cubicBezTo>
                    <a:pt x="375" y="101"/>
                    <a:pt x="300" y="38"/>
                    <a:pt x="26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8">
              <a:extLst>
                <a:ext uri="{FF2B5EF4-FFF2-40B4-BE49-F238E27FC236}">
                  <a16:creationId xmlns:a16="http://schemas.microsoft.com/office/drawing/2014/main" id="{A3769CCE-0DDF-E4ED-ECC2-7FB100EF7668}"/>
                </a:ext>
              </a:extLst>
            </p:cNvPr>
            <p:cNvSpPr/>
            <p:nvPr/>
          </p:nvSpPr>
          <p:spPr>
            <a:xfrm>
              <a:off x="3783125" y="42807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775" y="538"/>
                  </a:moveTo>
                  <a:cubicBezTo>
                    <a:pt x="625" y="288"/>
                    <a:pt x="350" y="0"/>
                    <a:pt x="38" y="63"/>
                  </a:cubicBezTo>
                  <a:cubicBezTo>
                    <a:pt x="0" y="75"/>
                    <a:pt x="0" y="138"/>
                    <a:pt x="38" y="150"/>
                  </a:cubicBezTo>
                  <a:cubicBezTo>
                    <a:pt x="313" y="213"/>
                    <a:pt x="550" y="363"/>
                    <a:pt x="700" y="588"/>
                  </a:cubicBezTo>
                  <a:cubicBezTo>
                    <a:pt x="738" y="625"/>
                    <a:pt x="800" y="575"/>
                    <a:pt x="775" y="5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8">
              <a:extLst>
                <a:ext uri="{FF2B5EF4-FFF2-40B4-BE49-F238E27FC236}">
                  <a16:creationId xmlns:a16="http://schemas.microsoft.com/office/drawing/2014/main" id="{BF56EAA2-3067-AB4D-3CBD-CED25BA0C750}"/>
                </a:ext>
              </a:extLst>
            </p:cNvPr>
            <p:cNvSpPr/>
            <p:nvPr/>
          </p:nvSpPr>
          <p:spPr>
            <a:xfrm>
              <a:off x="3783425" y="4276325"/>
              <a:ext cx="24400" cy="10325"/>
            </a:xfrm>
            <a:custGeom>
              <a:avLst/>
              <a:gdLst/>
              <a:ahLst/>
              <a:cxnLst/>
              <a:rect l="l" t="t" r="r" b="b"/>
              <a:pathLst>
                <a:path w="976" h="413" extrusionOk="0">
                  <a:moveTo>
                    <a:pt x="113" y="288"/>
                  </a:moveTo>
                  <a:cubicBezTo>
                    <a:pt x="363" y="125"/>
                    <a:pt x="613" y="188"/>
                    <a:pt x="838" y="363"/>
                  </a:cubicBezTo>
                  <a:cubicBezTo>
                    <a:pt x="888" y="413"/>
                    <a:pt x="976" y="325"/>
                    <a:pt x="913" y="275"/>
                  </a:cubicBezTo>
                  <a:cubicBezTo>
                    <a:pt x="688" y="25"/>
                    <a:pt x="313" y="0"/>
                    <a:pt x="51" y="213"/>
                  </a:cubicBezTo>
                  <a:cubicBezTo>
                    <a:pt x="1" y="250"/>
                    <a:pt x="63" y="325"/>
                    <a:pt x="113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8">
              <a:extLst>
                <a:ext uri="{FF2B5EF4-FFF2-40B4-BE49-F238E27FC236}">
                  <a16:creationId xmlns:a16="http://schemas.microsoft.com/office/drawing/2014/main" id="{DD41001D-EB50-9E6A-3EB8-3B87F7474A4B}"/>
                </a:ext>
              </a:extLst>
            </p:cNvPr>
            <p:cNvSpPr/>
            <p:nvPr/>
          </p:nvSpPr>
          <p:spPr>
            <a:xfrm>
              <a:off x="3804375" y="4278500"/>
              <a:ext cx="13750" cy="8150"/>
            </a:xfrm>
            <a:custGeom>
              <a:avLst/>
              <a:gdLst/>
              <a:ahLst/>
              <a:cxnLst/>
              <a:rect l="l" t="t" r="r" b="b"/>
              <a:pathLst>
                <a:path w="550" h="326" extrusionOk="0">
                  <a:moveTo>
                    <a:pt x="138" y="276"/>
                  </a:moveTo>
                  <a:cubicBezTo>
                    <a:pt x="238" y="188"/>
                    <a:pt x="362" y="126"/>
                    <a:pt x="487" y="113"/>
                  </a:cubicBezTo>
                  <a:cubicBezTo>
                    <a:pt x="550" y="113"/>
                    <a:pt x="525" y="26"/>
                    <a:pt x="475" y="13"/>
                  </a:cubicBezTo>
                  <a:cubicBezTo>
                    <a:pt x="312" y="1"/>
                    <a:pt x="163" y="76"/>
                    <a:pt x="50" y="188"/>
                  </a:cubicBezTo>
                  <a:cubicBezTo>
                    <a:pt x="0" y="238"/>
                    <a:pt x="88" y="326"/>
                    <a:pt x="138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8">
              <a:extLst>
                <a:ext uri="{FF2B5EF4-FFF2-40B4-BE49-F238E27FC236}">
                  <a16:creationId xmlns:a16="http://schemas.microsoft.com/office/drawing/2014/main" id="{0AC05E61-2C90-EC55-2385-793B0217CE70}"/>
                </a:ext>
              </a:extLst>
            </p:cNvPr>
            <p:cNvSpPr/>
            <p:nvPr/>
          </p:nvSpPr>
          <p:spPr>
            <a:xfrm>
              <a:off x="3798750" y="4264450"/>
              <a:ext cx="14375" cy="12525"/>
            </a:xfrm>
            <a:custGeom>
              <a:avLst/>
              <a:gdLst/>
              <a:ahLst/>
              <a:cxnLst/>
              <a:rect l="l" t="t" r="r" b="b"/>
              <a:pathLst>
                <a:path w="575" h="501" extrusionOk="0">
                  <a:moveTo>
                    <a:pt x="275" y="475"/>
                  </a:moveTo>
                  <a:cubicBezTo>
                    <a:pt x="400" y="463"/>
                    <a:pt x="537" y="425"/>
                    <a:pt x="550" y="288"/>
                  </a:cubicBezTo>
                  <a:cubicBezTo>
                    <a:pt x="575" y="163"/>
                    <a:pt x="475" y="63"/>
                    <a:pt x="363" y="63"/>
                  </a:cubicBezTo>
                  <a:cubicBezTo>
                    <a:pt x="63" y="0"/>
                    <a:pt x="0" y="463"/>
                    <a:pt x="300" y="488"/>
                  </a:cubicBezTo>
                  <a:cubicBezTo>
                    <a:pt x="375" y="500"/>
                    <a:pt x="400" y="375"/>
                    <a:pt x="325" y="363"/>
                  </a:cubicBezTo>
                  <a:lnTo>
                    <a:pt x="275" y="350"/>
                  </a:lnTo>
                  <a:cubicBezTo>
                    <a:pt x="200" y="350"/>
                    <a:pt x="200" y="475"/>
                    <a:pt x="2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8">
              <a:extLst>
                <a:ext uri="{FF2B5EF4-FFF2-40B4-BE49-F238E27FC236}">
                  <a16:creationId xmlns:a16="http://schemas.microsoft.com/office/drawing/2014/main" id="{95B26C69-C34B-F56A-6867-2F8E1C215DFA}"/>
                </a:ext>
              </a:extLst>
            </p:cNvPr>
            <p:cNvSpPr/>
            <p:nvPr/>
          </p:nvSpPr>
          <p:spPr>
            <a:xfrm>
              <a:off x="6793275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3899" y="1800"/>
                  </a:moveTo>
                  <a:cubicBezTo>
                    <a:pt x="4087" y="3375"/>
                    <a:pt x="2275" y="4462"/>
                    <a:pt x="1062" y="3325"/>
                  </a:cubicBezTo>
                  <a:cubicBezTo>
                    <a:pt x="125" y="2450"/>
                    <a:pt x="563" y="988"/>
                    <a:pt x="1212" y="75"/>
                  </a:cubicBezTo>
                  <a:cubicBezTo>
                    <a:pt x="1237" y="38"/>
                    <a:pt x="1187" y="0"/>
                    <a:pt x="1150" y="25"/>
                  </a:cubicBezTo>
                  <a:cubicBezTo>
                    <a:pt x="213" y="1038"/>
                    <a:pt x="0" y="2975"/>
                    <a:pt x="1387" y="3712"/>
                  </a:cubicBezTo>
                  <a:cubicBezTo>
                    <a:pt x="2737" y="4424"/>
                    <a:pt x="4187" y="3237"/>
                    <a:pt x="3999" y="1800"/>
                  </a:cubicBezTo>
                  <a:cubicBezTo>
                    <a:pt x="3999" y="1738"/>
                    <a:pt x="3887" y="1738"/>
                    <a:pt x="3899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8">
              <a:extLst>
                <a:ext uri="{FF2B5EF4-FFF2-40B4-BE49-F238E27FC236}">
                  <a16:creationId xmlns:a16="http://schemas.microsoft.com/office/drawing/2014/main" id="{642311D6-7505-95D5-0DA7-29F39E83EE20}"/>
                </a:ext>
              </a:extLst>
            </p:cNvPr>
            <p:cNvSpPr/>
            <p:nvPr/>
          </p:nvSpPr>
          <p:spPr>
            <a:xfrm>
              <a:off x="681857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75" y="10510"/>
                  </a:moveTo>
                  <a:cubicBezTo>
                    <a:pt x="1950" y="9186"/>
                    <a:pt x="4362" y="7986"/>
                    <a:pt x="5137" y="5674"/>
                  </a:cubicBezTo>
                  <a:cubicBezTo>
                    <a:pt x="5724" y="3950"/>
                    <a:pt x="5874" y="1463"/>
                    <a:pt x="4612" y="26"/>
                  </a:cubicBezTo>
                  <a:cubicBezTo>
                    <a:pt x="4587" y="1"/>
                    <a:pt x="4537" y="38"/>
                    <a:pt x="4562" y="63"/>
                  </a:cubicBezTo>
                  <a:cubicBezTo>
                    <a:pt x="5761" y="1700"/>
                    <a:pt x="5586" y="4462"/>
                    <a:pt x="4737" y="6224"/>
                  </a:cubicBezTo>
                  <a:cubicBezTo>
                    <a:pt x="3812" y="8124"/>
                    <a:pt x="1700" y="9236"/>
                    <a:pt x="38" y="10448"/>
                  </a:cubicBezTo>
                  <a:cubicBezTo>
                    <a:pt x="0" y="10473"/>
                    <a:pt x="38" y="10535"/>
                    <a:pt x="75" y="105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8">
              <a:extLst>
                <a:ext uri="{FF2B5EF4-FFF2-40B4-BE49-F238E27FC236}">
                  <a16:creationId xmlns:a16="http://schemas.microsoft.com/office/drawing/2014/main" id="{9D1A6CE9-B574-C6E6-7D57-0E02FDEC0194}"/>
                </a:ext>
              </a:extLst>
            </p:cNvPr>
            <p:cNvSpPr/>
            <p:nvPr/>
          </p:nvSpPr>
          <p:spPr>
            <a:xfrm>
              <a:off x="6840750" y="24483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350" y="1087"/>
                  </a:moveTo>
                  <a:cubicBezTo>
                    <a:pt x="2500" y="587"/>
                    <a:pt x="1313" y="387"/>
                    <a:pt x="576" y="1225"/>
                  </a:cubicBezTo>
                  <a:cubicBezTo>
                    <a:pt x="151" y="1700"/>
                    <a:pt x="1" y="2837"/>
                    <a:pt x="413" y="3387"/>
                  </a:cubicBezTo>
                  <a:cubicBezTo>
                    <a:pt x="900" y="4012"/>
                    <a:pt x="2038" y="3924"/>
                    <a:pt x="2375" y="3187"/>
                  </a:cubicBezTo>
                  <a:cubicBezTo>
                    <a:pt x="2575" y="2749"/>
                    <a:pt x="2550" y="2237"/>
                    <a:pt x="2300" y="1812"/>
                  </a:cubicBezTo>
                  <a:cubicBezTo>
                    <a:pt x="1938" y="1175"/>
                    <a:pt x="975" y="775"/>
                    <a:pt x="863" y="25"/>
                  </a:cubicBezTo>
                  <a:cubicBezTo>
                    <a:pt x="863" y="0"/>
                    <a:pt x="813" y="0"/>
                    <a:pt x="813" y="25"/>
                  </a:cubicBezTo>
                  <a:cubicBezTo>
                    <a:pt x="825" y="437"/>
                    <a:pt x="1100" y="675"/>
                    <a:pt x="1388" y="950"/>
                  </a:cubicBezTo>
                  <a:cubicBezTo>
                    <a:pt x="1675" y="1225"/>
                    <a:pt x="2050" y="1512"/>
                    <a:pt x="2200" y="1862"/>
                  </a:cubicBezTo>
                  <a:cubicBezTo>
                    <a:pt x="2563" y="2724"/>
                    <a:pt x="2313" y="3724"/>
                    <a:pt x="1200" y="3587"/>
                  </a:cubicBezTo>
                  <a:cubicBezTo>
                    <a:pt x="850" y="3649"/>
                    <a:pt x="626" y="3524"/>
                    <a:pt x="551" y="3174"/>
                  </a:cubicBezTo>
                  <a:cubicBezTo>
                    <a:pt x="426" y="3087"/>
                    <a:pt x="338" y="2949"/>
                    <a:pt x="338" y="2799"/>
                  </a:cubicBezTo>
                  <a:cubicBezTo>
                    <a:pt x="338" y="2737"/>
                    <a:pt x="338" y="2674"/>
                    <a:pt x="338" y="2612"/>
                  </a:cubicBezTo>
                  <a:cubicBezTo>
                    <a:pt x="313" y="2362"/>
                    <a:pt x="313" y="2100"/>
                    <a:pt x="363" y="1850"/>
                  </a:cubicBezTo>
                  <a:cubicBezTo>
                    <a:pt x="713" y="487"/>
                    <a:pt x="2375" y="612"/>
                    <a:pt x="3312" y="1150"/>
                  </a:cubicBezTo>
                  <a:cubicBezTo>
                    <a:pt x="3362" y="1175"/>
                    <a:pt x="3400" y="1112"/>
                    <a:pt x="3362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8">
              <a:extLst>
                <a:ext uri="{FF2B5EF4-FFF2-40B4-BE49-F238E27FC236}">
                  <a16:creationId xmlns:a16="http://schemas.microsoft.com/office/drawing/2014/main" id="{053C1073-E3C2-56EE-B6CD-FA490E6435F3}"/>
                </a:ext>
              </a:extLst>
            </p:cNvPr>
            <p:cNvSpPr/>
            <p:nvPr/>
          </p:nvSpPr>
          <p:spPr>
            <a:xfrm>
              <a:off x="6857625" y="2386200"/>
              <a:ext cx="13450" cy="55325"/>
            </a:xfrm>
            <a:custGeom>
              <a:avLst/>
              <a:gdLst/>
              <a:ahLst/>
              <a:cxnLst/>
              <a:rect l="l" t="t" r="r" b="b"/>
              <a:pathLst>
                <a:path w="538" h="2213" extrusionOk="0">
                  <a:moveTo>
                    <a:pt x="138" y="2162"/>
                  </a:moveTo>
                  <a:cubicBezTo>
                    <a:pt x="63" y="1387"/>
                    <a:pt x="300" y="775"/>
                    <a:pt x="525" y="50"/>
                  </a:cubicBezTo>
                  <a:cubicBezTo>
                    <a:pt x="538" y="13"/>
                    <a:pt x="488" y="0"/>
                    <a:pt x="463" y="25"/>
                  </a:cubicBezTo>
                  <a:cubicBezTo>
                    <a:pt x="51" y="613"/>
                    <a:pt x="1" y="1475"/>
                    <a:pt x="63" y="2162"/>
                  </a:cubicBezTo>
                  <a:cubicBezTo>
                    <a:pt x="63" y="2212"/>
                    <a:pt x="150" y="2212"/>
                    <a:pt x="138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8">
              <a:extLst>
                <a:ext uri="{FF2B5EF4-FFF2-40B4-BE49-F238E27FC236}">
                  <a16:creationId xmlns:a16="http://schemas.microsoft.com/office/drawing/2014/main" id="{1EFBAE2E-EB01-BF66-A0FB-F95186D18923}"/>
                </a:ext>
              </a:extLst>
            </p:cNvPr>
            <p:cNvSpPr/>
            <p:nvPr/>
          </p:nvSpPr>
          <p:spPr>
            <a:xfrm>
              <a:off x="6804825" y="2632075"/>
              <a:ext cx="96875" cy="82175"/>
            </a:xfrm>
            <a:custGeom>
              <a:avLst/>
              <a:gdLst/>
              <a:ahLst/>
              <a:cxnLst/>
              <a:rect l="l" t="t" r="r" b="b"/>
              <a:pathLst>
                <a:path w="3875" h="3287" extrusionOk="0">
                  <a:moveTo>
                    <a:pt x="3800" y="2200"/>
                  </a:moveTo>
                  <a:cubicBezTo>
                    <a:pt x="3125" y="2712"/>
                    <a:pt x="2300" y="3174"/>
                    <a:pt x="1425" y="2937"/>
                  </a:cubicBezTo>
                  <a:cubicBezTo>
                    <a:pt x="963" y="2799"/>
                    <a:pt x="575" y="2474"/>
                    <a:pt x="363" y="2050"/>
                  </a:cubicBezTo>
                  <a:cubicBezTo>
                    <a:pt x="213" y="1762"/>
                    <a:pt x="126" y="1450"/>
                    <a:pt x="126" y="1137"/>
                  </a:cubicBezTo>
                  <a:cubicBezTo>
                    <a:pt x="138" y="400"/>
                    <a:pt x="563" y="250"/>
                    <a:pt x="1400" y="687"/>
                  </a:cubicBezTo>
                  <a:cubicBezTo>
                    <a:pt x="1363" y="712"/>
                    <a:pt x="1400" y="787"/>
                    <a:pt x="1438" y="750"/>
                  </a:cubicBezTo>
                  <a:cubicBezTo>
                    <a:pt x="1813" y="463"/>
                    <a:pt x="1400" y="125"/>
                    <a:pt x="1050" y="75"/>
                  </a:cubicBezTo>
                  <a:cubicBezTo>
                    <a:pt x="388" y="0"/>
                    <a:pt x="1" y="675"/>
                    <a:pt x="26" y="1262"/>
                  </a:cubicBezTo>
                  <a:cubicBezTo>
                    <a:pt x="63" y="2050"/>
                    <a:pt x="613" y="2837"/>
                    <a:pt x="1388" y="3049"/>
                  </a:cubicBezTo>
                  <a:cubicBezTo>
                    <a:pt x="2312" y="3287"/>
                    <a:pt x="3162" y="2824"/>
                    <a:pt x="3837" y="2237"/>
                  </a:cubicBezTo>
                  <a:cubicBezTo>
                    <a:pt x="3875" y="2212"/>
                    <a:pt x="3825" y="2175"/>
                    <a:pt x="3800" y="2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8">
              <a:extLst>
                <a:ext uri="{FF2B5EF4-FFF2-40B4-BE49-F238E27FC236}">
                  <a16:creationId xmlns:a16="http://schemas.microsoft.com/office/drawing/2014/main" id="{95419F77-FCC7-A1F3-6B9B-33E18DC86F1F}"/>
                </a:ext>
              </a:extLst>
            </p:cNvPr>
            <p:cNvSpPr/>
            <p:nvPr/>
          </p:nvSpPr>
          <p:spPr>
            <a:xfrm>
              <a:off x="6762650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4324" y="26"/>
                  </a:moveTo>
                  <a:cubicBezTo>
                    <a:pt x="3325" y="876"/>
                    <a:pt x="1175" y="913"/>
                    <a:pt x="63" y="326"/>
                  </a:cubicBezTo>
                  <a:cubicBezTo>
                    <a:pt x="26" y="313"/>
                    <a:pt x="1" y="363"/>
                    <a:pt x="26" y="388"/>
                  </a:cubicBezTo>
                  <a:cubicBezTo>
                    <a:pt x="713" y="901"/>
                    <a:pt x="1700" y="826"/>
                    <a:pt x="2512" y="738"/>
                  </a:cubicBezTo>
                  <a:cubicBezTo>
                    <a:pt x="3175" y="663"/>
                    <a:pt x="3862" y="538"/>
                    <a:pt x="4387" y="88"/>
                  </a:cubicBezTo>
                  <a:cubicBezTo>
                    <a:pt x="4424" y="51"/>
                    <a:pt x="4374" y="1"/>
                    <a:pt x="4324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8">
              <a:extLst>
                <a:ext uri="{FF2B5EF4-FFF2-40B4-BE49-F238E27FC236}">
                  <a16:creationId xmlns:a16="http://schemas.microsoft.com/office/drawing/2014/main" id="{E39A7704-AA50-1E79-1128-2ECBA8A5ADD7}"/>
                </a:ext>
              </a:extLst>
            </p:cNvPr>
            <p:cNvSpPr/>
            <p:nvPr/>
          </p:nvSpPr>
          <p:spPr>
            <a:xfrm>
              <a:off x="675110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350"/>
                  </a:moveTo>
                  <a:cubicBezTo>
                    <a:pt x="488" y="263"/>
                    <a:pt x="463" y="150"/>
                    <a:pt x="400" y="88"/>
                  </a:cubicBezTo>
                  <a:cubicBezTo>
                    <a:pt x="338" y="25"/>
                    <a:pt x="238" y="0"/>
                    <a:pt x="150" y="13"/>
                  </a:cubicBezTo>
                  <a:cubicBezTo>
                    <a:pt x="125" y="13"/>
                    <a:pt x="88" y="25"/>
                    <a:pt x="63" y="50"/>
                  </a:cubicBezTo>
                  <a:cubicBezTo>
                    <a:pt x="38" y="88"/>
                    <a:pt x="25" y="125"/>
                    <a:pt x="25" y="163"/>
                  </a:cubicBezTo>
                  <a:cubicBezTo>
                    <a:pt x="0" y="288"/>
                    <a:pt x="63" y="413"/>
                    <a:pt x="175" y="463"/>
                  </a:cubicBezTo>
                  <a:cubicBezTo>
                    <a:pt x="313" y="475"/>
                    <a:pt x="425" y="375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8">
              <a:extLst>
                <a:ext uri="{FF2B5EF4-FFF2-40B4-BE49-F238E27FC236}">
                  <a16:creationId xmlns:a16="http://schemas.microsoft.com/office/drawing/2014/main" id="{CB82AB60-1191-1653-981B-828F4D84D48B}"/>
                </a:ext>
              </a:extLst>
            </p:cNvPr>
            <p:cNvSpPr/>
            <p:nvPr/>
          </p:nvSpPr>
          <p:spPr>
            <a:xfrm>
              <a:off x="6748900" y="2702675"/>
              <a:ext cx="16275" cy="18450"/>
            </a:xfrm>
            <a:custGeom>
              <a:avLst/>
              <a:gdLst/>
              <a:ahLst/>
              <a:cxnLst/>
              <a:rect l="l" t="t" r="r" b="b"/>
              <a:pathLst>
                <a:path w="651" h="738" extrusionOk="0">
                  <a:moveTo>
                    <a:pt x="601" y="463"/>
                  </a:moveTo>
                  <a:cubicBezTo>
                    <a:pt x="650" y="300"/>
                    <a:pt x="563" y="113"/>
                    <a:pt x="388" y="63"/>
                  </a:cubicBezTo>
                  <a:cubicBezTo>
                    <a:pt x="251" y="0"/>
                    <a:pt x="76" y="88"/>
                    <a:pt x="63" y="250"/>
                  </a:cubicBezTo>
                  <a:cubicBezTo>
                    <a:pt x="1" y="650"/>
                    <a:pt x="563" y="738"/>
                    <a:pt x="563" y="338"/>
                  </a:cubicBezTo>
                  <a:cubicBezTo>
                    <a:pt x="563" y="288"/>
                    <a:pt x="501" y="275"/>
                    <a:pt x="488" y="325"/>
                  </a:cubicBezTo>
                  <a:cubicBezTo>
                    <a:pt x="163" y="438"/>
                    <a:pt x="88" y="425"/>
                    <a:pt x="263" y="275"/>
                  </a:cubicBezTo>
                  <a:cubicBezTo>
                    <a:pt x="376" y="100"/>
                    <a:pt x="438" y="150"/>
                    <a:pt x="476" y="425"/>
                  </a:cubicBezTo>
                  <a:cubicBezTo>
                    <a:pt x="451" y="513"/>
                    <a:pt x="576" y="538"/>
                    <a:pt x="601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8">
              <a:extLst>
                <a:ext uri="{FF2B5EF4-FFF2-40B4-BE49-F238E27FC236}">
                  <a16:creationId xmlns:a16="http://schemas.microsoft.com/office/drawing/2014/main" id="{850FA9EF-ED99-270F-1AAB-81922928CA3E}"/>
                </a:ext>
              </a:extLst>
            </p:cNvPr>
            <p:cNvSpPr/>
            <p:nvPr/>
          </p:nvSpPr>
          <p:spPr>
            <a:xfrm>
              <a:off x="6927925" y="24761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63" y="25"/>
                  </a:moveTo>
                  <a:lnTo>
                    <a:pt x="38" y="38"/>
                  </a:lnTo>
                  <a:cubicBezTo>
                    <a:pt x="0" y="50"/>
                    <a:pt x="0" y="88"/>
                    <a:pt x="38" y="100"/>
                  </a:cubicBezTo>
                  <a:lnTo>
                    <a:pt x="63" y="100"/>
                  </a:lnTo>
                  <a:cubicBezTo>
                    <a:pt x="125" y="113"/>
                    <a:pt x="138" y="0"/>
                    <a:pt x="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8">
              <a:extLst>
                <a:ext uri="{FF2B5EF4-FFF2-40B4-BE49-F238E27FC236}">
                  <a16:creationId xmlns:a16="http://schemas.microsoft.com/office/drawing/2014/main" id="{32E3FC64-8E1A-44E7-6B65-F7368B973B0C}"/>
                </a:ext>
              </a:extLst>
            </p:cNvPr>
            <p:cNvSpPr/>
            <p:nvPr/>
          </p:nvSpPr>
          <p:spPr>
            <a:xfrm>
              <a:off x="6869800" y="2346825"/>
              <a:ext cx="17850" cy="42200"/>
            </a:xfrm>
            <a:custGeom>
              <a:avLst/>
              <a:gdLst/>
              <a:ahLst/>
              <a:cxnLst/>
              <a:rect l="l" t="t" r="r" b="b"/>
              <a:pathLst>
                <a:path w="714" h="1688" extrusionOk="0">
                  <a:moveTo>
                    <a:pt x="101" y="1663"/>
                  </a:moveTo>
                  <a:cubicBezTo>
                    <a:pt x="638" y="1463"/>
                    <a:pt x="713" y="513"/>
                    <a:pt x="576" y="51"/>
                  </a:cubicBezTo>
                  <a:cubicBezTo>
                    <a:pt x="551" y="1"/>
                    <a:pt x="463" y="13"/>
                    <a:pt x="476" y="63"/>
                  </a:cubicBezTo>
                  <a:cubicBezTo>
                    <a:pt x="513" y="313"/>
                    <a:pt x="526" y="563"/>
                    <a:pt x="488" y="800"/>
                  </a:cubicBezTo>
                  <a:cubicBezTo>
                    <a:pt x="438" y="1038"/>
                    <a:pt x="326" y="1463"/>
                    <a:pt x="76" y="1550"/>
                  </a:cubicBezTo>
                  <a:cubicBezTo>
                    <a:pt x="1" y="1575"/>
                    <a:pt x="38" y="1688"/>
                    <a:pt x="101" y="1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>
              <a:extLst>
                <a:ext uri="{FF2B5EF4-FFF2-40B4-BE49-F238E27FC236}">
                  <a16:creationId xmlns:a16="http://schemas.microsoft.com/office/drawing/2014/main" id="{2F775A5D-302D-6F51-88D8-75D6B3A1EE55}"/>
                </a:ext>
              </a:extLst>
            </p:cNvPr>
            <p:cNvSpPr/>
            <p:nvPr/>
          </p:nvSpPr>
          <p:spPr>
            <a:xfrm>
              <a:off x="6865425" y="23465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676" y="50"/>
                  </a:moveTo>
                  <a:cubicBezTo>
                    <a:pt x="313" y="400"/>
                    <a:pt x="1" y="1125"/>
                    <a:pt x="151" y="1625"/>
                  </a:cubicBezTo>
                  <a:cubicBezTo>
                    <a:pt x="163" y="1687"/>
                    <a:pt x="251" y="1662"/>
                    <a:pt x="238" y="1600"/>
                  </a:cubicBezTo>
                  <a:cubicBezTo>
                    <a:pt x="188" y="1062"/>
                    <a:pt x="376" y="513"/>
                    <a:pt x="751" y="113"/>
                  </a:cubicBezTo>
                  <a:cubicBezTo>
                    <a:pt x="788" y="63"/>
                    <a:pt x="726" y="0"/>
                    <a:pt x="676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>
              <a:extLst>
                <a:ext uri="{FF2B5EF4-FFF2-40B4-BE49-F238E27FC236}">
                  <a16:creationId xmlns:a16="http://schemas.microsoft.com/office/drawing/2014/main" id="{101736F5-CD09-DAF4-3301-3A11D5102AC0}"/>
                </a:ext>
              </a:extLst>
            </p:cNvPr>
            <p:cNvSpPr/>
            <p:nvPr/>
          </p:nvSpPr>
          <p:spPr>
            <a:xfrm>
              <a:off x="6831375" y="241587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88" y="1275"/>
                  </a:moveTo>
                  <a:cubicBezTo>
                    <a:pt x="1200" y="938"/>
                    <a:pt x="1026" y="663"/>
                    <a:pt x="813" y="413"/>
                  </a:cubicBezTo>
                  <a:cubicBezTo>
                    <a:pt x="638" y="163"/>
                    <a:pt x="351" y="13"/>
                    <a:pt x="51" y="0"/>
                  </a:cubicBezTo>
                  <a:cubicBezTo>
                    <a:pt x="13" y="0"/>
                    <a:pt x="1" y="75"/>
                    <a:pt x="38" y="75"/>
                  </a:cubicBezTo>
                  <a:cubicBezTo>
                    <a:pt x="326" y="100"/>
                    <a:pt x="588" y="238"/>
                    <a:pt x="763" y="463"/>
                  </a:cubicBezTo>
                  <a:cubicBezTo>
                    <a:pt x="951" y="713"/>
                    <a:pt x="1125" y="950"/>
                    <a:pt x="1101" y="1275"/>
                  </a:cubicBezTo>
                  <a:cubicBezTo>
                    <a:pt x="1101" y="1325"/>
                    <a:pt x="1175" y="1325"/>
                    <a:pt x="1188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>
              <a:extLst>
                <a:ext uri="{FF2B5EF4-FFF2-40B4-BE49-F238E27FC236}">
                  <a16:creationId xmlns:a16="http://schemas.microsoft.com/office/drawing/2014/main" id="{72461A6E-A849-A334-D655-24848641A886}"/>
                </a:ext>
              </a:extLst>
            </p:cNvPr>
            <p:cNvSpPr/>
            <p:nvPr/>
          </p:nvSpPr>
          <p:spPr>
            <a:xfrm>
              <a:off x="6831375" y="2415550"/>
              <a:ext cx="29400" cy="33475"/>
            </a:xfrm>
            <a:custGeom>
              <a:avLst/>
              <a:gdLst/>
              <a:ahLst/>
              <a:cxnLst/>
              <a:rect l="l" t="t" r="r" b="b"/>
              <a:pathLst>
                <a:path w="1176" h="1339" extrusionOk="0">
                  <a:moveTo>
                    <a:pt x="13" y="63"/>
                  </a:moveTo>
                  <a:cubicBezTo>
                    <a:pt x="101" y="626"/>
                    <a:pt x="501" y="1201"/>
                    <a:pt x="1076" y="1313"/>
                  </a:cubicBezTo>
                  <a:cubicBezTo>
                    <a:pt x="1138" y="1338"/>
                    <a:pt x="1175" y="1251"/>
                    <a:pt x="1125" y="1213"/>
                  </a:cubicBezTo>
                  <a:cubicBezTo>
                    <a:pt x="888" y="1076"/>
                    <a:pt x="651" y="1013"/>
                    <a:pt x="476" y="776"/>
                  </a:cubicBezTo>
                  <a:cubicBezTo>
                    <a:pt x="301" y="563"/>
                    <a:pt x="163" y="313"/>
                    <a:pt x="88" y="38"/>
                  </a:cubicBezTo>
                  <a:cubicBezTo>
                    <a:pt x="76" y="1"/>
                    <a:pt x="1" y="13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>
              <a:extLst>
                <a:ext uri="{FF2B5EF4-FFF2-40B4-BE49-F238E27FC236}">
                  <a16:creationId xmlns:a16="http://schemas.microsoft.com/office/drawing/2014/main" id="{2EC7C88A-BBC7-6995-E1E7-BBD4C969022B}"/>
                </a:ext>
              </a:extLst>
            </p:cNvPr>
            <p:cNvSpPr/>
            <p:nvPr/>
          </p:nvSpPr>
          <p:spPr>
            <a:xfrm>
              <a:off x="6767025" y="2718300"/>
              <a:ext cx="86575" cy="38750"/>
            </a:xfrm>
            <a:custGeom>
              <a:avLst/>
              <a:gdLst/>
              <a:ahLst/>
              <a:cxnLst/>
              <a:rect l="l" t="t" r="r" b="b"/>
              <a:pathLst>
                <a:path w="3463" h="1550" extrusionOk="0">
                  <a:moveTo>
                    <a:pt x="3387" y="38"/>
                  </a:moveTo>
                  <a:cubicBezTo>
                    <a:pt x="2387" y="738"/>
                    <a:pt x="1250" y="1225"/>
                    <a:pt x="50" y="1437"/>
                  </a:cubicBezTo>
                  <a:cubicBezTo>
                    <a:pt x="0" y="1450"/>
                    <a:pt x="25" y="1550"/>
                    <a:pt x="88" y="1537"/>
                  </a:cubicBezTo>
                  <a:cubicBezTo>
                    <a:pt x="1288" y="1312"/>
                    <a:pt x="2437" y="825"/>
                    <a:pt x="3425" y="100"/>
                  </a:cubicBezTo>
                  <a:cubicBezTo>
                    <a:pt x="3462" y="75"/>
                    <a:pt x="3425" y="0"/>
                    <a:pt x="338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8">
              <a:extLst>
                <a:ext uri="{FF2B5EF4-FFF2-40B4-BE49-F238E27FC236}">
                  <a16:creationId xmlns:a16="http://schemas.microsoft.com/office/drawing/2014/main" id="{9C8B7A3F-2A1A-1667-ADE2-55ECB472ABDA}"/>
                </a:ext>
              </a:extLst>
            </p:cNvPr>
            <p:cNvSpPr/>
            <p:nvPr/>
          </p:nvSpPr>
          <p:spPr>
            <a:xfrm>
              <a:off x="6752975" y="2749525"/>
              <a:ext cx="16250" cy="17850"/>
            </a:xfrm>
            <a:custGeom>
              <a:avLst/>
              <a:gdLst/>
              <a:ahLst/>
              <a:cxnLst/>
              <a:rect l="l" t="t" r="r" b="b"/>
              <a:pathLst>
                <a:path w="650" h="714" extrusionOk="0">
                  <a:moveTo>
                    <a:pt x="575" y="188"/>
                  </a:moveTo>
                  <a:cubicBezTo>
                    <a:pt x="363" y="1"/>
                    <a:pt x="0" y="238"/>
                    <a:pt x="213" y="476"/>
                  </a:cubicBezTo>
                  <a:cubicBezTo>
                    <a:pt x="413" y="713"/>
                    <a:pt x="650" y="376"/>
                    <a:pt x="562" y="163"/>
                  </a:cubicBezTo>
                  <a:cubicBezTo>
                    <a:pt x="537" y="126"/>
                    <a:pt x="487" y="138"/>
                    <a:pt x="487" y="176"/>
                  </a:cubicBezTo>
                  <a:cubicBezTo>
                    <a:pt x="487" y="213"/>
                    <a:pt x="487" y="251"/>
                    <a:pt x="487" y="288"/>
                  </a:cubicBezTo>
                  <a:cubicBezTo>
                    <a:pt x="475" y="376"/>
                    <a:pt x="487" y="363"/>
                    <a:pt x="512" y="263"/>
                  </a:cubicBezTo>
                  <a:cubicBezTo>
                    <a:pt x="550" y="288"/>
                    <a:pt x="612" y="238"/>
                    <a:pt x="5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8">
              <a:extLst>
                <a:ext uri="{FF2B5EF4-FFF2-40B4-BE49-F238E27FC236}">
                  <a16:creationId xmlns:a16="http://schemas.microsoft.com/office/drawing/2014/main" id="{D9839A1B-D6BC-138C-22F8-FBE0560F23BB}"/>
                </a:ext>
              </a:extLst>
            </p:cNvPr>
            <p:cNvSpPr/>
            <p:nvPr/>
          </p:nvSpPr>
          <p:spPr>
            <a:xfrm>
              <a:off x="6783275" y="2681125"/>
              <a:ext cx="81875" cy="30625"/>
            </a:xfrm>
            <a:custGeom>
              <a:avLst/>
              <a:gdLst/>
              <a:ahLst/>
              <a:cxnLst/>
              <a:rect l="l" t="t" r="r" b="b"/>
              <a:pathLst>
                <a:path w="3275" h="1225" extrusionOk="0">
                  <a:moveTo>
                    <a:pt x="3212" y="1000"/>
                  </a:moveTo>
                  <a:cubicBezTo>
                    <a:pt x="2000" y="1137"/>
                    <a:pt x="988" y="800"/>
                    <a:pt x="63" y="25"/>
                  </a:cubicBezTo>
                  <a:cubicBezTo>
                    <a:pt x="25" y="0"/>
                    <a:pt x="0" y="38"/>
                    <a:pt x="13" y="75"/>
                  </a:cubicBezTo>
                  <a:cubicBezTo>
                    <a:pt x="738" y="1000"/>
                    <a:pt x="2112" y="1225"/>
                    <a:pt x="3212" y="1087"/>
                  </a:cubicBezTo>
                  <a:cubicBezTo>
                    <a:pt x="3274" y="1087"/>
                    <a:pt x="3274" y="987"/>
                    <a:pt x="3212" y="1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8">
              <a:extLst>
                <a:ext uri="{FF2B5EF4-FFF2-40B4-BE49-F238E27FC236}">
                  <a16:creationId xmlns:a16="http://schemas.microsoft.com/office/drawing/2014/main" id="{92FD70B5-1161-4E20-09C2-47A04045A45C}"/>
                </a:ext>
              </a:extLst>
            </p:cNvPr>
            <p:cNvSpPr/>
            <p:nvPr/>
          </p:nvSpPr>
          <p:spPr>
            <a:xfrm>
              <a:off x="6773575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338" y="25"/>
                  </a:moveTo>
                  <a:cubicBezTo>
                    <a:pt x="38" y="0"/>
                    <a:pt x="1" y="450"/>
                    <a:pt x="301" y="488"/>
                  </a:cubicBezTo>
                  <a:cubicBezTo>
                    <a:pt x="601" y="513"/>
                    <a:pt x="563" y="75"/>
                    <a:pt x="276" y="88"/>
                  </a:cubicBezTo>
                  <a:cubicBezTo>
                    <a:pt x="238" y="88"/>
                    <a:pt x="226" y="138"/>
                    <a:pt x="263" y="150"/>
                  </a:cubicBezTo>
                  <a:cubicBezTo>
                    <a:pt x="313" y="213"/>
                    <a:pt x="338" y="188"/>
                    <a:pt x="338" y="100"/>
                  </a:cubicBezTo>
                  <a:cubicBezTo>
                    <a:pt x="388" y="100"/>
                    <a:pt x="388" y="25"/>
                    <a:pt x="338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8">
              <a:extLst>
                <a:ext uri="{FF2B5EF4-FFF2-40B4-BE49-F238E27FC236}">
                  <a16:creationId xmlns:a16="http://schemas.microsoft.com/office/drawing/2014/main" id="{B4C819E3-A15B-4815-65AB-B04BF26AE10A}"/>
                </a:ext>
              </a:extLst>
            </p:cNvPr>
            <p:cNvSpPr/>
            <p:nvPr/>
          </p:nvSpPr>
          <p:spPr>
            <a:xfrm>
              <a:off x="6888250" y="2270600"/>
              <a:ext cx="60000" cy="237450"/>
            </a:xfrm>
            <a:custGeom>
              <a:avLst/>
              <a:gdLst/>
              <a:ahLst/>
              <a:cxnLst/>
              <a:rect l="l" t="t" r="r" b="b"/>
              <a:pathLst>
                <a:path w="2400" h="9498" extrusionOk="0">
                  <a:moveTo>
                    <a:pt x="2387" y="9448"/>
                  </a:moveTo>
                  <a:cubicBezTo>
                    <a:pt x="1137" y="6136"/>
                    <a:pt x="0" y="3450"/>
                    <a:pt x="2025" y="125"/>
                  </a:cubicBezTo>
                  <a:cubicBezTo>
                    <a:pt x="2062" y="50"/>
                    <a:pt x="1962" y="0"/>
                    <a:pt x="1925" y="63"/>
                  </a:cubicBezTo>
                  <a:cubicBezTo>
                    <a:pt x="975" y="1475"/>
                    <a:pt x="575" y="2750"/>
                    <a:pt x="738" y="4449"/>
                  </a:cubicBezTo>
                  <a:cubicBezTo>
                    <a:pt x="925" y="6386"/>
                    <a:pt x="1637" y="7686"/>
                    <a:pt x="2325" y="9460"/>
                  </a:cubicBezTo>
                  <a:cubicBezTo>
                    <a:pt x="2350" y="9498"/>
                    <a:pt x="2400" y="9485"/>
                    <a:pt x="2387" y="9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8">
              <a:extLst>
                <a:ext uri="{FF2B5EF4-FFF2-40B4-BE49-F238E27FC236}">
                  <a16:creationId xmlns:a16="http://schemas.microsoft.com/office/drawing/2014/main" id="{47E4E423-C355-A39B-EBC7-1FBB796D6B83}"/>
                </a:ext>
              </a:extLst>
            </p:cNvPr>
            <p:cNvSpPr/>
            <p:nvPr/>
          </p:nvSpPr>
          <p:spPr>
            <a:xfrm>
              <a:off x="6844200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1962" y="1213"/>
                  </a:moveTo>
                  <a:cubicBezTo>
                    <a:pt x="1875" y="663"/>
                    <a:pt x="1525" y="125"/>
                    <a:pt x="912" y="63"/>
                  </a:cubicBezTo>
                  <a:cubicBezTo>
                    <a:pt x="425" y="0"/>
                    <a:pt x="0" y="375"/>
                    <a:pt x="0" y="875"/>
                  </a:cubicBezTo>
                  <a:cubicBezTo>
                    <a:pt x="0" y="938"/>
                    <a:pt x="113" y="938"/>
                    <a:pt x="113" y="875"/>
                  </a:cubicBezTo>
                  <a:cubicBezTo>
                    <a:pt x="125" y="300"/>
                    <a:pt x="700" y="13"/>
                    <a:pt x="1200" y="250"/>
                  </a:cubicBezTo>
                  <a:cubicBezTo>
                    <a:pt x="1612" y="425"/>
                    <a:pt x="1812" y="813"/>
                    <a:pt x="1900" y="1238"/>
                  </a:cubicBezTo>
                  <a:cubicBezTo>
                    <a:pt x="1912" y="1275"/>
                    <a:pt x="1975" y="1262"/>
                    <a:pt x="1962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8">
              <a:extLst>
                <a:ext uri="{FF2B5EF4-FFF2-40B4-BE49-F238E27FC236}">
                  <a16:creationId xmlns:a16="http://schemas.microsoft.com/office/drawing/2014/main" id="{0AD5BCFF-FD04-0058-DECB-82E6074D513C}"/>
                </a:ext>
              </a:extLst>
            </p:cNvPr>
            <p:cNvSpPr/>
            <p:nvPr/>
          </p:nvSpPr>
          <p:spPr>
            <a:xfrm>
              <a:off x="6887300" y="25102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538" y="50"/>
                  </a:moveTo>
                  <a:cubicBezTo>
                    <a:pt x="563" y="675"/>
                    <a:pt x="1" y="1175"/>
                    <a:pt x="226" y="1812"/>
                  </a:cubicBezTo>
                  <a:cubicBezTo>
                    <a:pt x="376" y="2225"/>
                    <a:pt x="776" y="2500"/>
                    <a:pt x="1213" y="2487"/>
                  </a:cubicBezTo>
                  <a:cubicBezTo>
                    <a:pt x="1250" y="2487"/>
                    <a:pt x="1263" y="2425"/>
                    <a:pt x="1225" y="2412"/>
                  </a:cubicBezTo>
                  <a:cubicBezTo>
                    <a:pt x="438" y="2312"/>
                    <a:pt x="126" y="1625"/>
                    <a:pt x="426" y="925"/>
                  </a:cubicBezTo>
                  <a:cubicBezTo>
                    <a:pt x="563" y="650"/>
                    <a:pt x="626" y="350"/>
                    <a:pt x="626" y="50"/>
                  </a:cubicBezTo>
                  <a:cubicBezTo>
                    <a:pt x="626" y="0"/>
                    <a:pt x="538" y="0"/>
                    <a:pt x="538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>
              <a:extLst>
                <a:ext uri="{FF2B5EF4-FFF2-40B4-BE49-F238E27FC236}">
                  <a16:creationId xmlns:a16="http://schemas.microsoft.com/office/drawing/2014/main" id="{EE0F1577-0522-210E-7230-DCDB92678DAD}"/>
                </a:ext>
              </a:extLst>
            </p:cNvPr>
            <p:cNvSpPr/>
            <p:nvPr/>
          </p:nvSpPr>
          <p:spPr>
            <a:xfrm>
              <a:off x="6912925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38" y="1112"/>
                  </a:moveTo>
                  <a:cubicBezTo>
                    <a:pt x="338" y="1225"/>
                    <a:pt x="588" y="1062"/>
                    <a:pt x="700" y="775"/>
                  </a:cubicBezTo>
                  <a:cubicBezTo>
                    <a:pt x="788" y="550"/>
                    <a:pt x="863" y="163"/>
                    <a:pt x="613" y="13"/>
                  </a:cubicBezTo>
                  <a:cubicBezTo>
                    <a:pt x="588" y="0"/>
                    <a:pt x="550" y="25"/>
                    <a:pt x="575" y="63"/>
                  </a:cubicBezTo>
                  <a:cubicBezTo>
                    <a:pt x="825" y="387"/>
                    <a:pt x="588" y="1225"/>
                    <a:pt x="63" y="1050"/>
                  </a:cubicBezTo>
                  <a:cubicBezTo>
                    <a:pt x="13" y="1025"/>
                    <a:pt x="0" y="1100"/>
                    <a:pt x="38" y="11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>
              <a:extLst>
                <a:ext uri="{FF2B5EF4-FFF2-40B4-BE49-F238E27FC236}">
                  <a16:creationId xmlns:a16="http://schemas.microsoft.com/office/drawing/2014/main" id="{7E0A0761-DE5E-6326-E361-33827E9E49D9}"/>
                </a:ext>
              </a:extLst>
            </p:cNvPr>
            <p:cNvSpPr/>
            <p:nvPr/>
          </p:nvSpPr>
          <p:spPr>
            <a:xfrm>
              <a:off x="6775150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162" y="38"/>
                  </a:moveTo>
                  <a:cubicBezTo>
                    <a:pt x="1213" y="825"/>
                    <a:pt x="0" y="1800"/>
                    <a:pt x="300" y="3199"/>
                  </a:cubicBezTo>
                  <a:cubicBezTo>
                    <a:pt x="313" y="3249"/>
                    <a:pt x="400" y="3224"/>
                    <a:pt x="388" y="3174"/>
                  </a:cubicBezTo>
                  <a:cubicBezTo>
                    <a:pt x="200" y="1787"/>
                    <a:pt x="1275" y="900"/>
                    <a:pt x="2225" y="88"/>
                  </a:cubicBezTo>
                  <a:cubicBezTo>
                    <a:pt x="2262" y="63"/>
                    <a:pt x="2200" y="0"/>
                    <a:pt x="2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>
              <a:extLst>
                <a:ext uri="{FF2B5EF4-FFF2-40B4-BE49-F238E27FC236}">
                  <a16:creationId xmlns:a16="http://schemas.microsoft.com/office/drawing/2014/main" id="{A3B1E111-3B86-28B0-F173-FA0B5B6F91B4}"/>
                </a:ext>
              </a:extLst>
            </p:cNvPr>
            <p:cNvSpPr/>
            <p:nvPr/>
          </p:nvSpPr>
          <p:spPr>
            <a:xfrm>
              <a:off x="6867625" y="2553650"/>
              <a:ext cx="15025" cy="30950"/>
            </a:xfrm>
            <a:custGeom>
              <a:avLst/>
              <a:gdLst/>
              <a:ahLst/>
              <a:cxnLst/>
              <a:rect l="l" t="t" r="r" b="b"/>
              <a:pathLst>
                <a:path w="601" h="1238" extrusionOk="0">
                  <a:moveTo>
                    <a:pt x="500" y="63"/>
                  </a:moveTo>
                  <a:cubicBezTo>
                    <a:pt x="475" y="463"/>
                    <a:pt x="313" y="850"/>
                    <a:pt x="25" y="1138"/>
                  </a:cubicBezTo>
                  <a:cubicBezTo>
                    <a:pt x="0" y="1175"/>
                    <a:pt x="38" y="1238"/>
                    <a:pt x="88" y="1213"/>
                  </a:cubicBezTo>
                  <a:cubicBezTo>
                    <a:pt x="250" y="1075"/>
                    <a:pt x="375" y="900"/>
                    <a:pt x="438" y="713"/>
                  </a:cubicBezTo>
                  <a:cubicBezTo>
                    <a:pt x="550" y="513"/>
                    <a:pt x="600" y="288"/>
                    <a:pt x="588" y="63"/>
                  </a:cubicBezTo>
                  <a:cubicBezTo>
                    <a:pt x="588" y="0"/>
                    <a:pt x="488" y="0"/>
                    <a:pt x="4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>
              <a:extLst>
                <a:ext uri="{FF2B5EF4-FFF2-40B4-BE49-F238E27FC236}">
                  <a16:creationId xmlns:a16="http://schemas.microsoft.com/office/drawing/2014/main" id="{DA4D103C-E18E-42DE-80CF-F8B6F986119E}"/>
                </a:ext>
              </a:extLst>
            </p:cNvPr>
            <p:cNvSpPr/>
            <p:nvPr/>
          </p:nvSpPr>
          <p:spPr>
            <a:xfrm>
              <a:off x="68613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325" y="1275"/>
                  </a:moveTo>
                  <a:cubicBezTo>
                    <a:pt x="113" y="825"/>
                    <a:pt x="413" y="313"/>
                    <a:pt x="825" y="125"/>
                  </a:cubicBezTo>
                  <a:cubicBezTo>
                    <a:pt x="875" y="100"/>
                    <a:pt x="838" y="0"/>
                    <a:pt x="775" y="25"/>
                  </a:cubicBezTo>
                  <a:cubicBezTo>
                    <a:pt x="300" y="238"/>
                    <a:pt x="0" y="838"/>
                    <a:pt x="238" y="1325"/>
                  </a:cubicBezTo>
                  <a:cubicBezTo>
                    <a:pt x="275" y="1375"/>
                    <a:pt x="350" y="1325"/>
                    <a:pt x="32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8">
              <a:extLst>
                <a:ext uri="{FF2B5EF4-FFF2-40B4-BE49-F238E27FC236}">
                  <a16:creationId xmlns:a16="http://schemas.microsoft.com/office/drawing/2014/main" id="{A8A41614-EFDB-5A50-26B6-E2C520DF326F}"/>
                </a:ext>
              </a:extLst>
            </p:cNvPr>
            <p:cNvSpPr/>
            <p:nvPr/>
          </p:nvSpPr>
          <p:spPr>
            <a:xfrm>
              <a:off x="6864175" y="2216250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1813" y="5236"/>
                  </a:moveTo>
                  <a:cubicBezTo>
                    <a:pt x="2125" y="3649"/>
                    <a:pt x="2400" y="212"/>
                    <a:pt x="51" y="0"/>
                  </a:cubicBezTo>
                  <a:cubicBezTo>
                    <a:pt x="1" y="0"/>
                    <a:pt x="1" y="62"/>
                    <a:pt x="51" y="75"/>
                  </a:cubicBezTo>
                  <a:cubicBezTo>
                    <a:pt x="2338" y="375"/>
                    <a:pt x="2038" y="3687"/>
                    <a:pt x="1738" y="5211"/>
                  </a:cubicBezTo>
                  <a:cubicBezTo>
                    <a:pt x="1738" y="5261"/>
                    <a:pt x="1813" y="5286"/>
                    <a:pt x="1813" y="5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8">
              <a:extLst>
                <a:ext uri="{FF2B5EF4-FFF2-40B4-BE49-F238E27FC236}">
                  <a16:creationId xmlns:a16="http://schemas.microsoft.com/office/drawing/2014/main" id="{AF266375-1DA6-861D-EEE3-9BA604721F8F}"/>
                </a:ext>
              </a:extLst>
            </p:cNvPr>
            <p:cNvSpPr/>
            <p:nvPr/>
          </p:nvSpPr>
          <p:spPr>
            <a:xfrm>
              <a:off x="6826700" y="2222800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2587" y="963"/>
                  </a:moveTo>
                  <a:cubicBezTo>
                    <a:pt x="2250" y="288"/>
                    <a:pt x="1425" y="0"/>
                    <a:pt x="788" y="450"/>
                  </a:cubicBezTo>
                  <a:cubicBezTo>
                    <a:pt x="200" y="863"/>
                    <a:pt x="0" y="1925"/>
                    <a:pt x="575" y="2425"/>
                  </a:cubicBezTo>
                  <a:cubicBezTo>
                    <a:pt x="638" y="2462"/>
                    <a:pt x="700" y="2387"/>
                    <a:pt x="650" y="2350"/>
                  </a:cubicBezTo>
                  <a:cubicBezTo>
                    <a:pt x="138" y="1875"/>
                    <a:pt x="300" y="900"/>
                    <a:pt x="838" y="525"/>
                  </a:cubicBezTo>
                  <a:cubicBezTo>
                    <a:pt x="1425" y="125"/>
                    <a:pt x="2237" y="350"/>
                    <a:pt x="2537" y="1000"/>
                  </a:cubicBezTo>
                  <a:cubicBezTo>
                    <a:pt x="2550" y="1038"/>
                    <a:pt x="2600" y="1000"/>
                    <a:pt x="2587" y="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8">
              <a:extLst>
                <a:ext uri="{FF2B5EF4-FFF2-40B4-BE49-F238E27FC236}">
                  <a16:creationId xmlns:a16="http://schemas.microsoft.com/office/drawing/2014/main" id="{AF2126CB-B5C9-CA17-60BA-C2B20DF35899}"/>
                </a:ext>
              </a:extLst>
            </p:cNvPr>
            <p:cNvSpPr/>
            <p:nvPr/>
          </p:nvSpPr>
          <p:spPr>
            <a:xfrm>
              <a:off x="6837325" y="2258100"/>
              <a:ext cx="46875" cy="35950"/>
            </a:xfrm>
            <a:custGeom>
              <a:avLst/>
              <a:gdLst/>
              <a:ahLst/>
              <a:cxnLst/>
              <a:rect l="l" t="t" r="r" b="b"/>
              <a:pathLst>
                <a:path w="1875" h="1438" extrusionOk="0">
                  <a:moveTo>
                    <a:pt x="25" y="750"/>
                  </a:moveTo>
                  <a:cubicBezTo>
                    <a:pt x="200" y="1213"/>
                    <a:pt x="738" y="1438"/>
                    <a:pt x="1200" y="1250"/>
                  </a:cubicBezTo>
                  <a:cubicBezTo>
                    <a:pt x="1662" y="1050"/>
                    <a:pt x="1875" y="513"/>
                    <a:pt x="1662" y="51"/>
                  </a:cubicBezTo>
                  <a:cubicBezTo>
                    <a:pt x="1650" y="1"/>
                    <a:pt x="1575" y="38"/>
                    <a:pt x="1587" y="88"/>
                  </a:cubicBezTo>
                  <a:cubicBezTo>
                    <a:pt x="1712" y="513"/>
                    <a:pt x="1587" y="963"/>
                    <a:pt x="1150" y="1150"/>
                  </a:cubicBezTo>
                  <a:cubicBezTo>
                    <a:pt x="738" y="1313"/>
                    <a:pt x="263" y="1125"/>
                    <a:pt x="88" y="713"/>
                  </a:cubicBezTo>
                  <a:cubicBezTo>
                    <a:pt x="63" y="675"/>
                    <a:pt x="0" y="713"/>
                    <a:pt x="2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8">
              <a:extLst>
                <a:ext uri="{FF2B5EF4-FFF2-40B4-BE49-F238E27FC236}">
                  <a16:creationId xmlns:a16="http://schemas.microsoft.com/office/drawing/2014/main" id="{81BDE10F-466E-6B0D-DCDA-7A7625917A53}"/>
                </a:ext>
              </a:extLst>
            </p:cNvPr>
            <p:cNvSpPr/>
            <p:nvPr/>
          </p:nvSpPr>
          <p:spPr>
            <a:xfrm>
              <a:off x="6849500" y="2246850"/>
              <a:ext cx="30650" cy="17200"/>
            </a:xfrm>
            <a:custGeom>
              <a:avLst/>
              <a:gdLst/>
              <a:ahLst/>
              <a:cxnLst/>
              <a:rect l="l" t="t" r="r" b="b"/>
              <a:pathLst>
                <a:path w="1226" h="688" extrusionOk="0">
                  <a:moveTo>
                    <a:pt x="1200" y="638"/>
                  </a:moveTo>
                  <a:cubicBezTo>
                    <a:pt x="1225" y="301"/>
                    <a:pt x="863" y="51"/>
                    <a:pt x="550" y="63"/>
                  </a:cubicBezTo>
                  <a:cubicBezTo>
                    <a:pt x="238" y="63"/>
                    <a:pt x="1" y="338"/>
                    <a:pt x="113" y="626"/>
                  </a:cubicBezTo>
                  <a:cubicBezTo>
                    <a:pt x="138" y="676"/>
                    <a:pt x="213" y="663"/>
                    <a:pt x="201" y="601"/>
                  </a:cubicBezTo>
                  <a:cubicBezTo>
                    <a:pt x="13" y="1"/>
                    <a:pt x="1163" y="51"/>
                    <a:pt x="1125" y="638"/>
                  </a:cubicBezTo>
                  <a:cubicBezTo>
                    <a:pt x="1125" y="688"/>
                    <a:pt x="1200" y="688"/>
                    <a:pt x="120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8">
              <a:extLst>
                <a:ext uri="{FF2B5EF4-FFF2-40B4-BE49-F238E27FC236}">
                  <a16:creationId xmlns:a16="http://schemas.microsoft.com/office/drawing/2014/main" id="{B69DCC5D-208D-FAC6-2A94-7FCF6141F24D}"/>
                </a:ext>
              </a:extLst>
            </p:cNvPr>
            <p:cNvSpPr/>
            <p:nvPr/>
          </p:nvSpPr>
          <p:spPr>
            <a:xfrm>
              <a:off x="6819200" y="2492725"/>
              <a:ext cx="71575" cy="55025"/>
            </a:xfrm>
            <a:custGeom>
              <a:avLst/>
              <a:gdLst/>
              <a:ahLst/>
              <a:cxnLst/>
              <a:rect l="l" t="t" r="r" b="b"/>
              <a:pathLst>
                <a:path w="2863" h="2201" extrusionOk="0">
                  <a:moveTo>
                    <a:pt x="2787" y="1750"/>
                  </a:moveTo>
                  <a:cubicBezTo>
                    <a:pt x="1463" y="2100"/>
                    <a:pt x="375" y="1288"/>
                    <a:pt x="50" y="26"/>
                  </a:cubicBezTo>
                  <a:cubicBezTo>
                    <a:pt x="50" y="1"/>
                    <a:pt x="0" y="1"/>
                    <a:pt x="0" y="26"/>
                  </a:cubicBezTo>
                  <a:cubicBezTo>
                    <a:pt x="100" y="1425"/>
                    <a:pt x="1538" y="2200"/>
                    <a:pt x="2812" y="1813"/>
                  </a:cubicBezTo>
                  <a:cubicBezTo>
                    <a:pt x="2862" y="1800"/>
                    <a:pt x="2837" y="1725"/>
                    <a:pt x="2787" y="1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8">
              <a:extLst>
                <a:ext uri="{FF2B5EF4-FFF2-40B4-BE49-F238E27FC236}">
                  <a16:creationId xmlns:a16="http://schemas.microsoft.com/office/drawing/2014/main" id="{6BC3DC2D-C3C6-1E9B-2AAE-FCB9FA09BAA6}"/>
                </a:ext>
              </a:extLst>
            </p:cNvPr>
            <p:cNvSpPr/>
            <p:nvPr/>
          </p:nvSpPr>
          <p:spPr>
            <a:xfrm>
              <a:off x="6793275" y="2835125"/>
              <a:ext cx="104675" cy="111575"/>
            </a:xfrm>
            <a:custGeom>
              <a:avLst/>
              <a:gdLst/>
              <a:ahLst/>
              <a:cxnLst/>
              <a:rect l="l" t="t" r="r" b="b"/>
              <a:pathLst>
                <a:path w="4187" h="4463" extrusionOk="0">
                  <a:moveTo>
                    <a:pt x="3999" y="2663"/>
                  </a:moveTo>
                  <a:cubicBezTo>
                    <a:pt x="4187" y="1213"/>
                    <a:pt x="2737" y="38"/>
                    <a:pt x="1387" y="751"/>
                  </a:cubicBezTo>
                  <a:cubicBezTo>
                    <a:pt x="0" y="1488"/>
                    <a:pt x="225" y="3425"/>
                    <a:pt x="1162" y="4437"/>
                  </a:cubicBezTo>
                  <a:cubicBezTo>
                    <a:pt x="1187" y="4462"/>
                    <a:pt x="1237" y="4425"/>
                    <a:pt x="1212" y="4387"/>
                  </a:cubicBezTo>
                  <a:cubicBezTo>
                    <a:pt x="563" y="3488"/>
                    <a:pt x="125" y="2013"/>
                    <a:pt x="1062" y="1138"/>
                  </a:cubicBezTo>
                  <a:cubicBezTo>
                    <a:pt x="2275" y="1"/>
                    <a:pt x="4087" y="1088"/>
                    <a:pt x="3899" y="2663"/>
                  </a:cubicBezTo>
                  <a:cubicBezTo>
                    <a:pt x="3887" y="2738"/>
                    <a:pt x="3999" y="2725"/>
                    <a:pt x="4012" y="2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>
              <a:extLst>
                <a:ext uri="{FF2B5EF4-FFF2-40B4-BE49-F238E27FC236}">
                  <a16:creationId xmlns:a16="http://schemas.microsoft.com/office/drawing/2014/main" id="{B619BFC0-61EA-963C-1972-4E1BECDA96F4}"/>
                </a:ext>
              </a:extLst>
            </p:cNvPr>
            <p:cNvSpPr/>
            <p:nvPr/>
          </p:nvSpPr>
          <p:spPr>
            <a:xfrm>
              <a:off x="6818575" y="2941350"/>
              <a:ext cx="146550" cy="263725"/>
            </a:xfrm>
            <a:custGeom>
              <a:avLst/>
              <a:gdLst/>
              <a:ahLst/>
              <a:cxnLst/>
              <a:rect l="l" t="t" r="r" b="b"/>
              <a:pathLst>
                <a:path w="5862" h="10549" extrusionOk="0">
                  <a:moveTo>
                    <a:pt x="38" y="101"/>
                  </a:moveTo>
                  <a:cubicBezTo>
                    <a:pt x="1700" y="1313"/>
                    <a:pt x="3812" y="2425"/>
                    <a:pt x="4737" y="4325"/>
                  </a:cubicBezTo>
                  <a:cubicBezTo>
                    <a:pt x="5586" y="6087"/>
                    <a:pt x="5761" y="8849"/>
                    <a:pt x="4562" y="10486"/>
                  </a:cubicBezTo>
                  <a:cubicBezTo>
                    <a:pt x="4537" y="10511"/>
                    <a:pt x="4587" y="10548"/>
                    <a:pt x="4612" y="10523"/>
                  </a:cubicBezTo>
                  <a:cubicBezTo>
                    <a:pt x="5861" y="9086"/>
                    <a:pt x="5724" y="6587"/>
                    <a:pt x="5137" y="4875"/>
                  </a:cubicBezTo>
                  <a:cubicBezTo>
                    <a:pt x="4349" y="2550"/>
                    <a:pt x="1950" y="1363"/>
                    <a:pt x="75" y="26"/>
                  </a:cubicBezTo>
                  <a:cubicBezTo>
                    <a:pt x="38" y="1"/>
                    <a:pt x="0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8">
              <a:extLst>
                <a:ext uri="{FF2B5EF4-FFF2-40B4-BE49-F238E27FC236}">
                  <a16:creationId xmlns:a16="http://schemas.microsoft.com/office/drawing/2014/main" id="{C1460905-9C65-12E7-5806-48A5D75E860A}"/>
                </a:ext>
              </a:extLst>
            </p:cNvPr>
            <p:cNvSpPr/>
            <p:nvPr/>
          </p:nvSpPr>
          <p:spPr>
            <a:xfrm>
              <a:off x="6841075" y="3137250"/>
              <a:ext cx="84375" cy="100925"/>
            </a:xfrm>
            <a:custGeom>
              <a:avLst/>
              <a:gdLst/>
              <a:ahLst/>
              <a:cxnLst/>
              <a:rect l="l" t="t" r="r" b="b"/>
              <a:pathLst>
                <a:path w="3375" h="4037" extrusionOk="0">
                  <a:moveTo>
                    <a:pt x="3299" y="2875"/>
                  </a:moveTo>
                  <a:cubicBezTo>
                    <a:pt x="2362" y="3412"/>
                    <a:pt x="987" y="3537"/>
                    <a:pt x="438" y="2375"/>
                  </a:cubicBezTo>
                  <a:cubicBezTo>
                    <a:pt x="313" y="2100"/>
                    <a:pt x="275" y="1787"/>
                    <a:pt x="325" y="1487"/>
                  </a:cubicBezTo>
                  <a:cubicBezTo>
                    <a:pt x="325" y="1412"/>
                    <a:pt x="313" y="1325"/>
                    <a:pt x="325" y="1250"/>
                  </a:cubicBezTo>
                  <a:cubicBezTo>
                    <a:pt x="450" y="488"/>
                    <a:pt x="650" y="513"/>
                    <a:pt x="1175" y="450"/>
                  </a:cubicBezTo>
                  <a:cubicBezTo>
                    <a:pt x="2075" y="338"/>
                    <a:pt x="2425" y="938"/>
                    <a:pt x="2275" y="1725"/>
                  </a:cubicBezTo>
                  <a:cubicBezTo>
                    <a:pt x="2162" y="2300"/>
                    <a:pt x="1875" y="2600"/>
                    <a:pt x="1462" y="3000"/>
                  </a:cubicBezTo>
                  <a:cubicBezTo>
                    <a:pt x="1150" y="3299"/>
                    <a:pt x="825" y="3549"/>
                    <a:pt x="800" y="3999"/>
                  </a:cubicBezTo>
                  <a:cubicBezTo>
                    <a:pt x="800" y="4024"/>
                    <a:pt x="850" y="4037"/>
                    <a:pt x="850" y="3999"/>
                  </a:cubicBezTo>
                  <a:cubicBezTo>
                    <a:pt x="950" y="3287"/>
                    <a:pt x="1862" y="2900"/>
                    <a:pt x="2225" y="2312"/>
                  </a:cubicBezTo>
                  <a:cubicBezTo>
                    <a:pt x="2525" y="1875"/>
                    <a:pt x="2575" y="1325"/>
                    <a:pt x="2362" y="850"/>
                  </a:cubicBezTo>
                  <a:cubicBezTo>
                    <a:pt x="2025" y="113"/>
                    <a:pt x="887" y="0"/>
                    <a:pt x="400" y="650"/>
                  </a:cubicBezTo>
                  <a:cubicBezTo>
                    <a:pt x="0" y="1163"/>
                    <a:pt x="138" y="2237"/>
                    <a:pt x="500" y="2725"/>
                  </a:cubicBezTo>
                  <a:cubicBezTo>
                    <a:pt x="1200" y="3662"/>
                    <a:pt x="2450" y="3462"/>
                    <a:pt x="3337" y="2950"/>
                  </a:cubicBezTo>
                  <a:cubicBezTo>
                    <a:pt x="3374" y="2912"/>
                    <a:pt x="3337" y="2850"/>
                    <a:pt x="3299" y="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8">
              <a:extLst>
                <a:ext uri="{FF2B5EF4-FFF2-40B4-BE49-F238E27FC236}">
                  <a16:creationId xmlns:a16="http://schemas.microsoft.com/office/drawing/2014/main" id="{350E51AB-BA4B-2668-1454-255887BECE4E}"/>
                </a:ext>
              </a:extLst>
            </p:cNvPr>
            <p:cNvSpPr/>
            <p:nvPr/>
          </p:nvSpPr>
          <p:spPr>
            <a:xfrm>
              <a:off x="6857325" y="3245025"/>
              <a:ext cx="13750" cy="55325"/>
            </a:xfrm>
            <a:custGeom>
              <a:avLst/>
              <a:gdLst/>
              <a:ahLst/>
              <a:cxnLst/>
              <a:rect l="l" t="t" r="r" b="b"/>
              <a:pathLst>
                <a:path w="550" h="2213" extrusionOk="0">
                  <a:moveTo>
                    <a:pt x="75" y="51"/>
                  </a:moveTo>
                  <a:cubicBezTo>
                    <a:pt x="0" y="738"/>
                    <a:pt x="63" y="1588"/>
                    <a:pt x="475" y="2188"/>
                  </a:cubicBezTo>
                  <a:cubicBezTo>
                    <a:pt x="500" y="2213"/>
                    <a:pt x="550" y="2200"/>
                    <a:pt x="537" y="2163"/>
                  </a:cubicBezTo>
                  <a:cubicBezTo>
                    <a:pt x="300" y="1438"/>
                    <a:pt x="75" y="825"/>
                    <a:pt x="150" y="51"/>
                  </a:cubicBezTo>
                  <a:cubicBezTo>
                    <a:pt x="150" y="1"/>
                    <a:pt x="87" y="1"/>
                    <a:pt x="7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>
              <a:extLst>
                <a:ext uri="{FF2B5EF4-FFF2-40B4-BE49-F238E27FC236}">
                  <a16:creationId xmlns:a16="http://schemas.microsoft.com/office/drawing/2014/main" id="{0C39658E-C08E-1228-2592-0DF223D50B70}"/>
                </a:ext>
              </a:extLst>
            </p:cNvPr>
            <p:cNvSpPr/>
            <p:nvPr/>
          </p:nvSpPr>
          <p:spPr>
            <a:xfrm>
              <a:off x="6805150" y="2972925"/>
              <a:ext cx="96550" cy="81550"/>
            </a:xfrm>
            <a:custGeom>
              <a:avLst/>
              <a:gdLst/>
              <a:ahLst/>
              <a:cxnLst/>
              <a:rect l="l" t="t" r="r" b="b"/>
              <a:pathLst>
                <a:path w="3862" h="3262" extrusionOk="0">
                  <a:moveTo>
                    <a:pt x="3824" y="1025"/>
                  </a:moveTo>
                  <a:cubicBezTo>
                    <a:pt x="3187" y="475"/>
                    <a:pt x="2362" y="0"/>
                    <a:pt x="1487" y="187"/>
                  </a:cubicBezTo>
                  <a:cubicBezTo>
                    <a:pt x="662" y="375"/>
                    <a:pt x="50" y="1175"/>
                    <a:pt x="25" y="2012"/>
                  </a:cubicBezTo>
                  <a:cubicBezTo>
                    <a:pt x="0" y="2587"/>
                    <a:pt x="375" y="3262"/>
                    <a:pt x="1037" y="3187"/>
                  </a:cubicBezTo>
                  <a:cubicBezTo>
                    <a:pt x="1387" y="3149"/>
                    <a:pt x="1812" y="2799"/>
                    <a:pt x="1437" y="2512"/>
                  </a:cubicBezTo>
                  <a:cubicBezTo>
                    <a:pt x="1387" y="2487"/>
                    <a:pt x="1350" y="2549"/>
                    <a:pt x="1387" y="2587"/>
                  </a:cubicBezTo>
                  <a:cubicBezTo>
                    <a:pt x="562" y="3012"/>
                    <a:pt x="138" y="2862"/>
                    <a:pt x="125" y="2124"/>
                  </a:cubicBezTo>
                  <a:cubicBezTo>
                    <a:pt x="125" y="1812"/>
                    <a:pt x="200" y="1500"/>
                    <a:pt x="362" y="1225"/>
                  </a:cubicBezTo>
                  <a:cubicBezTo>
                    <a:pt x="562" y="787"/>
                    <a:pt x="950" y="462"/>
                    <a:pt x="1412" y="325"/>
                  </a:cubicBezTo>
                  <a:cubicBezTo>
                    <a:pt x="2299" y="88"/>
                    <a:pt x="3124" y="550"/>
                    <a:pt x="3787" y="1075"/>
                  </a:cubicBezTo>
                  <a:cubicBezTo>
                    <a:pt x="3824" y="1087"/>
                    <a:pt x="3862" y="1050"/>
                    <a:pt x="3837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>
              <a:extLst>
                <a:ext uri="{FF2B5EF4-FFF2-40B4-BE49-F238E27FC236}">
                  <a16:creationId xmlns:a16="http://schemas.microsoft.com/office/drawing/2014/main" id="{6D1EBEC8-6EB1-E8F6-5732-AAB1A5270A95}"/>
                </a:ext>
              </a:extLst>
            </p:cNvPr>
            <p:cNvSpPr/>
            <p:nvPr/>
          </p:nvSpPr>
          <p:spPr>
            <a:xfrm>
              <a:off x="6762350" y="2958850"/>
              <a:ext cx="110600" cy="22825"/>
            </a:xfrm>
            <a:custGeom>
              <a:avLst/>
              <a:gdLst/>
              <a:ahLst/>
              <a:cxnLst/>
              <a:rect l="l" t="t" r="r" b="b"/>
              <a:pathLst>
                <a:path w="4424" h="913" extrusionOk="0">
                  <a:moveTo>
                    <a:pt x="4399" y="825"/>
                  </a:moveTo>
                  <a:cubicBezTo>
                    <a:pt x="3874" y="376"/>
                    <a:pt x="3187" y="251"/>
                    <a:pt x="2524" y="176"/>
                  </a:cubicBezTo>
                  <a:cubicBezTo>
                    <a:pt x="1700" y="88"/>
                    <a:pt x="725" y="1"/>
                    <a:pt x="38" y="526"/>
                  </a:cubicBezTo>
                  <a:cubicBezTo>
                    <a:pt x="0" y="551"/>
                    <a:pt x="25" y="601"/>
                    <a:pt x="63" y="588"/>
                  </a:cubicBezTo>
                  <a:cubicBezTo>
                    <a:pt x="1187" y="1"/>
                    <a:pt x="3324" y="38"/>
                    <a:pt x="4324" y="875"/>
                  </a:cubicBezTo>
                  <a:cubicBezTo>
                    <a:pt x="4374" y="913"/>
                    <a:pt x="4424" y="863"/>
                    <a:pt x="4386" y="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8">
              <a:extLst>
                <a:ext uri="{FF2B5EF4-FFF2-40B4-BE49-F238E27FC236}">
                  <a16:creationId xmlns:a16="http://schemas.microsoft.com/office/drawing/2014/main" id="{FD9B4D7E-454B-9574-E7C7-4AB586054AAC}"/>
                </a:ext>
              </a:extLst>
            </p:cNvPr>
            <p:cNvSpPr/>
            <p:nvPr/>
          </p:nvSpPr>
          <p:spPr>
            <a:xfrm>
              <a:off x="675110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126"/>
                  </a:moveTo>
                  <a:cubicBezTo>
                    <a:pt x="488" y="213"/>
                    <a:pt x="463" y="313"/>
                    <a:pt x="400" y="388"/>
                  </a:cubicBezTo>
                  <a:cubicBezTo>
                    <a:pt x="338" y="450"/>
                    <a:pt x="238" y="475"/>
                    <a:pt x="150" y="463"/>
                  </a:cubicBezTo>
                  <a:cubicBezTo>
                    <a:pt x="125" y="450"/>
                    <a:pt x="88" y="438"/>
                    <a:pt x="63" y="425"/>
                  </a:cubicBezTo>
                  <a:cubicBezTo>
                    <a:pt x="38" y="388"/>
                    <a:pt x="25" y="350"/>
                    <a:pt x="25" y="313"/>
                  </a:cubicBezTo>
                  <a:cubicBezTo>
                    <a:pt x="0" y="188"/>
                    <a:pt x="63" y="63"/>
                    <a:pt x="175" y="13"/>
                  </a:cubicBezTo>
                  <a:cubicBezTo>
                    <a:pt x="313" y="1"/>
                    <a:pt x="425" y="101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8">
              <a:extLst>
                <a:ext uri="{FF2B5EF4-FFF2-40B4-BE49-F238E27FC236}">
                  <a16:creationId xmlns:a16="http://schemas.microsoft.com/office/drawing/2014/main" id="{93CEDA2C-ABFA-3043-FA13-BCA1B404E64A}"/>
                </a:ext>
              </a:extLst>
            </p:cNvPr>
            <p:cNvSpPr/>
            <p:nvPr/>
          </p:nvSpPr>
          <p:spPr>
            <a:xfrm>
              <a:off x="6748600" y="2965425"/>
              <a:ext cx="17200" cy="22200"/>
            </a:xfrm>
            <a:custGeom>
              <a:avLst/>
              <a:gdLst/>
              <a:ahLst/>
              <a:cxnLst/>
              <a:rect l="l" t="t" r="r" b="b"/>
              <a:pathLst>
                <a:path w="688" h="888" extrusionOk="0">
                  <a:moveTo>
                    <a:pt x="475" y="300"/>
                  </a:moveTo>
                  <a:cubicBezTo>
                    <a:pt x="450" y="587"/>
                    <a:pt x="375" y="637"/>
                    <a:pt x="275" y="462"/>
                  </a:cubicBezTo>
                  <a:cubicBezTo>
                    <a:pt x="100" y="300"/>
                    <a:pt x="163" y="288"/>
                    <a:pt x="488" y="413"/>
                  </a:cubicBezTo>
                  <a:cubicBezTo>
                    <a:pt x="488" y="450"/>
                    <a:pt x="575" y="438"/>
                    <a:pt x="575" y="400"/>
                  </a:cubicBezTo>
                  <a:cubicBezTo>
                    <a:pt x="575" y="0"/>
                    <a:pt x="0" y="88"/>
                    <a:pt x="63" y="487"/>
                  </a:cubicBezTo>
                  <a:cubicBezTo>
                    <a:pt x="125" y="887"/>
                    <a:pt x="687" y="650"/>
                    <a:pt x="600" y="275"/>
                  </a:cubicBezTo>
                  <a:cubicBezTo>
                    <a:pt x="575" y="200"/>
                    <a:pt x="475" y="2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>
              <a:extLst>
                <a:ext uri="{FF2B5EF4-FFF2-40B4-BE49-F238E27FC236}">
                  <a16:creationId xmlns:a16="http://schemas.microsoft.com/office/drawing/2014/main" id="{FEC78847-FB5D-1D0C-CC19-3582421CB1D8}"/>
                </a:ext>
              </a:extLst>
            </p:cNvPr>
            <p:cNvSpPr/>
            <p:nvPr/>
          </p:nvSpPr>
          <p:spPr>
            <a:xfrm>
              <a:off x="6927925" y="3207225"/>
              <a:ext cx="3450" cy="2850"/>
            </a:xfrm>
            <a:custGeom>
              <a:avLst/>
              <a:gdLst/>
              <a:ahLst/>
              <a:cxnLst/>
              <a:rect l="l" t="t" r="r" b="b"/>
              <a:pathLst>
                <a:path w="138" h="114" extrusionOk="0">
                  <a:moveTo>
                    <a:pt x="63" y="13"/>
                  </a:moveTo>
                  <a:lnTo>
                    <a:pt x="38" y="26"/>
                  </a:lnTo>
                  <a:cubicBezTo>
                    <a:pt x="0" y="38"/>
                    <a:pt x="0" y="76"/>
                    <a:pt x="38" y="88"/>
                  </a:cubicBezTo>
                  <a:lnTo>
                    <a:pt x="63" y="101"/>
                  </a:lnTo>
                  <a:cubicBezTo>
                    <a:pt x="125" y="113"/>
                    <a:pt x="138" y="1"/>
                    <a:pt x="6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>
              <a:extLst>
                <a:ext uri="{FF2B5EF4-FFF2-40B4-BE49-F238E27FC236}">
                  <a16:creationId xmlns:a16="http://schemas.microsoft.com/office/drawing/2014/main" id="{35A19879-FA1D-6CA8-3393-EA475F57455A}"/>
                </a:ext>
              </a:extLst>
            </p:cNvPr>
            <p:cNvSpPr/>
            <p:nvPr/>
          </p:nvSpPr>
          <p:spPr>
            <a:xfrm>
              <a:off x="6870125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" y="138"/>
                  </a:moveTo>
                  <a:cubicBezTo>
                    <a:pt x="313" y="225"/>
                    <a:pt x="425" y="662"/>
                    <a:pt x="475" y="887"/>
                  </a:cubicBezTo>
                  <a:cubicBezTo>
                    <a:pt x="513" y="1125"/>
                    <a:pt x="500" y="1375"/>
                    <a:pt x="463" y="1625"/>
                  </a:cubicBezTo>
                  <a:cubicBezTo>
                    <a:pt x="463" y="1675"/>
                    <a:pt x="550" y="1687"/>
                    <a:pt x="563" y="1637"/>
                  </a:cubicBezTo>
                  <a:cubicBezTo>
                    <a:pt x="700" y="1175"/>
                    <a:pt x="625" y="225"/>
                    <a:pt x="100" y="25"/>
                  </a:cubicBezTo>
                  <a:cubicBezTo>
                    <a:pt x="25" y="0"/>
                    <a:pt x="0" y="113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8">
              <a:extLst>
                <a:ext uri="{FF2B5EF4-FFF2-40B4-BE49-F238E27FC236}">
                  <a16:creationId xmlns:a16="http://schemas.microsoft.com/office/drawing/2014/main" id="{B7DB5B9C-2734-4D00-1A30-C87BBEBC1DD6}"/>
                </a:ext>
              </a:extLst>
            </p:cNvPr>
            <p:cNvSpPr/>
            <p:nvPr/>
          </p:nvSpPr>
          <p:spPr>
            <a:xfrm>
              <a:off x="6865425" y="32978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751" y="1575"/>
                  </a:moveTo>
                  <a:cubicBezTo>
                    <a:pt x="376" y="1175"/>
                    <a:pt x="188" y="625"/>
                    <a:pt x="238" y="88"/>
                  </a:cubicBezTo>
                  <a:cubicBezTo>
                    <a:pt x="238" y="26"/>
                    <a:pt x="163" y="1"/>
                    <a:pt x="151" y="63"/>
                  </a:cubicBezTo>
                  <a:cubicBezTo>
                    <a:pt x="1" y="563"/>
                    <a:pt x="313" y="1288"/>
                    <a:pt x="676" y="1638"/>
                  </a:cubicBezTo>
                  <a:cubicBezTo>
                    <a:pt x="726" y="1688"/>
                    <a:pt x="788" y="1613"/>
                    <a:pt x="751" y="15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8">
              <a:extLst>
                <a:ext uri="{FF2B5EF4-FFF2-40B4-BE49-F238E27FC236}">
                  <a16:creationId xmlns:a16="http://schemas.microsoft.com/office/drawing/2014/main" id="{4161F10B-10E7-48EE-7D53-01225A22E02B}"/>
                </a:ext>
              </a:extLst>
            </p:cNvPr>
            <p:cNvSpPr/>
            <p:nvPr/>
          </p:nvSpPr>
          <p:spPr>
            <a:xfrm>
              <a:off x="6831375" y="323752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01" y="51"/>
                  </a:moveTo>
                  <a:cubicBezTo>
                    <a:pt x="1125" y="363"/>
                    <a:pt x="951" y="613"/>
                    <a:pt x="763" y="863"/>
                  </a:cubicBezTo>
                  <a:cubicBezTo>
                    <a:pt x="588" y="1088"/>
                    <a:pt x="326" y="1225"/>
                    <a:pt x="38" y="1250"/>
                  </a:cubicBezTo>
                  <a:cubicBezTo>
                    <a:pt x="1" y="1250"/>
                    <a:pt x="13" y="1325"/>
                    <a:pt x="51" y="1325"/>
                  </a:cubicBezTo>
                  <a:cubicBezTo>
                    <a:pt x="351" y="1313"/>
                    <a:pt x="638" y="1163"/>
                    <a:pt x="813" y="913"/>
                  </a:cubicBezTo>
                  <a:cubicBezTo>
                    <a:pt x="1013" y="663"/>
                    <a:pt x="1200" y="388"/>
                    <a:pt x="1188" y="51"/>
                  </a:cubicBezTo>
                  <a:cubicBezTo>
                    <a:pt x="1188" y="1"/>
                    <a:pt x="1101" y="1"/>
                    <a:pt x="11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8">
              <a:extLst>
                <a:ext uri="{FF2B5EF4-FFF2-40B4-BE49-F238E27FC236}">
                  <a16:creationId xmlns:a16="http://schemas.microsoft.com/office/drawing/2014/main" id="{67434F69-B1E8-2C4A-F02C-315360258D2B}"/>
                </a:ext>
              </a:extLst>
            </p:cNvPr>
            <p:cNvSpPr/>
            <p:nvPr/>
          </p:nvSpPr>
          <p:spPr>
            <a:xfrm>
              <a:off x="6831700" y="3237850"/>
              <a:ext cx="29075" cy="33125"/>
            </a:xfrm>
            <a:custGeom>
              <a:avLst/>
              <a:gdLst/>
              <a:ahLst/>
              <a:cxnLst/>
              <a:rect l="l" t="t" r="r" b="b"/>
              <a:pathLst>
                <a:path w="1163" h="1325" extrusionOk="0">
                  <a:moveTo>
                    <a:pt x="75" y="1275"/>
                  </a:moveTo>
                  <a:cubicBezTo>
                    <a:pt x="150" y="1012"/>
                    <a:pt x="288" y="763"/>
                    <a:pt x="463" y="538"/>
                  </a:cubicBezTo>
                  <a:cubicBezTo>
                    <a:pt x="638" y="313"/>
                    <a:pt x="875" y="250"/>
                    <a:pt x="1112" y="113"/>
                  </a:cubicBezTo>
                  <a:cubicBezTo>
                    <a:pt x="1162" y="75"/>
                    <a:pt x="1125" y="0"/>
                    <a:pt x="1063" y="13"/>
                  </a:cubicBezTo>
                  <a:cubicBezTo>
                    <a:pt x="488" y="125"/>
                    <a:pt x="88" y="700"/>
                    <a:pt x="0" y="1262"/>
                  </a:cubicBezTo>
                  <a:cubicBezTo>
                    <a:pt x="0" y="1300"/>
                    <a:pt x="63" y="1325"/>
                    <a:pt x="7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8">
              <a:extLst>
                <a:ext uri="{FF2B5EF4-FFF2-40B4-BE49-F238E27FC236}">
                  <a16:creationId xmlns:a16="http://schemas.microsoft.com/office/drawing/2014/main" id="{13BAAE4A-6804-C873-758E-B2DC18223846}"/>
                </a:ext>
              </a:extLst>
            </p:cNvPr>
            <p:cNvSpPr/>
            <p:nvPr/>
          </p:nvSpPr>
          <p:spPr>
            <a:xfrm>
              <a:off x="6767025" y="2929475"/>
              <a:ext cx="86575" cy="38475"/>
            </a:xfrm>
            <a:custGeom>
              <a:avLst/>
              <a:gdLst/>
              <a:ahLst/>
              <a:cxnLst/>
              <a:rect l="l" t="t" r="r" b="b"/>
              <a:pathLst>
                <a:path w="3463" h="1539" extrusionOk="0">
                  <a:moveTo>
                    <a:pt x="3425" y="1451"/>
                  </a:moveTo>
                  <a:cubicBezTo>
                    <a:pt x="2437" y="713"/>
                    <a:pt x="1288" y="226"/>
                    <a:pt x="88" y="13"/>
                  </a:cubicBezTo>
                  <a:cubicBezTo>
                    <a:pt x="25" y="1"/>
                    <a:pt x="0" y="88"/>
                    <a:pt x="50" y="101"/>
                  </a:cubicBezTo>
                  <a:cubicBezTo>
                    <a:pt x="1250" y="326"/>
                    <a:pt x="2387" y="801"/>
                    <a:pt x="3387" y="1513"/>
                  </a:cubicBezTo>
                  <a:cubicBezTo>
                    <a:pt x="3425" y="1538"/>
                    <a:pt x="3462" y="1476"/>
                    <a:pt x="3425" y="1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>
              <a:extLst>
                <a:ext uri="{FF2B5EF4-FFF2-40B4-BE49-F238E27FC236}">
                  <a16:creationId xmlns:a16="http://schemas.microsoft.com/office/drawing/2014/main" id="{F98FC45A-CC95-AE81-D3AB-4565993CEE74}"/>
                </a:ext>
              </a:extLst>
            </p:cNvPr>
            <p:cNvSpPr/>
            <p:nvPr/>
          </p:nvSpPr>
          <p:spPr>
            <a:xfrm>
              <a:off x="6752650" y="2919175"/>
              <a:ext cx="16575" cy="17825"/>
            </a:xfrm>
            <a:custGeom>
              <a:avLst/>
              <a:gdLst/>
              <a:ahLst/>
              <a:cxnLst/>
              <a:rect l="l" t="t" r="r" b="b"/>
              <a:pathLst>
                <a:path w="663" h="713" extrusionOk="0">
                  <a:moveTo>
                    <a:pt x="525" y="463"/>
                  </a:moveTo>
                  <a:cubicBezTo>
                    <a:pt x="488" y="363"/>
                    <a:pt x="488" y="351"/>
                    <a:pt x="500" y="425"/>
                  </a:cubicBezTo>
                  <a:cubicBezTo>
                    <a:pt x="500" y="463"/>
                    <a:pt x="500" y="500"/>
                    <a:pt x="500" y="538"/>
                  </a:cubicBezTo>
                  <a:cubicBezTo>
                    <a:pt x="500" y="575"/>
                    <a:pt x="550" y="600"/>
                    <a:pt x="563" y="563"/>
                  </a:cubicBezTo>
                  <a:cubicBezTo>
                    <a:pt x="663" y="338"/>
                    <a:pt x="438" y="1"/>
                    <a:pt x="213" y="238"/>
                  </a:cubicBezTo>
                  <a:cubicBezTo>
                    <a:pt x="1" y="488"/>
                    <a:pt x="376" y="713"/>
                    <a:pt x="575" y="525"/>
                  </a:cubicBezTo>
                  <a:cubicBezTo>
                    <a:pt x="625" y="488"/>
                    <a:pt x="563" y="425"/>
                    <a:pt x="513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>
              <a:extLst>
                <a:ext uri="{FF2B5EF4-FFF2-40B4-BE49-F238E27FC236}">
                  <a16:creationId xmlns:a16="http://schemas.microsoft.com/office/drawing/2014/main" id="{29DBD67A-9EFD-882C-723C-D65EC38BAB2D}"/>
                </a:ext>
              </a:extLst>
            </p:cNvPr>
            <p:cNvSpPr/>
            <p:nvPr/>
          </p:nvSpPr>
          <p:spPr>
            <a:xfrm>
              <a:off x="6783275" y="2974800"/>
              <a:ext cx="81875" cy="30325"/>
            </a:xfrm>
            <a:custGeom>
              <a:avLst/>
              <a:gdLst/>
              <a:ahLst/>
              <a:cxnLst/>
              <a:rect l="l" t="t" r="r" b="b"/>
              <a:pathLst>
                <a:path w="3275" h="1213" extrusionOk="0">
                  <a:moveTo>
                    <a:pt x="3212" y="137"/>
                  </a:moveTo>
                  <a:cubicBezTo>
                    <a:pt x="2112" y="0"/>
                    <a:pt x="738" y="225"/>
                    <a:pt x="13" y="1150"/>
                  </a:cubicBezTo>
                  <a:cubicBezTo>
                    <a:pt x="0" y="1187"/>
                    <a:pt x="25" y="1212"/>
                    <a:pt x="63" y="1200"/>
                  </a:cubicBezTo>
                  <a:cubicBezTo>
                    <a:pt x="1000" y="412"/>
                    <a:pt x="2000" y="87"/>
                    <a:pt x="3212" y="225"/>
                  </a:cubicBezTo>
                  <a:cubicBezTo>
                    <a:pt x="3274" y="225"/>
                    <a:pt x="3274" y="137"/>
                    <a:pt x="3212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>
              <a:extLst>
                <a:ext uri="{FF2B5EF4-FFF2-40B4-BE49-F238E27FC236}">
                  <a16:creationId xmlns:a16="http://schemas.microsoft.com/office/drawing/2014/main" id="{2C4C853F-DFAC-E3B6-C631-BEE650FB6F19}"/>
                </a:ext>
              </a:extLst>
            </p:cNvPr>
            <p:cNvSpPr/>
            <p:nvPr/>
          </p:nvSpPr>
          <p:spPr>
            <a:xfrm>
              <a:off x="6773575" y="3001650"/>
              <a:ext cx="14725" cy="13150"/>
            </a:xfrm>
            <a:custGeom>
              <a:avLst/>
              <a:gdLst/>
              <a:ahLst/>
              <a:cxnLst/>
              <a:rect l="l" t="t" r="r" b="b"/>
              <a:pathLst>
                <a:path w="589" h="526" extrusionOk="0">
                  <a:moveTo>
                    <a:pt x="338" y="426"/>
                  </a:moveTo>
                  <a:cubicBezTo>
                    <a:pt x="338" y="326"/>
                    <a:pt x="313" y="313"/>
                    <a:pt x="263" y="376"/>
                  </a:cubicBezTo>
                  <a:cubicBezTo>
                    <a:pt x="226" y="388"/>
                    <a:pt x="238" y="438"/>
                    <a:pt x="276" y="438"/>
                  </a:cubicBezTo>
                  <a:cubicBezTo>
                    <a:pt x="563" y="438"/>
                    <a:pt x="588" y="1"/>
                    <a:pt x="301" y="38"/>
                  </a:cubicBezTo>
                  <a:cubicBezTo>
                    <a:pt x="1" y="63"/>
                    <a:pt x="38" y="526"/>
                    <a:pt x="338" y="488"/>
                  </a:cubicBezTo>
                  <a:cubicBezTo>
                    <a:pt x="376" y="488"/>
                    <a:pt x="376" y="426"/>
                    <a:pt x="338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>
              <a:extLst>
                <a:ext uri="{FF2B5EF4-FFF2-40B4-BE49-F238E27FC236}">
                  <a16:creationId xmlns:a16="http://schemas.microsoft.com/office/drawing/2014/main" id="{F070029B-5519-03AA-C064-BF7AD0783F89}"/>
                </a:ext>
              </a:extLst>
            </p:cNvPr>
            <p:cNvSpPr/>
            <p:nvPr/>
          </p:nvSpPr>
          <p:spPr>
            <a:xfrm>
              <a:off x="6888250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337" y="38"/>
                  </a:moveTo>
                  <a:cubicBezTo>
                    <a:pt x="1650" y="1800"/>
                    <a:pt x="925" y="3125"/>
                    <a:pt x="738" y="5050"/>
                  </a:cubicBezTo>
                  <a:cubicBezTo>
                    <a:pt x="575" y="6762"/>
                    <a:pt x="975" y="8011"/>
                    <a:pt x="1925" y="9436"/>
                  </a:cubicBezTo>
                  <a:cubicBezTo>
                    <a:pt x="1975" y="9498"/>
                    <a:pt x="2075" y="9436"/>
                    <a:pt x="2037" y="9373"/>
                  </a:cubicBezTo>
                  <a:cubicBezTo>
                    <a:pt x="0" y="6049"/>
                    <a:pt x="1137" y="3375"/>
                    <a:pt x="2400" y="51"/>
                  </a:cubicBezTo>
                  <a:cubicBezTo>
                    <a:pt x="2412" y="13"/>
                    <a:pt x="2350" y="1"/>
                    <a:pt x="233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>
              <a:extLst>
                <a:ext uri="{FF2B5EF4-FFF2-40B4-BE49-F238E27FC236}">
                  <a16:creationId xmlns:a16="http://schemas.microsoft.com/office/drawing/2014/main" id="{566DEBAE-79B4-6916-1855-3276D917E882}"/>
                </a:ext>
              </a:extLst>
            </p:cNvPr>
            <p:cNvSpPr/>
            <p:nvPr/>
          </p:nvSpPr>
          <p:spPr>
            <a:xfrm>
              <a:off x="6844200" y="2899500"/>
              <a:ext cx="49375" cy="31575"/>
            </a:xfrm>
            <a:custGeom>
              <a:avLst/>
              <a:gdLst/>
              <a:ahLst/>
              <a:cxnLst/>
              <a:rect l="l" t="t" r="r" b="b"/>
              <a:pathLst>
                <a:path w="1975" h="1263" extrusionOk="0">
                  <a:moveTo>
                    <a:pt x="1912" y="25"/>
                  </a:moveTo>
                  <a:cubicBezTo>
                    <a:pt x="1825" y="450"/>
                    <a:pt x="1612" y="838"/>
                    <a:pt x="1212" y="1025"/>
                  </a:cubicBezTo>
                  <a:cubicBezTo>
                    <a:pt x="712" y="1237"/>
                    <a:pt x="125" y="975"/>
                    <a:pt x="113" y="400"/>
                  </a:cubicBezTo>
                  <a:cubicBezTo>
                    <a:pt x="113" y="325"/>
                    <a:pt x="0" y="325"/>
                    <a:pt x="0" y="400"/>
                  </a:cubicBezTo>
                  <a:cubicBezTo>
                    <a:pt x="0" y="888"/>
                    <a:pt x="438" y="1262"/>
                    <a:pt x="925" y="1212"/>
                  </a:cubicBezTo>
                  <a:cubicBezTo>
                    <a:pt x="1525" y="1150"/>
                    <a:pt x="1875" y="613"/>
                    <a:pt x="1975" y="50"/>
                  </a:cubicBezTo>
                  <a:cubicBezTo>
                    <a:pt x="1975" y="13"/>
                    <a:pt x="1912" y="0"/>
                    <a:pt x="191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>
              <a:extLst>
                <a:ext uri="{FF2B5EF4-FFF2-40B4-BE49-F238E27FC236}">
                  <a16:creationId xmlns:a16="http://schemas.microsoft.com/office/drawing/2014/main" id="{909F05F4-CDD2-0CD4-D661-39577A096163}"/>
                </a:ext>
              </a:extLst>
            </p:cNvPr>
            <p:cNvSpPr/>
            <p:nvPr/>
          </p:nvSpPr>
          <p:spPr>
            <a:xfrm>
              <a:off x="6887300" y="31138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626" y="2449"/>
                  </a:moveTo>
                  <a:cubicBezTo>
                    <a:pt x="626" y="2149"/>
                    <a:pt x="563" y="1850"/>
                    <a:pt x="426" y="1575"/>
                  </a:cubicBezTo>
                  <a:cubicBezTo>
                    <a:pt x="126" y="875"/>
                    <a:pt x="426" y="200"/>
                    <a:pt x="1225" y="88"/>
                  </a:cubicBezTo>
                  <a:cubicBezTo>
                    <a:pt x="1263" y="88"/>
                    <a:pt x="1250" y="13"/>
                    <a:pt x="1213" y="13"/>
                  </a:cubicBezTo>
                  <a:cubicBezTo>
                    <a:pt x="776" y="0"/>
                    <a:pt x="376" y="275"/>
                    <a:pt x="226" y="687"/>
                  </a:cubicBezTo>
                  <a:cubicBezTo>
                    <a:pt x="1" y="1325"/>
                    <a:pt x="563" y="1825"/>
                    <a:pt x="538" y="2449"/>
                  </a:cubicBezTo>
                  <a:cubicBezTo>
                    <a:pt x="538" y="2499"/>
                    <a:pt x="613" y="2499"/>
                    <a:pt x="6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>
              <a:extLst>
                <a:ext uri="{FF2B5EF4-FFF2-40B4-BE49-F238E27FC236}">
                  <a16:creationId xmlns:a16="http://schemas.microsoft.com/office/drawing/2014/main" id="{42162EFC-5851-1E57-0DA0-F0279341C668}"/>
                </a:ext>
              </a:extLst>
            </p:cNvPr>
            <p:cNvSpPr/>
            <p:nvPr/>
          </p:nvSpPr>
          <p:spPr>
            <a:xfrm>
              <a:off x="6912925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63" y="175"/>
                  </a:moveTo>
                  <a:cubicBezTo>
                    <a:pt x="588" y="0"/>
                    <a:pt x="825" y="837"/>
                    <a:pt x="575" y="1162"/>
                  </a:cubicBezTo>
                  <a:cubicBezTo>
                    <a:pt x="550" y="1200"/>
                    <a:pt x="588" y="1225"/>
                    <a:pt x="613" y="1212"/>
                  </a:cubicBezTo>
                  <a:cubicBezTo>
                    <a:pt x="863" y="1062"/>
                    <a:pt x="788" y="675"/>
                    <a:pt x="700" y="437"/>
                  </a:cubicBezTo>
                  <a:cubicBezTo>
                    <a:pt x="588" y="163"/>
                    <a:pt x="338" y="0"/>
                    <a:pt x="38" y="113"/>
                  </a:cubicBezTo>
                  <a:cubicBezTo>
                    <a:pt x="0" y="125"/>
                    <a:pt x="13" y="200"/>
                    <a:pt x="63" y="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>
              <a:extLst>
                <a:ext uri="{FF2B5EF4-FFF2-40B4-BE49-F238E27FC236}">
                  <a16:creationId xmlns:a16="http://schemas.microsoft.com/office/drawing/2014/main" id="{B5896FF5-F973-BC34-5098-BA83DB948C87}"/>
                </a:ext>
              </a:extLst>
            </p:cNvPr>
            <p:cNvSpPr/>
            <p:nvPr/>
          </p:nvSpPr>
          <p:spPr>
            <a:xfrm>
              <a:off x="6775450" y="287262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213" y="3162"/>
                  </a:moveTo>
                  <a:cubicBezTo>
                    <a:pt x="1263" y="2350"/>
                    <a:pt x="201" y="1463"/>
                    <a:pt x="388" y="76"/>
                  </a:cubicBezTo>
                  <a:cubicBezTo>
                    <a:pt x="388" y="26"/>
                    <a:pt x="301" y="1"/>
                    <a:pt x="288" y="51"/>
                  </a:cubicBezTo>
                  <a:cubicBezTo>
                    <a:pt x="1" y="1450"/>
                    <a:pt x="1213" y="2425"/>
                    <a:pt x="2163" y="3212"/>
                  </a:cubicBezTo>
                  <a:cubicBezTo>
                    <a:pt x="2200" y="3250"/>
                    <a:pt x="2263" y="3187"/>
                    <a:pt x="2213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8">
              <a:extLst>
                <a:ext uri="{FF2B5EF4-FFF2-40B4-BE49-F238E27FC236}">
                  <a16:creationId xmlns:a16="http://schemas.microsoft.com/office/drawing/2014/main" id="{8B4FD06A-F772-BBD6-2D1C-3FDB1AADB6DA}"/>
                </a:ext>
              </a:extLst>
            </p:cNvPr>
            <p:cNvSpPr/>
            <p:nvPr/>
          </p:nvSpPr>
          <p:spPr>
            <a:xfrm>
              <a:off x="6867625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588" y="1175"/>
                  </a:moveTo>
                  <a:cubicBezTo>
                    <a:pt x="613" y="950"/>
                    <a:pt x="563" y="725"/>
                    <a:pt x="450" y="525"/>
                  </a:cubicBezTo>
                  <a:cubicBezTo>
                    <a:pt x="375" y="325"/>
                    <a:pt x="250" y="150"/>
                    <a:pt x="88" y="25"/>
                  </a:cubicBezTo>
                  <a:cubicBezTo>
                    <a:pt x="50" y="0"/>
                    <a:pt x="0" y="63"/>
                    <a:pt x="38" y="100"/>
                  </a:cubicBezTo>
                  <a:cubicBezTo>
                    <a:pt x="313" y="388"/>
                    <a:pt x="488" y="775"/>
                    <a:pt x="500" y="1175"/>
                  </a:cubicBezTo>
                  <a:cubicBezTo>
                    <a:pt x="500" y="1237"/>
                    <a:pt x="588" y="1237"/>
                    <a:pt x="600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8">
              <a:extLst>
                <a:ext uri="{FF2B5EF4-FFF2-40B4-BE49-F238E27FC236}">
                  <a16:creationId xmlns:a16="http://schemas.microsoft.com/office/drawing/2014/main" id="{E6A744C0-9D91-10A8-3298-5A1158C0B3A7}"/>
                </a:ext>
              </a:extLst>
            </p:cNvPr>
            <p:cNvSpPr/>
            <p:nvPr/>
          </p:nvSpPr>
          <p:spPr>
            <a:xfrm>
              <a:off x="6861375" y="3101625"/>
              <a:ext cx="21900" cy="34075"/>
            </a:xfrm>
            <a:custGeom>
              <a:avLst/>
              <a:gdLst/>
              <a:ahLst/>
              <a:cxnLst/>
              <a:rect l="l" t="t" r="r" b="b"/>
              <a:pathLst>
                <a:path w="876" h="1363" extrusionOk="0">
                  <a:moveTo>
                    <a:pt x="238" y="51"/>
                  </a:moveTo>
                  <a:cubicBezTo>
                    <a:pt x="0" y="538"/>
                    <a:pt x="300" y="1150"/>
                    <a:pt x="775" y="1350"/>
                  </a:cubicBezTo>
                  <a:cubicBezTo>
                    <a:pt x="838" y="1363"/>
                    <a:pt x="875" y="1275"/>
                    <a:pt x="825" y="1250"/>
                  </a:cubicBezTo>
                  <a:cubicBezTo>
                    <a:pt x="413" y="1050"/>
                    <a:pt x="113" y="551"/>
                    <a:pt x="325" y="101"/>
                  </a:cubicBezTo>
                  <a:cubicBezTo>
                    <a:pt x="350" y="51"/>
                    <a:pt x="275" y="1"/>
                    <a:pt x="238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8">
              <a:extLst>
                <a:ext uri="{FF2B5EF4-FFF2-40B4-BE49-F238E27FC236}">
                  <a16:creationId xmlns:a16="http://schemas.microsoft.com/office/drawing/2014/main" id="{BDF9BC7B-6A53-42FC-EFC4-ED2508256337}"/>
                </a:ext>
              </a:extLst>
            </p:cNvPr>
            <p:cNvSpPr/>
            <p:nvPr/>
          </p:nvSpPr>
          <p:spPr>
            <a:xfrm>
              <a:off x="6864175" y="3338125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1738" y="63"/>
                  </a:moveTo>
                  <a:cubicBezTo>
                    <a:pt x="2038" y="1600"/>
                    <a:pt x="2350" y="4912"/>
                    <a:pt x="51" y="5212"/>
                  </a:cubicBezTo>
                  <a:cubicBezTo>
                    <a:pt x="1" y="5212"/>
                    <a:pt x="1" y="5287"/>
                    <a:pt x="51" y="5287"/>
                  </a:cubicBezTo>
                  <a:cubicBezTo>
                    <a:pt x="2388" y="5074"/>
                    <a:pt x="2125" y="1638"/>
                    <a:pt x="1813" y="51"/>
                  </a:cubicBezTo>
                  <a:cubicBezTo>
                    <a:pt x="1813" y="1"/>
                    <a:pt x="1738" y="26"/>
                    <a:pt x="17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8">
              <a:extLst>
                <a:ext uri="{FF2B5EF4-FFF2-40B4-BE49-F238E27FC236}">
                  <a16:creationId xmlns:a16="http://schemas.microsoft.com/office/drawing/2014/main" id="{5D3D2AD9-87EB-B166-C09B-1DB94E3AE048}"/>
                </a:ext>
              </a:extLst>
            </p:cNvPr>
            <p:cNvSpPr/>
            <p:nvPr/>
          </p:nvSpPr>
          <p:spPr>
            <a:xfrm>
              <a:off x="6826700" y="3402175"/>
              <a:ext cx="65000" cy="61250"/>
            </a:xfrm>
            <a:custGeom>
              <a:avLst/>
              <a:gdLst/>
              <a:ahLst/>
              <a:cxnLst/>
              <a:rect l="l" t="t" r="r" b="b"/>
              <a:pathLst>
                <a:path w="2600" h="2450" extrusionOk="0">
                  <a:moveTo>
                    <a:pt x="2537" y="1475"/>
                  </a:moveTo>
                  <a:cubicBezTo>
                    <a:pt x="2212" y="2100"/>
                    <a:pt x="1437" y="2362"/>
                    <a:pt x="838" y="1938"/>
                  </a:cubicBezTo>
                  <a:cubicBezTo>
                    <a:pt x="300" y="1563"/>
                    <a:pt x="138" y="588"/>
                    <a:pt x="650" y="125"/>
                  </a:cubicBezTo>
                  <a:cubicBezTo>
                    <a:pt x="700" y="76"/>
                    <a:pt x="638" y="1"/>
                    <a:pt x="575" y="51"/>
                  </a:cubicBezTo>
                  <a:cubicBezTo>
                    <a:pt x="0" y="538"/>
                    <a:pt x="200" y="1613"/>
                    <a:pt x="788" y="2012"/>
                  </a:cubicBezTo>
                  <a:cubicBezTo>
                    <a:pt x="1412" y="2450"/>
                    <a:pt x="2275" y="2200"/>
                    <a:pt x="2587" y="1500"/>
                  </a:cubicBezTo>
                  <a:cubicBezTo>
                    <a:pt x="2600" y="1475"/>
                    <a:pt x="2550" y="1438"/>
                    <a:pt x="2537" y="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8">
              <a:extLst>
                <a:ext uri="{FF2B5EF4-FFF2-40B4-BE49-F238E27FC236}">
                  <a16:creationId xmlns:a16="http://schemas.microsoft.com/office/drawing/2014/main" id="{40BAEEA9-3A96-33D7-5789-9A19E855D946}"/>
                </a:ext>
              </a:extLst>
            </p:cNvPr>
            <p:cNvSpPr/>
            <p:nvPr/>
          </p:nvSpPr>
          <p:spPr>
            <a:xfrm>
              <a:off x="6837325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75" y="738"/>
                  </a:moveTo>
                  <a:cubicBezTo>
                    <a:pt x="263" y="326"/>
                    <a:pt x="738" y="138"/>
                    <a:pt x="1150" y="301"/>
                  </a:cubicBezTo>
                  <a:cubicBezTo>
                    <a:pt x="1587" y="488"/>
                    <a:pt x="1712" y="938"/>
                    <a:pt x="1575" y="1363"/>
                  </a:cubicBezTo>
                  <a:cubicBezTo>
                    <a:pt x="1562" y="1413"/>
                    <a:pt x="1637" y="1438"/>
                    <a:pt x="1662" y="1400"/>
                  </a:cubicBezTo>
                  <a:cubicBezTo>
                    <a:pt x="1862" y="938"/>
                    <a:pt x="1650" y="401"/>
                    <a:pt x="1200" y="201"/>
                  </a:cubicBezTo>
                  <a:cubicBezTo>
                    <a:pt x="738" y="1"/>
                    <a:pt x="200" y="226"/>
                    <a:pt x="13" y="700"/>
                  </a:cubicBezTo>
                  <a:cubicBezTo>
                    <a:pt x="0" y="738"/>
                    <a:pt x="50" y="775"/>
                    <a:pt x="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8">
              <a:extLst>
                <a:ext uri="{FF2B5EF4-FFF2-40B4-BE49-F238E27FC236}">
                  <a16:creationId xmlns:a16="http://schemas.microsoft.com/office/drawing/2014/main" id="{0B851DD8-6D93-68C1-6D9A-3AE2760812A9}"/>
                </a:ext>
              </a:extLst>
            </p:cNvPr>
            <p:cNvSpPr/>
            <p:nvPr/>
          </p:nvSpPr>
          <p:spPr>
            <a:xfrm>
              <a:off x="6849500" y="3422475"/>
              <a:ext cx="30950" cy="17525"/>
            </a:xfrm>
            <a:custGeom>
              <a:avLst/>
              <a:gdLst/>
              <a:ahLst/>
              <a:cxnLst/>
              <a:rect l="l" t="t" r="r" b="b"/>
              <a:pathLst>
                <a:path w="1238" h="701" extrusionOk="0">
                  <a:moveTo>
                    <a:pt x="1125" y="51"/>
                  </a:moveTo>
                  <a:cubicBezTo>
                    <a:pt x="1163" y="638"/>
                    <a:pt x="13" y="701"/>
                    <a:pt x="201" y="88"/>
                  </a:cubicBezTo>
                  <a:cubicBezTo>
                    <a:pt x="226" y="26"/>
                    <a:pt x="138" y="13"/>
                    <a:pt x="113" y="63"/>
                  </a:cubicBezTo>
                  <a:cubicBezTo>
                    <a:pt x="1" y="351"/>
                    <a:pt x="263" y="626"/>
                    <a:pt x="550" y="626"/>
                  </a:cubicBezTo>
                  <a:cubicBezTo>
                    <a:pt x="838" y="626"/>
                    <a:pt x="1238" y="388"/>
                    <a:pt x="1200" y="51"/>
                  </a:cubicBezTo>
                  <a:cubicBezTo>
                    <a:pt x="1200" y="1"/>
                    <a:pt x="1125" y="1"/>
                    <a:pt x="1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8">
              <a:extLst>
                <a:ext uri="{FF2B5EF4-FFF2-40B4-BE49-F238E27FC236}">
                  <a16:creationId xmlns:a16="http://schemas.microsoft.com/office/drawing/2014/main" id="{3C678F1F-01A3-7C86-3DDB-29B9F0AD8923}"/>
                </a:ext>
              </a:extLst>
            </p:cNvPr>
            <p:cNvSpPr/>
            <p:nvPr/>
          </p:nvSpPr>
          <p:spPr>
            <a:xfrm>
              <a:off x="6819200" y="3138500"/>
              <a:ext cx="71575" cy="55325"/>
            </a:xfrm>
            <a:custGeom>
              <a:avLst/>
              <a:gdLst/>
              <a:ahLst/>
              <a:cxnLst/>
              <a:rect l="l" t="t" r="r" b="b"/>
              <a:pathLst>
                <a:path w="2863" h="2213" extrusionOk="0">
                  <a:moveTo>
                    <a:pt x="2812" y="388"/>
                  </a:moveTo>
                  <a:cubicBezTo>
                    <a:pt x="1538" y="0"/>
                    <a:pt x="100" y="788"/>
                    <a:pt x="0" y="2175"/>
                  </a:cubicBezTo>
                  <a:cubicBezTo>
                    <a:pt x="0" y="2212"/>
                    <a:pt x="50" y="2212"/>
                    <a:pt x="50" y="2187"/>
                  </a:cubicBezTo>
                  <a:cubicBezTo>
                    <a:pt x="375" y="925"/>
                    <a:pt x="1463" y="113"/>
                    <a:pt x="2787" y="463"/>
                  </a:cubicBezTo>
                  <a:cubicBezTo>
                    <a:pt x="2837" y="475"/>
                    <a:pt x="2862" y="400"/>
                    <a:pt x="2800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8">
              <a:extLst>
                <a:ext uri="{FF2B5EF4-FFF2-40B4-BE49-F238E27FC236}">
                  <a16:creationId xmlns:a16="http://schemas.microsoft.com/office/drawing/2014/main" id="{DC52EC16-9A6D-9640-7827-2EB552DF912C}"/>
                </a:ext>
              </a:extLst>
            </p:cNvPr>
            <p:cNvSpPr/>
            <p:nvPr/>
          </p:nvSpPr>
          <p:spPr>
            <a:xfrm>
              <a:off x="6798275" y="2819200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550" y="688"/>
                  </a:moveTo>
                  <a:cubicBezTo>
                    <a:pt x="325" y="538"/>
                    <a:pt x="163" y="313"/>
                    <a:pt x="100" y="51"/>
                  </a:cubicBezTo>
                  <a:cubicBezTo>
                    <a:pt x="88" y="1"/>
                    <a:pt x="0" y="1"/>
                    <a:pt x="0" y="63"/>
                  </a:cubicBezTo>
                  <a:cubicBezTo>
                    <a:pt x="50" y="363"/>
                    <a:pt x="238" y="625"/>
                    <a:pt x="513" y="775"/>
                  </a:cubicBezTo>
                  <a:cubicBezTo>
                    <a:pt x="562" y="800"/>
                    <a:pt x="612" y="713"/>
                    <a:pt x="550" y="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8">
              <a:extLst>
                <a:ext uri="{FF2B5EF4-FFF2-40B4-BE49-F238E27FC236}">
                  <a16:creationId xmlns:a16="http://schemas.microsoft.com/office/drawing/2014/main" id="{D8A5A820-71F2-BD12-F263-E46989B415E4}"/>
                </a:ext>
              </a:extLst>
            </p:cNvPr>
            <p:cNvSpPr/>
            <p:nvPr/>
          </p:nvSpPr>
          <p:spPr>
            <a:xfrm>
              <a:off x="6794825" y="2818575"/>
              <a:ext cx="5975" cy="16900"/>
            </a:xfrm>
            <a:custGeom>
              <a:avLst/>
              <a:gdLst/>
              <a:ahLst/>
              <a:cxnLst/>
              <a:rect l="l" t="t" r="r" b="b"/>
              <a:pathLst>
                <a:path w="239" h="676" extrusionOk="0">
                  <a:moveTo>
                    <a:pt x="101" y="76"/>
                  </a:moveTo>
                  <a:cubicBezTo>
                    <a:pt x="26" y="238"/>
                    <a:pt x="1" y="426"/>
                    <a:pt x="26" y="613"/>
                  </a:cubicBezTo>
                  <a:cubicBezTo>
                    <a:pt x="38" y="675"/>
                    <a:pt x="138" y="663"/>
                    <a:pt x="138" y="601"/>
                  </a:cubicBezTo>
                  <a:cubicBezTo>
                    <a:pt x="138" y="426"/>
                    <a:pt x="163" y="263"/>
                    <a:pt x="213" y="101"/>
                  </a:cubicBezTo>
                  <a:cubicBezTo>
                    <a:pt x="238" y="26"/>
                    <a:pt x="126" y="1"/>
                    <a:pt x="10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8">
              <a:extLst>
                <a:ext uri="{FF2B5EF4-FFF2-40B4-BE49-F238E27FC236}">
                  <a16:creationId xmlns:a16="http://schemas.microsoft.com/office/drawing/2014/main" id="{9AAAC14F-46C9-A6E9-634D-F6D06049E269}"/>
                </a:ext>
              </a:extLst>
            </p:cNvPr>
            <p:cNvSpPr/>
            <p:nvPr/>
          </p:nvSpPr>
          <p:spPr>
            <a:xfrm>
              <a:off x="6810775" y="2837625"/>
              <a:ext cx="7500" cy="9400"/>
            </a:xfrm>
            <a:custGeom>
              <a:avLst/>
              <a:gdLst/>
              <a:ahLst/>
              <a:cxnLst/>
              <a:rect l="l" t="t" r="r" b="b"/>
              <a:pathLst>
                <a:path w="300" h="376" extrusionOk="0">
                  <a:moveTo>
                    <a:pt x="75" y="101"/>
                  </a:moveTo>
                  <a:cubicBezTo>
                    <a:pt x="112" y="163"/>
                    <a:pt x="87" y="226"/>
                    <a:pt x="38" y="263"/>
                  </a:cubicBezTo>
                  <a:cubicBezTo>
                    <a:pt x="0" y="301"/>
                    <a:pt x="38" y="376"/>
                    <a:pt x="87" y="351"/>
                  </a:cubicBezTo>
                  <a:cubicBezTo>
                    <a:pt x="237" y="288"/>
                    <a:pt x="300" y="113"/>
                    <a:pt x="137" y="26"/>
                  </a:cubicBezTo>
                  <a:cubicBezTo>
                    <a:pt x="87" y="1"/>
                    <a:pt x="38" y="63"/>
                    <a:pt x="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8">
              <a:extLst>
                <a:ext uri="{FF2B5EF4-FFF2-40B4-BE49-F238E27FC236}">
                  <a16:creationId xmlns:a16="http://schemas.microsoft.com/office/drawing/2014/main" id="{282EF683-E83B-D3FA-426D-3E95BA32B9A8}"/>
                </a:ext>
              </a:extLst>
            </p:cNvPr>
            <p:cNvSpPr/>
            <p:nvPr/>
          </p:nvSpPr>
          <p:spPr>
            <a:xfrm>
              <a:off x="6797325" y="2844825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526" y="25"/>
                  </a:moveTo>
                  <a:cubicBezTo>
                    <a:pt x="288" y="188"/>
                    <a:pt x="1" y="450"/>
                    <a:pt x="63" y="763"/>
                  </a:cubicBezTo>
                  <a:cubicBezTo>
                    <a:pt x="76" y="813"/>
                    <a:pt x="138" y="813"/>
                    <a:pt x="151" y="763"/>
                  </a:cubicBezTo>
                  <a:cubicBezTo>
                    <a:pt x="201" y="500"/>
                    <a:pt x="363" y="263"/>
                    <a:pt x="588" y="100"/>
                  </a:cubicBezTo>
                  <a:cubicBezTo>
                    <a:pt x="625" y="63"/>
                    <a:pt x="576" y="0"/>
                    <a:pt x="526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8">
              <a:extLst>
                <a:ext uri="{FF2B5EF4-FFF2-40B4-BE49-F238E27FC236}">
                  <a16:creationId xmlns:a16="http://schemas.microsoft.com/office/drawing/2014/main" id="{C0B9D19E-CF5F-BEE3-66B4-12CDF0EFB6FB}"/>
                </a:ext>
              </a:extLst>
            </p:cNvPr>
            <p:cNvSpPr/>
            <p:nvPr/>
          </p:nvSpPr>
          <p:spPr>
            <a:xfrm>
              <a:off x="6792950" y="2840450"/>
              <a:ext cx="10025" cy="24075"/>
            </a:xfrm>
            <a:custGeom>
              <a:avLst/>
              <a:gdLst/>
              <a:ahLst/>
              <a:cxnLst/>
              <a:rect l="l" t="t" r="r" b="b"/>
              <a:pathLst>
                <a:path w="401" h="963" extrusionOk="0">
                  <a:moveTo>
                    <a:pt x="288" y="850"/>
                  </a:moveTo>
                  <a:cubicBezTo>
                    <a:pt x="113" y="613"/>
                    <a:pt x="188" y="350"/>
                    <a:pt x="351" y="138"/>
                  </a:cubicBezTo>
                  <a:cubicBezTo>
                    <a:pt x="401" y="75"/>
                    <a:pt x="326" y="0"/>
                    <a:pt x="276" y="50"/>
                  </a:cubicBezTo>
                  <a:cubicBezTo>
                    <a:pt x="26" y="275"/>
                    <a:pt x="1" y="663"/>
                    <a:pt x="201" y="925"/>
                  </a:cubicBezTo>
                  <a:cubicBezTo>
                    <a:pt x="238" y="963"/>
                    <a:pt x="326" y="900"/>
                    <a:pt x="2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8">
              <a:extLst>
                <a:ext uri="{FF2B5EF4-FFF2-40B4-BE49-F238E27FC236}">
                  <a16:creationId xmlns:a16="http://schemas.microsoft.com/office/drawing/2014/main" id="{BFC15C81-C5BA-3FB8-A843-D2C7CAFE8D11}"/>
                </a:ext>
              </a:extLst>
            </p:cNvPr>
            <p:cNvSpPr/>
            <p:nvPr/>
          </p:nvSpPr>
          <p:spPr>
            <a:xfrm>
              <a:off x="6795150" y="2829825"/>
              <a:ext cx="8150" cy="14075"/>
            </a:xfrm>
            <a:custGeom>
              <a:avLst/>
              <a:gdLst/>
              <a:ahLst/>
              <a:cxnLst/>
              <a:rect l="l" t="t" r="r" b="b"/>
              <a:pathLst>
                <a:path w="326" h="563" extrusionOk="0">
                  <a:moveTo>
                    <a:pt x="263" y="425"/>
                  </a:moveTo>
                  <a:cubicBezTo>
                    <a:pt x="175" y="325"/>
                    <a:pt x="125" y="200"/>
                    <a:pt x="113" y="63"/>
                  </a:cubicBezTo>
                  <a:cubicBezTo>
                    <a:pt x="100" y="1"/>
                    <a:pt x="13" y="26"/>
                    <a:pt x="13" y="76"/>
                  </a:cubicBezTo>
                  <a:cubicBezTo>
                    <a:pt x="0" y="238"/>
                    <a:pt x="63" y="400"/>
                    <a:pt x="188" y="500"/>
                  </a:cubicBezTo>
                  <a:cubicBezTo>
                    <a:pt x="238" y="563"/>
                    <a:pt x="325" y="475"/>
                    <a:pt x="263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8">
              <a:extLst>
                <a:ext uri="{FF2B5EF4-FFF2-40B4-BE49-F238E27FC236}">
                  <a16:creationId xmlns:a16="http://schemas.microsoft.com/office/drawing/2014/main" id="{B01D1980-0956-C80F-5C79-AAAB17179293}"/>
                </a:ext>
              </a:extLst>
            </p:cNvPr>
            <p:cNvSpPr/>
            <p:nvPr/>
          </p:nvSpPr>
          <p:spPr>
            <a:xfrm>
              <a:off x="6781075" y="2835125"/>
              <a:ext cx="12525" cy="14400"/>
            </a:xfrm>
            <a:custGeom>
              <a:avLst/>
              <a:gdLst/>
              <a:ahLst/>
              <a:cxnLst/>
              <a:rect l="l" t="t" r="r" b="b"/>
              <a:pathLst>
                <a:path w="501" h="576" extrusionOk="0">
                  <a:moveTo>
                    <a:pt x="476" y="288"/>
                  </a:moveTo>
                  <a:cubicBezTo>
                    <a:pt x="463" y="163"/>
                    <a:pt x="426" y="38"/>
                    <a:pt x="288" y="13"/>
                  </a:cubicBezTo>
                  <a:cubicBezTo>
                    <a:pt x="163" y="1"/>
                    <a:pt x="63" y="88"/>
                    <a:pt x="63" y="213"/>
                  </a:cubicBezTo>
                  <a:cubicBezTo>
                    <a:pt x="1" y="501"/>
                    <a:pt x="463" y="576"/>
                    <a:pt x="488" y="263"/>
                  </a:cubicBezTo>
                  <a:cubicBezTo>
                    <a:pt x="501" y="188"/>
                    <a:pt x="376" y="176"/>
                    <a:pt x="363" y="251"/>
                  </a:cubicBezTo>
                  <a:cubicBezTo>
                    <a:pt x="363" y="263"/>
                    <a:pt x="363" y="276"/>
                    <a:pt x="351" y="288"/>
                  </a:cubicBezTo>
                  <a:cubicBezTo>
                    <a:pt x="351" y="376"/>
                    <a:pt x="488" y="376"/>
                    <a:pt x="476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8">
              <a:extLst>
                <a:ext uri="{FF2B5EF4-FFF2-40B4-BE49-F238E27FC236}">
                  <a16:creationId xmlns:a16="http://schemas.microsoft.com/office/drawing/2014/main" id="{F5A31EE1-E323-822D-4C3E-345FAFA5D20D}"/>
                </a:ext>
              </a:extLst>
            </p:cNvPr>
            <p:cNvSpPr/>
            <p:nvPr/>
          </p:nvSpPr>
          <p:spPr>
            <a:xfrm>
              <a:off x="695500" y="2835450"/>
              <a:ext cx="104675" cy="111250"/>
            </a:xfrm>
            <a:custGeom>
              <a:avLst/>
              <a:gdLst/>
              <a:ahLst/>
              <a:cxnLst/>
              <a:rect l="l" t="t" r="r" b="b"/>
              <a:pathLst>
                <a:path w="4187" h="4450" extrusionOk="0">
                  <a:moveTo>
                    <a:pt x="288" y="2650"/>
                  </a:moveTo>
                  <a:cubicBezTo>
                    <a:pt x="100" y="1075"/>
                    <a:pt x="1912" y="0"/>
                    <a:pt x="3124" y="1125"/>
                  </a:cubicBezTo>
                  <a:cubicBezTo>
                    <a:pt x="4062" y="2000"/>
                    <a:pt x="3624" y="3475"/>
                    <a:pt x="2974" y="4374"/>
                  </a:cubicBezTo>
                  <a:cubicBezTo>
                    <a:pt x="2949" y="4412"/>
                    <a:pt x="2999" y="4449"/>
                    <a:pt x="3037" y="4424"/>
                  </a:cubicBezTo>
                  <a:cubicBezTo>
                    <a:pt x="3974" y="3412"/>
                    <a:pt x="4187" y="1475"/>
                    <a:pt x="2799" y="738"/>
                  </a:cubicBezTo>
                  <a:cubicBezTo>
                    <a:pt x="1450" y="25"/>
                    <a:pt x="0" y="1213"/>
                    <a:pt x="188" y="2650"/>
                  </a:cubicBezTo>
                  <a:cubicBezTo>
                    <a:pt x="188" y="2712"/>
                    <a:pt x="300" y="2725"/>
                    <a:pt x="2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8">
              <a:extLst>
                <a:ext uri="{FF2B5EF4-FFF2-40B4-BE49-F238E27FC236}">
                  <a16:creationId xmlns:a16="http://schemas.microsoft.com/office/drawing/2014/main" id="{BC1C017C-5105-5A6E-67B1-F9B0DDE8288E}"/>
                </a:ext>
              </a:extLst>
            </p:cNvPr>
            <p:cNvSpPr/>
            <p:nvPr/>
          </p:nvSpPr>
          <p:spPr>
            <a:xfrm>
              <a:off x="628000" y="2941675"/>
              <a:ext cx="146875" cy="263700"/>
            </a:xfrm>
            <a:custGeom>
              <a:avLst/>
              <a:gdLst/>
              <a:ahLst/>
              <a:cxnLst/>
              <a:rect l="l" t="t" r="r" b="b"/>
              <a:pathLst>
                <a:path w="5875" h="10548" extrusionOk="0">
                  <a:moveTo>
                    <a:pt x="5812" y="25"/>
                  </a:moveTo>
                  <a:cubicBezTo>
                    <a:pt x="3937" y="1350"/>
                    <a:pt x="1513" y="2550"/>
                    <a:pt x="738" y="4862"/>
                  </a:cubicBezTo>
                  <a:cubicBezTo>
                    <a:pt x="151" y="6599"/>
                    <a:pt x="1" y="9073"/>
                    <a:pt x="1263" y="10523"/>
                  </a:cubicBezTo>
                  <a:cubicBezTo>
                    <a:pt x="1288" y="10548"/>
                    <a:pt x="1338" y="10510"/>
                    <a:pt x="1313" y="10485"/>
                  </a:cubicBezTo>
                  <a:cubicBezTo>
                    <a:pt x="113" y="8848"/>
                    <a:pt x="288" y="6086"/>
                    <a:pt x="1138" y="4324"/>
                  </a:cubicBezTo>
                  <a:cubicBezTo>
                    <a:pt x="2063" y="2412"/>
                    <a:pt x="4175" y="1300"/>
                    <a:pt x="5837" y="100"/>
                  </a:cubicBezTo>
                  <a:cubicBezTo>
                    <a:pt x="5874" y="63"/>
                    <a:pt x="5837" y="0"/>
                    <a:pt x="5799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8">
              <a:extLst>
                <a:ext uri="{FF2B5EF4-FFF2-40B4-BE49-F238E27FC236}">
                  <a16:creationId xmlns:a16="http://schemas.microsoft.com/office/drawing/2014/main" id="{9AB8A718-E4F5-063E-447A-F778ADCF4636}"/>
                </a:ext>
              </a:extLst>
            </p:cNvPr>
            <p:cNvSpPr/>
            <p:nvPr/>
          </p:nvSpPr>
          <p:spPr>
            <a:xfrm>
              <a:off x="668000" y="31378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8" y="2925"/>
                  </a:moveTo>
                  <a:cubicBezTo>
                    <a:pt x="900" y="3424"/>
                    <a:pt x="2075" y="3624"/>
                    <a:pt x="2812" y="2787"/>
                  </a:cubicBezTo>
                  <a:cubicBezTo>
                    <a:pt x="3237" y="2312"/>
                    <a:pt x="3400" y="1175"/>
                    <a:pt x="2975" y="625"/>
                  </a:cubicBezTo>
                  <a:cubicBezTo>
                    <a:pt x="2500" y="0"/>
                    <a:pt x="1350" y="88"/>
                    <a:pt x="1025" y="825"/>
                  </a:cubicBezTo>
                  <a:cubicBezTo>
                    <a:pt x="813" y="1262"/>
                    <a:pt x="838" y="1775"/>
                    <a:pt x="1088" y="2200"/>
                  </a:cubicBezTo>
                  <a:cubicBezTo>
                    <a:pt x="1450" y="2837"/>
                    <a:pt x="2425" y="3237"/>
                    <a:pt x="2537" y="3987"/>
                  </a:cubicBezTo>
                  <a:cubicBezTo>
                    <a:pt x="2537" y="4012"/>
                    <a:pt x="2575" y="4012"/>
                    <a:pt x="2575" y="3987"/>
                  </a:cubicBezTo>
                  <a:cubicBezTo>
                    <a:pt x="2562" y="3574"/>
                    <a:pt x="2287" y="3337"/>
                    <a:pt x="2000" y="3062"/>
                  </a:cubicBezTo>
                  <a:cubicBezTo>
                    <a:pt x="1713" y="2787"/>
                    <a:pt x="1350" y="2500"/>
                    <a:pt x="1188" y="2150"/>
                  </a:cubicBezTo>
                  <a:cubicBezTo>
                    <a:pt x="825" y="1287"/>
                    <a:pt x="1075" y="288"/>
                    <a:pt x="2200" y="425"/>
                  </a:cubicBezTo>
                  <a:cubicBezTo>
                    <a:pt x="2550" y="350"/>
                    <a:pt x="2762" y="488"/>
                    <a:pt x="2837" y="838"/>
                  </a:cubicBezTo>
                  <a:cubicBezTo>
                    <a:pt x="2975" y="913"/>
                    <a:pt x="3050" y="1063"/>
                    <a:pt x="3050" y="1212"/>
                  </a:cubicBezTo>
                  <a:cubicBezTo>
                    <a:pt x="3062" y="1275"/>
                    <a:pt x="3062" y="1337"/>
                    <a:pt x="3050" y="1400"/>
                  </a:cubicBezTo>
                  <a:cubicBezTo>
                    <a:pt x="3087" y="1650"/>
                    <a:pt x="3075" y="1912"/>
                    <a:pt x="3025" y="2162"/>
                  </a:cubicBezTo>
                  <a:cubicBezTo>
                    <a:pt x="2687" y="3524"/>
                    <a:pt x="1025" y="3399"/>
                    <a:pt x="75" y="2862"/>
                  </a:cubicBezTo>
                  <a:cubicBezTo>
                    <a:pt x="38" y="2837"/>
                    <a:pt x="0" y="2900"/>
                    <a:pt x="38" y="2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8">
              <a:extLst>
                <a:ext uri="{FF2B5EF4-FFF2-40B4-BE49-F238E27FC236}">
                  <a16:creationId xmlns:a16="http://schemas.microsoft.com/office/drawing/2014/main" id="{8CA561FC-02A8-54C2-6A79-2DCF93E0B92C}"/>
                </a:ext>
              </a:extLst>
            </p:cNvPr>
            <p:cNvSpPr/>
            <p:nvPr/>
          </p:nvSpPr>
          <p:spPr>
            <a:xfrm>
              <a:off x="722350" y="3245025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01" y="51"/>
                  </a:moveTo>
                  <a:cubicBezTo>
                    <a:pt x="476" y="825"/>
                    <a:pt x="238" y="1438"/>
                    <a:pt x="13" y="2163"/>
                  </a:cubicBezTo>
                  <a:cubicBezTo>
                    <a:pt x="1" y="2200"/>
                    <a:pt x="51" y="2213"/>
                    <a:pt x="76" y="2188"/>
                  </a:cubicBezTo>
                  <a:cubicBezTo>
                    <a:pt x="488" y="1588"/>
                    <a:pt x="551" y="738"/>
                    <a:pt x="476" y="51"/>
                  </a:cubicBezTo>
                  <a:cubicBezTo>
                    <a:pt x="476" y="1"/>
                    <a:pt x="388" y="1"/>
                    <a:pt x="4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8">
              <a:extLst>
                <a:ext uri="{FF2B5EF4-FFF2-40B4-BE49-F238E27FC236}">
                  <a16:creationId xmlns:a16="http://schemas.microsoft.com/office/drawing/2014/main" id="{1ECE9396-C371-0E59-E182-2FA157D4DAC4}"/>
                </a:ext>
              </a:extLst>
            </p:cNvPr>
            <p:cNvSpPr/>
            <p:nvPr/>
          </p:nvSpPr>
          <p:spPr>
            <a:xfrm>
              <a:off x="692050" y="2972300"/>
              <a:ext cx="96575" cy="82175"/>
            </a:xfrm>
            <a:custGeom>
              <a:avLst/>
              <a:gdLst/>
              <a:ahLst/>
              <a:cxnLst/>
              <a:rect l="l" t="t" r="r" b="b"/>
              <a:pathLst>
                <a:path w="3863" h="3287" extrusionOk="0">
                  <a:moveTo>
                    <a:pt x="63" y="1100"/>
                  </a:moveTo>
                  <a:cubicBezTo>
                    <a:pt x="738" y="575"/>
                    <a:pt x="1563" y="113"/>
                    <a:pt x="2450" y="350"/>
                  </a:cubicBezTo>
                  <a:cubicBezTo>
                    <a:pt x="2900" y="487"/>
                    <a:pt x="3287" y="812"/>
                    <a:pt x="3500" y="1250"/>
                  </a:cubicBezTo>
                  <a:cubicBezTo>
                    <a:pt x="3650" y="1525"/>
                    <a:pt x="3737" y="1837"/>
                    <a:pt x="3737" y="2149"/>
                  </a:cubicBezTo>
                  <a:cubicBezTo>
                    <a:pt x="3725" y="2887"/>
                    <a:pt x="3300" y="3037"/>
                    <a:pt x="2463" y="2612"/>
                  </a:cubicBezTo>
                  <a:cubicBezTo>
                    <a:pt x="2500" y="2574"/>
                    <a:pt x="2463" y="2512"/>
                    <a:pt x="2425" y="2537"/>
                  </a:cubicBezTo>
                  <a:cubicBezTo>
                    <a:pt x="2050" y="2824"/>
                    <a:pt x="2463" y="3162"/>
                    <a:pt x="2812" y="3212"/>
                  </a:cubicBezTo>
                  <a:cubicBezTo>
                    <a:pt x="3475" y="3287"/>
                    <a:pt x="3862" y="2612"/>
                    <a:pt x="3837" y="2037"/>
                  </a:cubicBezTo>
                  <a:cubicBezTo>
                    <a:pt x="3812" y="1237"/>
                    <a:pt x="3250" y="450"/>
                    <a:pt x="2475" y="250"/>
                  </a:cubicBezTo>
                  <a:cubicBezTo>
                    <a:pt x="1550" y="0"/>
                    <a:pt x="701" y="475"/>
                    <a:pt x="26" y="1050"/>
                  </a:cubicBezTo>
                  <a:cubicBezTo>
                    <a:pt x="1" y="1075"/>
                    <a:pt x="38" y="1112"/>
                    <a:pt x="63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8">
              <a:extLst>
                <a:ext uri="{FF2B5EF4-FFF2-40B4-BE49-F238E27FC236}">
                  <a16:creationId xmlns:a16="http://schemas.microsoft.com/office/drawing/2014/main" id="{5D760198-1B37-7BAA-A46F-589C17F5855E}"/>
                </a:ext>
              </a:extLst>
            </p:cNvPr>
            <p:cNvSpPr/>
            <p:nvPr/>
          </p:nvSpPr>
          <p:spPr>
            <a:xfrm>
              <a:off x="720175" y="2958850"/>
              <a:ext cx="110625" cy="22825"/>
            </a:xfrm>
            <a:custGeom>
              <a:avLst/>
              <a:gdLst/>
              <a:ahLst/>
              <a:cxnLst/>
              <a:rect l="l" t="t" r="r" b="b"/>
              <a:pathLst>
                <a:path w="4425" h="913" extrusionOk="0">
                  <a:moveTo>
                    <a:pt x="100" y="875"/>
                  </a:moveTo>
                  <a:cubicBezTo>
                    <a:pt x="1100" y="38"/>
                    <a:pt x="3250" y="1"/>
                    <a:pt x="4362" y="588"/>
                  </a:cubicBezTo>
                  <a:cubicBezTo>
                    <a:pt x="4399" y="601"/>
                    <a:pt x="4424" y="551"/>
                    <a:pt x="4399" y="526"/>
                  </a:cubicBezTo>
                  <a:cubicBezTo>
                    <a:pt x="3712" y="1"/>
                    <a:pt x="2725" y="88"/>
                    <a:pt x="1912" y="176"/>
                  </a:cubicBezTo>
                  <a:cubicBezTo>
                    <a:pt x="1250" y="251"/>
                    <a:pt x="563" y="376"/>
                    <a:pt x="38" y="825"/>
                  </a:cubicBezTo>
                  <a:cubicBezTo>
                    <a:pt x="0" y="863"/>
                    <a:pt x="63" y="913"/>
                    <a:pt x="100" y="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8">
              <a:extLst>
                <a:ext uri="{FF2B5EF4-FFF2-40B4-BE49-F238E27FC236}">
                  <a16:creationId xmlns:a16="http://schemas.microsoft.com/office/drawing/2014/main" id="{8DF6F984-FF9B-581B-4846-633A6F8D7C7B}"/>
                </a:ext>
              </a:extLst>
            </p:cNvPr>
            <p:cNvSpPr/>
            <p:nvPr/>
          </p:nvSpPr>
          <p:spPr>
            <a:xfrm>
              <a:off x="83015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126"/>
                  </a:moveTo>
                  <a:cubicBezTo>
                    <a:pt x="0" y="213"/>
                    <a:pt x="25" y="325"/>
                    <a:pt x="88" y="388"/>
                  </a:cubicBezTo>
                  <a:cubicBezTo>
                    <a:pt x="163" y="450"/>
                    <a:pt x="250" y="475"/>
                    <a:pt x="338" y="463"/>
                  </a:cubicBezTo>
                  <a:cubicBezTo>
                    <a:pt x="375" y="450"/>
                    <a:pt x="400" y="438"/>
                    <a:pt x="425" y="425"/>
                  </a:cubicBezTo>
                  <a:cubicBezTo>
                    <a:pt x="450" y="388"/>
                    <a:pt x="463" y="350"/>
                    <a:pt x="463" y="313"/>
                  </a:cubicBezTo>
                  <a:cubicBezTo>
                    <a:pt x="488" y="188"/>
                    <a:pt x="425" y="63"/>
                    <a:pt x="300" y="13"/>
                  </a:cubicBezTo>
                  <a:cubicBezTo>
                    <a:pt x="175" y="1"/>
                    <a:pt x="50" y="101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8">
              <a:extLst>
                <a:ext uri="{FF2B5EF4-FFF2-40B4-BE49-F238E27FC236}">
                  <a16:creationId xmlns:a16="http://schemas.microsoft.com/office/drawing/2014/main" id="{BBB5CBF9-FE75-B91A-9705-234373152461}"/>
                </a:ext>
              </a:extLst>
            </p:cNvPr>
            <p:cNvSpPr/>
            <p:nvPr/>
          </p:nvSpPr>
          <p:spPr>
            <a:xfrm>
              <a:off x="828275" y="296542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63" y="275"/>
                  </a:moveTo>
                  <a:cubicBezTo>
                    <a:pt x="0" y="438"/>
                    <a:pt x="88" y="625"/>
                    <a:pt x="263" y="675"/>
                  </a:cubicBezTo>
                  <a:cubicBezTo>
                    <a:pt x="425" y="712"/>
                    <a:pt x="575" y="650"/>
                    <a:pt x="588" y="487"/>
                  </a:cubicBezTo>
                  <a:cubicBezTo>
                    <a:pt x="650" y="88"/>
                    <a:pt x="88" y="0"/>
                    <a:pt x="88" y="400"/>
                  </a:cubicBezTo>
                  <a:cubicBezTo>
                    <a:pt x="88" y="438"/>
                    <a:pt x="163" y="450"/>
                    <a:pt x="163" y="413"/>
                  </a:cubicBezTo>
                  <a:cubicBezTo>
                    <a:pt x="488" y="288"/>
                    <a:pt x="563" y="313"/>
                    <a:pt x="388" y="462"/>
                  </a:cubicBezTo>
                  <a:cubicBezTo>
                    <a:pt x="275" y="637"/>
                    <a:pt x="213" y="587"/>
                    <a:pt x="175" y="300"/>
                  </a:cubicBezTo>
                  <a:cubicBezTo>
                    <a:pt x="188" y="238"/>
                    <a:pt x="88" y="200"/>
                    <a:pt x="63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8">
              <a:extLst>
                <a:ext uri="{FF2B5EF4-FFF2-40B4-BE49-F238E27FC236}">
                  <a16:creationId xmlns:a16="http://schemas.microsoft.com/office/drawing/2014/main" id="{AFBFB91D-DCC4-2B53-0A30-B9E344E3283F}"/>
                </a:ext>
              </a:extLst>
            </p:cNvPr>
            <p:cNvSpPr/>
            <p:nvPr/>
          </p:nvSpPr>
          <p:spPr>
            <a:xfrm>
              <a:off x="662375" y="3207225"/>
              <a:ext cx="3150" cy="2850"/>
            </a:xfrm>
            <a:custGeom>
              <a:avLst/>
              <a:gdLst/>
              <a:ahLst/>
              <a:cxnLst/>
              <a:rect l="l" t="t" r="r" b="b"/>
              <a:pathLst>
                <a:path w="126" h="114" extrusionOk="0">
                  <a:moveTo>
                    <a:pt x="63" y="101"/>
                  </a:moveTo>
                  <a:lnTo>
                    <a:pt x="88" y="88"/>
                  </a:lnTo>
                  <a:cubicBezTo>
                    <a:pt x="126" y="76"/>
                    <a:pt x="126" y="38"/>
                    <a:pt x="88" y="26"/>
                  </a:cubicBezTo>
                  <a:lnTo>
                    <a:pt x="63" y="13"/>
                  </a:lnTo>
                  <a:cubicBezTo>
                    <a:pt x="1" y="1"/>
                    <a:pt x="1" y="113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8">
              <a:extLst>
                <a:ext uri="{FF2B5EF4-FFF2-40B4-BE49-F238E27FC236}">
                  <a16:creationId xmlns:a16="http://schemas.microsoft.com/office/drawing/2014/main" id="{113D7F56-BDFF-6807-6C66-8CCA2AA9C161}"/>
                </a:ext>
              </a:extLst>
            </p:cNvPr>
            <p:cNvSpPr/>
            <p:nvPr/>
          </p:nvSpPr>
          <p:spPr>
            <a:xfrm>
              <a:off x="705800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13" y="25"/>
                  </a:moveTo>
                  <a:cubicBezTo>
                    <a:pt x="76" y="225"/>
                    <a:pt x="1" y="1175"/>
                    <a:pt x="138" y="1637"/>
                  </a:cubicBezTo>
                  <a:cubicBezTo>
                    <a:pt x="163" y="1687"/>
                    <a:pt x="251" y="1675"/>
                    <a:pt x="238" y="1612"/>
                  </a:cubicBezTo>
                  <a:cubicBezTo>
                    <a:pt x="201" y="1375"/>
                    <a:pt x="188" y="1125"/>
                    <a:pt x="226" y="887"/>
                  </a:cubicBezTo>
                  <a:cubicBezTo>
                    <a:pt x="263" y="650"/>
                    <a:pt x="375" y="225"/>
                    <a:pt x="638" y="125"/>
                  </a:cubicBezTo>
                  <a:cubicBezTo>
                    <a:pt x="700" y="100"/>
                    <a:pt x="675" y="0"/>
                    <a:pt x="60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8">
              <a:extLst>
                <a:ext uri="{FF2B5EF4-FFF2-40B4-BE49-F238E27FC236}">
                  <a16:creationId xmlns:a16="http://schemas.microsoft.com/office/drawing/2014/main" id="{B3066BA6-E914-8715-1A98-0A9814D60FF8}"/>
                </a:ext>
              </a:extLst>
            </p:cNvPr>
            <p:cNvSpPr/>
            <p:nvPr/>
          </p:nvSpPr>
          <p:spPr>
            <a:xfrm>
              <a:off x="708300" y="32978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113" y="1638"/>
                  </a:moveTo>
                  <a:cubicBezTo>
                    <a:pt x="475" y="1288"/>
                    <a:pt x="788" y="563"/>
                    <a:pt x="638" y="63"/>
                  </a:cubicBezTo>
                  <a:cubicBezTo>
                    <a:pt x="625" y="1"/>
                    <a:pt x="538" y="26"/>
                    <a:pt x="550" y="88"/>
                  </a:cubicBezTo>
                  <a:cubicBezTo>
                    <a:pt x="600" y="625"/>
                    <a:pt x="413" y="1175"/>
                    <a:pt x="38" y="1575"/>
                  </a:cubicBezTo>
                  <a:cubicBezTo>
                    <a:pt x="1" y="1613"/>
                    <a:pt x="63" y="1688"/>
                    <a:pt x="113" y="1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8">
              <a:extLst>
                <a:ext uri="{FF2B5EF4-FFF2-40B4-BE49-F238E27FC236}">
                  <a16:creationId xmlns:a16="http://schemas.microsoft.com/office/drawing/2014/main" id="{FBBFEBFD-EA36-B37B-4482-0186A3847DC5}"/>
                </a:ext>
              </a:extLst>
            </p:cNvPr>
            <p:cNvSpPr/>
            <p:nvPr/>
          </p:nvSpPr>
          <p:spPr>
            <a:xfrm>
              <a:off x="732050" y="323752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25" y="51"/>
                  </a:moveTo>
                  <a:cubicBezTo>
                    <a:pt x="0" y="388"/>
                    <a:pt x="175" y="663"/>
                    <a:pt x="388" y="913"/>
                  </a:cubicBezTo>
                  <a:cubicBezTo>
                    <a:pt x="563" y="1163"/>
                    <a:pt x="850" y="1313"/>
                    <a:pt x="1150" y="1325"/>
                  </a:cubicBezTo>
                  <a:cubicBezTo>
                    <a:pt x="1200" y="1325"/>
                    <a:pt x="1200" y="1250"/>
                    <a:pt x="1163" y="1250"/>
                  </a:cubicBezTo>
                  <a:cubicBezTo>
                    <a:pt x="875" y="1225"/>
                    <a:pt x="613" y="1088"/>
                    <a:pt x="450" y="863"/>
                  </a:cubicBezTo>
                  <a:cubicBezTo>
                    <a:pt x="263" y="613"/>
                    <a:pt x="88" y="363"/>
                    <a:pt x="100" y="51"/>
                  </a:cubicBezTo>
                  <a:cubicBezTo>
                    <a:pt x="100" y="1"/>
                    <a:pt x="25" y="1"/>
                    <a:pt x="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>
              <a:extLst>
                <a:ext uri="{FF2B5EF4-FFF2-40B4-BE49-F238E27FC236}">
                  <a16:creationId xmlns:a16="http://schemas.microsoft.com/office/drawing/2014/main" id="{EFA7B278-C740-1950-4F81-D34FEBB464FE}"/>
                </a:ext>
              </a:extLst>
            </p:cNvPr>
            <p:cNvSpPr/>
            <p:nvPr/>
          </p:nvSpPr>
          <p:spPr>
            <a:xfrm>
              <a:off x="732675" y="3237850"/>
              <a:ext cx="29375" cy="33125"/>
            </a:xfrm>
            <a:custGeom>
              <a:avLst/>
              <a:gdLst/>
              <a:ahLst/>
              <a:cxnLst/>
              <a:rect l="l" t="t" r="r" b="b"/>
              <a:pathLst>
                <a:path w="1175" h="1325" extrusionOk="0">
                  <a:moveTo>
                    <a:pt x="1163" y="1262"/>
                  </a:moveTo>
                  <a:cubicBezTo>
                    <a:pt x="1088" y="700"/>
                    <a:pt x="675" y="125"/>
                    <a:pt x="100" y="13"/>
                  </a:cubicBezTo>
                  <a:cubicBezTo>
                    <a:pt x="38" y="0"/>
                    <a:pt x="0" y="75"/>
                    <a:pt x="50" y="113"/>
                  </a:cubicBezTo>
                  <a:cubicBezTo>
                    <a:pt x="288" y="250"/>
                    <a:pt x="525" y="313"/>
                    <a:pt x="700" y="550"/>
                  </a:cubicBezTo>
                  <a:cubicBezTo>
                    <a:pt x="875" y="763"/>
                    <a:pt x="1013" y="1012"/>
                    <a:pt x="1100" y="1287"/>
                  </a:cubicBezTo>
                  <a:cubicBezTo>
                    <a:pt x="1113" y="1325"/>
                    <a:pt x="1175" y="1312"/>
                    <a:pt x="1163" y="1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>
              <a:extLst>
                <a:ext uri="{FF2B5EF4-FFF2-40B4-BE49-F238E27FC236}">
                  <a16:creationId xmlns:a16="http://schemas.microsoft.com/office/drawing/2014/main" id="{9AEB3787-9E64-FE19-AF5D-E31FEEA7EB77}"/>
                </a:ext>
              </a:extLst>
            </p:cNvPr>
            <p:cNvSpPr/>
            <p:nvPr/>
          </p:nvSpPr>
          <p:spPr>
            <a:xfrm>
              <a:off x="739850" y="2929475"/>
              <a:ext cx="86875" cy="38475"/>
            </a:xfrm>
            <a:custGeom>
              <a:avLst/>
              <a:gdLst/>
              <a:ahLst/>
              <a:cxnLst/>
              <a:rect l="l" t="t" r="r" b="b"/>
              <a:pathLst>
                <a:path w="3475" h="1539" extrusionOk="0">
                  <a:moveTo>
                    <a:pt x="76" y="1513"/>
                  </a:moveTo>
                  <a:cubicBezTo>
                    <a:pt x="1075" y="801"/>
                    <a:pt x="2213" y="326"/>
                    <a:pt x="3412" y="101"/>
                  </a:cubicBezTo>
                  <a:cubicBezTo>
                    <a:pt x="3475" y="88"/>
                    <a:pt x="3450" y="1"/>
                    <a:pt x="3387" y="13"/>
                  </a:cubicBezTo>
                  <a:cubicBezTo>
                    <a:pt x="2175" y="226"/>
                    <a:pt x="1025" y="726"/>
                    <a:pt x="38" y="1451"/>
                  </a:cubicBezTo>
                  <a:cubicBezTo>
                    <a:pt x="1" y="1476"/>
                    <a:pt x="38" y="1538"/>
                    <a:pt x="76" y="1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>
              <a:extLst>
                <a:ext uri="{FF2B5EF4-FFF2-40B4-BE49-F238E27FC236}">
                  <a16:creationId xmlns:a16="http://schemas.microsoft.com/office/drawing/2014/main" id="{EF412A25-3C5B-77A6-8905-C1CDA74E07CC}"/>
                </a:ext>
              </a:extLst>
            </p:cNvPr>
            <p:cNvSpPr/>
            <p:nvPr/>
          </p:nvSpPr>
          <p:spPr>
            <a:xfrm>
              <a:off x="824200" y="291917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88" y="525"/>
                  </a:moveTo>
                  <a:cubicBezTo>
                    <a:pt x="288" y="713"/>
                    <a:pt x="651" y="475"/>
                    <a:pt x="451" y="238"/>
                  </a:cubicBezTo>
                  <a:cubicBezTo>
                    <a:pt x="238" y="1"/>
                    <a:pt x="1" y="338"/>
                    <a:pt x="101" y="563"/>
                  </a:cubicBezTo>
                  <a:cubicBezTo>
                    <a:pt x="113" y="600"/>
                    <a:pt x="176" y="575"/>
                    <a:pt x="176" y="538"/>
                  </a:cubicBezTo>
                  <a:cubicBezTo>
                    <a:pt x="163" y="500"/>
                    <a:pt x="163" y="463"/>
                    <a:pt x="176" y="425"/>
                  </a:cubicBezTo>
                  <a:cubicBezTo>
                    <a:pt x="176" y="351"/>
                    <a:pt x="176" y="351"/>
                    <a:pt x="151" y="463"/>
                  </a:cubicBezTo>
                  <a:cubicBezTo>
                    <a:pt x="101" y="425"/>
                    <a:pt x="38" y="488"/>
                    <a:pt x="88" y="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>
              <a:extLst>
                <a:ext uri="{FF2B5EF4-FFF2-40B4-BE49-F238E27FC236}">
                  <a16:creationId xmlns:a16="http://schemas.microsoft.com/office/drawing/2014/main" id="{6959F428-E439-937D-D4BA-4B4782B21C82}"/>
                </a:ext>
              </a:extLst>
            </p:cNvPr>
            <p:cNvSpPr/>
            <p:nvPr/>
          </p:nvSpPr>
          <p:spPr>
            <a:xfrm>
              <a:off x="728300" y="2974800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225"/>
                  </a:moveTo>
                  <a:cubicBezTo>
                    <a:pt x="1288" y="87"/>
                    <a:pt x="2287" y="425"/>
                    <a:pt x="3225" y="1200"/>
                  </a:cubicBezTo>
                  <a:cubicBezTo>
                    <a:pt x="3250" y="1225"/>
                    <a:pt x="3287" y="1187"/>
                    <a:pt x="3262" y="1150"/>
                  </a:cubicBezTo>
                  <a:cubicBezTo>
                    <a:pt x="2537" y="212"/>
                    <a:pt x="1163" y="0"/>
                    <a:pt x="63" y="137"/>
                  </a:cubicBezTo>
                  <a:cubicBezTo>
                    <a:pt x="0" y="137"/>
                    <a:pt x="0" y="237"/>
                    <a:pt x="6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>
              <a:extLst>
                <a:ext uri="{FF2B5EF4-FFF2-40B4-BE49-F238E27FC236}">
                  <a16:creationId xmlns:a16="http://schemas.microsoft.com/office/drawing/2014/main" id="{D17B4DF7-C808-BE9A-440F-D929B6FCA166}"/>
                </a:ext>
              </a:extLst>
            </p:cNvPr>
            <p:cNvSpPr/>
            <p:nvPr/>
          </p:nvSpPr>
          <p:spPr>
            <a:xfrm>
              <a:off x="805150" y="3001975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475"/>
                  </a:moveTo>
                  <a:cubicBezTo>
                    <a:pt x="550" y="513"/>
                    <a:pt x="600" y="50"/>
                    <a:pt x="288" y="25"/>
                  </a:cubicBezTo>
                  <a:cubicBezTo>
                    <a:pt x="1" y="0"/>
                    <a:pt x="26" y="425"/>
                    <a:pt x="313" y="425"/>
                  </a:cubicBezTo>
                  <a:cubicBezTo>
                    <a:pt x="350" y="425"/>
                    <a:pt x="363" y="375"/>
                    <a:pt x="325" y="363"/>
                  </a:cubicBezTo>
                  <a:cubicBezTo>
                    <a:pt x="275" y="300"/>
                    <a:pt x="250" y="325"/>
                    <a:pt x="250" y="413"/>
                  </a:cubicBezTo>
                  <a:cubicBezTo>
                    <a:pt x="213" y="413"/>
                    <a:pt x="213" y="475"/>
                    <a:pt x="25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>
              <a:extLst>
                <a:ext uri="{FF2B5EF4-FFF2-40B4-BE49-F238E27FC236}">
                  <a16:creationId xmlns:a16="http://schemas.microsoft.com/office/drawing/2014/main" id="{60B0C5C5-F61A-2204-FE79-81B469D40033}"/>
                </a:ext>
              </a:extLst>
            </p:cNvPr>
            <p:cNvSpPr/>
            <p:nvPr/>
          </p:nvSpPr>
          <p:spPr>
            <a:xfrm>
              <a:off x="644875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6" y="51"/>
                  </a:moveTo>
                  <a:cubicBezTo>
                    <a:pt x="1275" y="3362"/>
                    <a:pt x="2413" y="6049"/>
                    <a:pt x="388" y="9373"/>
                  </a:cubicBezTo>
                  <a:cubicBezTo>
                    <a:pt x="338" y="9448"/>
                    <a:pt x="451" y="9498"/>
                    <a:pt x="488" y="9436"/>
                  </a:cubicBezTo>
                  <a:cubicBezTo>
                    <a:pt x="1438" y="8024"/>
                    <a:pt x="1838" y="6749"/>
                    <a:pt x="1675" y="5050"/>
                  </a:cubicBezTo>
                  <a:cubicBezTo>
                    <a:pt x="1488" y="3113"/>
                    <a:pt x="776" y="1813"/>
                    <a:pt x="76" y="38"/>
                  </a:cubicBezTo>
                  <a:cubicBezTo>
                    <a:pt x="63" y="1"/>
                    <a:pt x="1" y="13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>
              <a:extLst>
                <a:ext uri="{FF2B5EF4-FFF2-40B4-BE49-F238E27FC236}">
                  <a16:creationId xmlns:a16="http://schemas.microsoft.com/office/drawing/2014/main" id="{DE69845C-0DB3-6132-C1AD-B0D3AB5B81C7}"/>
                </a:ext>
              </a:extLst>
            </p:cNvPr>
            <p:cNvSpPr/>
            <p:nvPr/>
          </p:nvSpPr>
          <p:spPr>
            <a:xfrm>
              <a:off x="699875" y="2899175"/>
              <a:ext cx="49375" cy="31900"/>
            </a:xfrm>
            <a:custGeom>
              <a:avLst/>
              <a:gdLst/>
              <a:ahLst/>
              <a:cxnLst/>
              <a:rect l="l" t="t" r="r" b="b"/>
              <a:pathLst>
                <a:path w="1975" h="1276" extrusionOk="0">
                  <a:moveTo>
                    <a:pt x="13" y="63"/>
                  </a:moveTo>
                  <a:cubicBezTo>
                    <a:pt x="100" y="613"/>
                    <a:pt x="450" y="1151"/>
                    <a:pt x="1062" y="1213"/>
                  </a:cubicBezTo>
                  <a:cubicBezTo>
                    <a:pt x="1550" y="1275"/>
                    <a:pt x="1975" y="888"/>
                    <a:pt x="1975" y="401"/>
                  </a:cubicBezTo>
                  <a:cubicBezTo>
                    <a:pt x="1975" y="326"/>
                    <a:pt x="1862" y="326"/>
                    <a:pt x="1862" y="401"/>
                  </a:cubicBezTo>
                  <a:cubicBezTo>
                    <a:pt x="1850" y="976"/>
                    <a:pt x="1275" y="1263"/>
                    <a:pt x="775" y="1026"/>
                  </a:cubicBezTo>
                  <a:cubicBezTo>
                    <a:pt x="363" y="838"/>
                    <a:pt x="163" y="463"/>
                    <a:pt x="75" y="38"/>
                  </a:cubicBezTo>
                  <a:cubicBezTo>
                    <a:pt x="63" y="1"/>
                    <a:pt x="0" y="13"/>
                    <a:pt x="13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>
              <a:extLst>
                <a:ext uri="{FF2B5EF4-FFF2-40B4-BE49-F238E27FC236}">
                  <a16:creationId xmlns:a16="http://schemas.microsoft.com/office/drawing/2014/main" id="{A54D4FB5-DC56-6831-A6CB-BB5621EB380A}"/>
                </a:ext>
              </a:extLst>
            </p:cNvPr>
            <p:cNvSpPr/>
            <p:nvPr/>
          </p:nvSpPr>
          <p:spPr>
            <a:xfrm>
              <a:off x="674550" y="3113825"/>
              <a:ext cx="31600" cy="62800"/>
            </a:xfrm>
            <a:custGeom>
              <a:avLst/>
              <a:gdLst/>
              <a:ahLst/>
              <a:cxnLst/>
              <a:rect l="l" t="t" r="r" b="b"/>
              <a:pathLst>
                <a:path w="1264" h="2512" extrusionOk="0">
                  <a:moveTo>
                    <a:pt x="726" y="2449"/>
                  </a:moveTo>
                  <a:cubicBezTo>
                    <a:pt x="713" y="1825"/>
                    <a:pt x="1263" y="1325"/>
                    <a:pt x="1038" y="687"/>
                  </a:cubicBezTo>
                  <a:cubicBezTo>
                    <a:pt x="888" y="275"/>
                    <a:pt x="488" y="0"/>
                    <a:pt x="51" y="13"/>
                  </a:cubicBezTo>
                  <a:cubicBezTo>
                    <a:pt x="13" y="13"/>
                    <a:pt x="1" y="75"/>
                    <a:pt x="38" y="88"/>
                  </a:cubicBezTo>
                  <a:cubicBezTo>
                    <a:pt x="838" y="200"/>
                    <a:pt x="1138" y="875"/>
                    <a:pt x="838" y="1575"/>
                  </a:cubicBezTo>
                  <a:cubicBezTo>
                    <a:pt x="701" y="1850"/>
                    <a:pt x="638" y="2149"/>
                    <a:pt x="651" y="2449"/>
                  </a:cubicBezTo>
                  <a:cubicBezTo>
                    <a:pt x="651" y="2499"/>
                    <a:pt x="726" y="2512"/>
                    <a:pt x="7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>
              <a:extLst>
                <a:ext uri="{FF2B5EF4-FFF2-40B4-BE49-F238E27FC236}">
                  <a16:creationId xmlns:a16="http://schemas.microsoft.com/office/drawing/2014/main" id="{F8371796-8B6B-F145-F77E-2E4687EB8034}"/>
                </a:ext>
              </a:extLst>
            </p:cNvPr>
            <p:cNvSpPr/>
            <p:nvPr/>
          </p:nvSpPr>
          <p:spPr>
            <a:xfrm>
              <a:off x="658950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25" y="113"/>
                  </a:moveTo>
                  <a:cubicBezTo>
                    <a:pt x="525" y="0"/>
                    <a:pt x="275" y="163"/>
                    <a:pt x="163" y="437"/>
                  </a:cubicBezTo>
                  <a:cubicBezTo>
                    <a:pt x="75" y="675"/>
                    <a:pt x="0" y="1062"/>
                    <a:pt x="250" y="1212"/>
                  </a:cubicBezTo>
                  <a:cubicBezTo>
                    <a:pt x="275" y="1225"/>
                    <a:pt x="313" y="1200"/>
                    <a:pt x="300" y="1162"/>
                  </a:cubicBezTo>
                  <a:cubicBezTo>
                    <a:pt x="50" y="837"/>
                    <a:pt x="275" y="0"/>
                    <a:pt x="800" y="175"/>
                  </a:cubicBezTo>
                  <a:cubicBezTo>
                    <a:pt x="850" y="200"/>
                    <a:pt x="862" y="125"/>
                    <a:pt x="825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>
              <a:extLst>
                <a:ext uri="{FF2B5EF4-FFF2-40B4-BE49-F238E27FC236}">
                  <a16:creationId xmlns:a16="http://schemas.microsoft.com/office/drawing/2014/main" id="{52DB1D36-D1E3-9242-35B9-646175A75630}"/>
                </a:ext>
              </a:extLst>
            </p:cNvPr>
            <p:cNvSpPr/>
            <p:nvPr/>
          </p:nvSpPr>
          <p:spPr>
            <a:xfrm>
              <a:off x="762050" y="2872625"/>
              <a:ext cx="56250" cy="81250"/>
            </a:xfrm>
            <a:custGeom>
              <a:avLst/>
              <a:gdLst/>
              <a:ahLst/>
              <a:cxnLst/>
              <a:rect l="l" t="t" r="r" b="b"/>
              <a:pathLst>
                <a:path w="2250" h="3250" extrusionOk="0">
                  <a:moveTo>
                    <a:pt x="87" y="3212"/>
                  </a:moveTo>
                  <a:cubicBezTo>
                    <a:pt x="1037" y="2425"/>
                    <a:pt x="2249" y="1450"/>
                    <a:pt x="1962" y="51"/>
                  </a:cubicBezTo>
                  <a:cubicBezTo>
                    <a:pt x="1949" y="1"/>
                    <a:pt x="1862" y="26"/>
                    <a:pt x="1875" y="76"/>
                  </a:cubicBezTo>
                  <a:cubicBezTo>
                    <a:pt x="2062" y="1463"/>
                    <a:pt x="987" y="2350"/>
                    <a:pt x="37" y="3162"/>
                  </a:cubicBezTo>
                  <a:cubicBezTo>
                    <a:pt x="0" y="3187"/>
                    <a:pt x="62" y="3250"/>
                    <a:pt x="100" y="32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>
              <a:extLst>
                <a:ext uri="{FF2B5EF4-FFF2-40B4-BE49-F238E27FC236}">
                  <a16:creationId xmlns:a16="http://schemas.microsoft.com/office/drawing/2014/main" id="{B94E859D-4577-60F2-F23A-0010D11195AE}"/>
                </a:ext>
              </a:extLst>
            </p:cNvPr>
            <p:cNvSpPr/>
            <p:nvPr/>
          </p:nvSpPr>
          <p:spPr>
            <a:xfrm>
              <a:off x="710800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101" y="1175"/>
                  </a:moveTo>
                  <a:cubicBezTo>
                    <a:pt x="126" y="775"/>
                    <a:pt x="288" y="388"/>
                    <a:pt x="575" y="100"/>
                  </a:cubicBezTo>
                  <a:cubicBezTo>
                    <a:pt x="613" y="63"/>
                    <a:pt x="563" y="0"/>
                    <a:pt x="525" y="25"/>
                  </a:cubicBezTo>
                  <a:cubicBezTo>
                    <a:pt x="350" y="150"/>
                    <a:pt x="225" y="325"/>
                    <a:pt x="163" y="525"/>
                  </a:cubicBezTo>
                  <a:cubicBezTo>
                    <a:pt x="51" y="725"/>
                    <a:pt x="1" y="950"/>
                    <a:pt x="13" y="1175"/>
                  </a:cubicBezTo>
                  <a:cubicBezTo>
                    <a:pt x="13" y="1237"/>
                    <a:pt x="113" y="1237"/>
                    <a:pt x="11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>
              <a:extLst>
                <a:ext uri="{FF2B5EF4-FFF2-40B4-BE49-F238E27FC236}">
                  <a16:creationId xmlns:a16="http://schemas.microsoft.com/office/drawing/2014/main" id="{5FB57590-12B8-AD5E-C3F0-9C6E2E687D24}"/>
                </a:ext>
              </a:extLst>
            </p:cNvPr>
            <p:cNvSpPr/>
            <p:nvPr/>
          </p:nvSpPr>
          <p:spPr>
            <a:xfrm>
              <a:off x="710175" y="31016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550" y="101"/>
                  </a:moveTo>
                  <a:cubicBezTo>
                    <a:pt x="763" y="538"/>
                    <a:pt x="475" y="1050"/>
                    <a:pt x="51" y="1250"/>
                  </a:cubicBezTo>
                  <a:cubicBezTo>
                    <a:pt x="1" y="1275"/>
                    <a:pt x="38" y="1375"/>
                    <a:pt x="101" y="1350"/>
                  </a:cubicBezTo>
                  <a:cubicBezTo>
                    <a:pt x="575" y="1138"/>
                    <a:pt x="875" y="538"/>
                    <a:pt x="638" y="51"/>
                  </a:cubicBezTo>
                  <a:cubicBezTo>
                    <a:pt x="613" y="1"/>
                    <a:pt x="525" y="51"/>
                    <a:pt x="550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>
              <a:extLst>
                <a:ext uri="{FF2B5EF4-FFF2-40B4-BE49-F238E27FC236}">
                  <a16:creationId xmlns:a16="http://schemas.microsoft.com/office/drawing/2014/main" id="{EB135968-D5F3-39CB-DA86-C17D232ADF98}"/>
                </a:ext>
              </a:extLst>
            </p:cNvPr>
            <p:cNvSpPr/>
            <p:nvPr/>
          </p:nvSpPr>
          <p:spPr>
            <a:xfrm>
              <a:off x="669550" y="3338125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576" y="51"/>
                  </a:moveTo>
                  <a:cubicBezTo>
                    <a:pt x="263" y="1638"/>
                    <a:pt x="1" y="5074"/>
                    <a:pt x="2350" y="5287"/>
                  </a:cubicBezTo>
                  <a:cubicBezTo>
                    <a:pt x="2400" y="5287"/>
                    <a:pt x="2388" y="5224"/>
                    <a:pt x="2350" y="5212"/>
                  </a:cubicBezTo>
                  <a:cubicBezTo>
                    <a:pt x="63" y="4912"/>
                    <a:pt x="363" y="1600"/>
                    <a:pt x="651" y="63"/>
                  </a:cubicBezTo>
                  <a:cubicBezTo>
                    <a:pt x="663" y="13"/>
                    <a:pt x="588" y="1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>
              <a:extLst>
                <a:ext uri="{FF2B5EF4-FFF2-40B4-BE49-F238E27FC236}">
                  <a16:creationId xmlns:a16="http://schemas.microsoft.com/office/drawing/2014/main" id="{9FDE91FD-0305-4211-78E0-E3C07380895F}"/>
                </a:ext>
              </a:extLst>
            </p:cNvPr>
            <p:cNvSpPr/>
            <p:nvPr/>
          </p:nvSpPr>
          <p:spPr>
            <a:xfrm>
              <a:off x="701750" y="3402175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13" y="1500"/>
                  </a:moveTo>
                  <a:cubicBezTo>
                    <a:pt x="350" y="2175"/>
                    <a:pt x="1175" y="2462"/>
                    <a:pt x="1825" y="2012"/>
                  </a:cubicBezTo>
                  <a:cubicBezTo>
                    <a:pt x="2400" y="1600"/>
                    <a:pt x="2599" y="538"/>
                    <a:pt x="2025" y="38"/>
                  </a:cubicBezTo>
                  <a:cubicBezTo>
                    <a:pt x="1975" y="1"/>
                    <a:pt x="1900" y="76"/>
                    <a:pt x="1950" y="113"/>
                  </a:cubicBezTo>
                  <a:cubicBezTo>
                    <a:pt x="2462" y="588"/>
                    <a:pt x="2300" y="1563"/>
                    <a:pt x="1762" y="1938"/>
                  </a:cubicBezTo>
                  <a:cubicBezTo>
                    <a:pt x="1150" y="2350"/>
                    <a:pt x="400" y="2112"/>
                    <a:pt x="75" y="1463"/>
                  </a:cubicBezTo>
                  <a:cubicBezTo>
                    <a:pt x="50" y="1425"/>
                    <a:pt x="0" y="1463"/>
                    <a:pt x="13" y="1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>
              <a:extLst>
                <a:ext uri="{FF2B5EF4-FFF2-40B4-BE49-F238E27FC236}">
                  <a16:creationId xmlns:a16="http://schemas.microsoft.com/office/drawing/2014/main" id="{6351D56D-3B55-A580-1148-47D22B0FF0E1}"/>
                </a:ext>
              </a:extLst>
            </p:cNvPr>
            <p:cNvSpPr/>
            <p:nvPr/>
          </p:nvSpPr>
          <p:spPr>
            <a:xfrm>
              <a:off x="709550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1850" y="700"/>
                  </a:moveTo>
                  <a:cubicBezTo>
                    <a:pt x="1663" y="226"/>
                    <a:pt x="1125" y="1"/>
                    <a:pt x="663" y="201"/>
                  </a:cubicBezTo>
                  <a:cubicBezTo>
                    <a:pt x="200" y="401"/>
                    <a:pt x="1" y="938"/>
                    <a:pt x="200" y="1400"/>
                  </a:cubicBezTo>
                  <a:cubicBezTo>
                    <a:pt x="225" y="1438"/>
                    <a:pt x="300" y="1413"/>
                    <a:pt x="288" y="1363"/>
                  </a:cubicBezTo>
                  <a:cubicBezTo>
                    <a:pt x="163" y="938"/>
                    <a:pt x="275" y="488"/>
                    <a:pt x="713" y="301"/>
                  </a:cubicBezTo>
                  <a:cubicBezTo>
                    <a:pt x="1125" y="138"/>
                    <a:pt x="1600" y="326"/>
                    <a:pt x="1788" y="738"/>
                  </a:cubicBezTo>
                  <a:cubicBezTo>
                    <a:pt x="1800" y="775"/>
                    <a:pt x="1863" y="738"/>
                    <a:pt x="1838" y="7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>
              <a:extLst>
                <a:ext uri="{FF2B5EF4-FFF2-40B4-BE49-F238E27FC236}">
                  <a16:creationId xmlns:a16="http://schemas.microsoft.com/office/drawing/2014/main" id="{7A103AC0-06E0-5FB2-0180-75F560D0CCF7}"/>
                </a:ext>
              </a:extLst>
            </p:cNvPr>
            <p:cNvSpPr/>
            <p:nvPr/>
          </p:nvSpPr>
          <p:spPr>
            <a:xfrm>
              <a:off x="713300" y="3422475"/>
              <a:ext cx="30950" cy="17225"/>
            </a:xfrm>
            <a:custGeom>
              <a:avLst/>
              <a:gdLst/>
              <a:ahLst/>
              <a:cxnLst/>
              <a:rect l="l" t="t" r="r" b="b"/>
              <a:pathLst>
                <a:path w="1238" h="689" extrusionOk="0">
                  <a:moveTo>
                    <a:pt x="26" y="51"/>
                  </a:moveTo>
                  <a:cubicBezTo>
                    <a:pt x="1" y="388"/>
                    <a:pt x="375" y="638"/>
                    <a:pt x="688" y="626"/>
                  </a:cubicBezTo>
                  <a:cubicBezTo>
                    <a:pt x="1000" y="626"/>
                    <a:pt x="1238" y="351"/>
                    <a:pt x="1113" y="63"/>
                  </a:cubicBezTo>
                  <a:cubicBezTo>
                    <a:pt x="1100" y="13"/>
                    <a:pt x="1013" y="26"/>
                    <a:pt x="1025" y="88"/>
                  </a:cubicBezTo>
                  <a:cubicBezTo>
                    <a:pt x="1213" y="688"/>
                    <a:pt x="75" y="638"/>
                    <a:pt x="100" y="51"/>
                  </a:cubicBezTo>
                  <a:cubicBezTo>
                    <a:pt x="100" y="1"/>
                    <a:pt x="38" y="1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>
              <a:extLst>
                <a:ext uri="{FF2B5EF4-FFF2-40B4-BE49-F238E27FC236}">
                  <a16:creationId xmlns:a16="http://schemas.microsoft.com/office/drawing/2014/main" id="{77211940-8B33-77CB-6489-4F0CCECF2E91}"/>
                </a:ext>
              </a:extLst>
            </p:cNvPr>
            <p:cNvSpPr/>
            <p:nvPr/>
          </p:nvSpPr>
          <p:spPr>
            <a:xfrm>
              <a:off x="702675" y="3138500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88" y="463"/>
                  </a:moveTo>
                  <a:cubicBezTo>
                    <a:pt x="1400" y="113"/>
                    <a:pt x="2487" y="925"/>
                    <a:pt x="2812" y="2187"/>
                  </a:cubicBezTo>
                  <a:cubicBezTo>
                    <a:pt x="2812" y="2212"/>
                    <a:pt x="2875" y="2212"/>
                    <a:pt x="2862" y="2175"/>
                  </a:cubicBezTo>
                  <a:cubicBezTo>
                    <a:pt x="2762" y="788"/>
                    <a:pt x="1325" y="0"/>
                    <a:pt x="51" y="388"/>
                  </a:cubicBezTo>
                  <a:cubicBezTo>
                    <a:pt x="1" y="400"/>
                    <a:pt x="26" y="475"/>
                    <a:pt x="76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>
              <a:extLst>
                <a:ext uri="{FF2B5EF4-FFF2-40B4-BE49-F238E27FC236}">
                  <a16:creationId xmlns:a16="http://schemas.microsoft.com/office/drawing/2014/main" id="{6F7D7311-E36A-DD63-E985-A7F2A7409007}"/>
                </a:ext>
              </a:extLst>
            </p:cNvPr>
            <p:cNvSpPr/>
            <p:nvPr/>
          </p:nvSpPr>
          <p:spPr>
            <a:xfrm>
              <a:off x="695500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188" y="1800"/>
                  </a:moveTo>
                  <a:cubicBezTo>
                    <a:pt x="0" y="3250"/>
                    <a:pt x="1450" y="4424"/>
                    <a:pt x="2799" y="3712"/>
                  </a:cubicBezTo>
                  <a:cubicBezTo>
                    <a:pt x="4187" y="2975"/>
                    <a:pt x="3962" y="1038"/>
                    <a:pt x="3024" y="25"/>
                  </a:cubicBezTo>
                  <a:cubicBezTo>
                    <a:pt x="2999" y="0"/>
                    <a:pt x="2949" y="38"/>
                    <a:pt x="2974" y="75"/>
                  </a:cubicBezTo>
                  <a:cubicBezTo>
                    <a:pt x="3624" y="975"/>
                    <a:pt x="4074" y="2450"/>
                    <a:pt x="3124" y="3325"/>
                  </a:cubicBezTo>
                  <a:cubicBezTo>
                    <a:pt x="1912" y="4462"/>
                    <a:pt x="100" y="3375"/>
                    <a:pt x="288" y="1800"/>
                  </a:cubicBezTo>
                  <a:cubicBezTo>
                    <a:pt x="300" y="1738"/>
                    <a:pt x="188" y="1738"/>
                    <a:pt x="175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>
              <a:extLst>
                <a:ext uri="{FF2B5EF4-FFF2-40B4-BE49-F238E27FC236}">
                  <a16:creationId xmlns:a16="http://schemas.microsoft.com/office/drawing/2014/main" id="{8E1E12F6-8D31-16B7-6D47-E6085C6086CF}"/>
                </a:ext>
              </a:extLst>
            </p:cNvPr>
            <p:cNvSpPr/>
            <p:nvPr/>
          </p:nvSpPr>
          <p:spPr>
            <a:xfrm>
              <a:off x="62832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5836" y="10448"/>
                  </a:moveTo>
                  <a:cubicBezTo>
                    <a:pt x="4162" y="9236"/>
                    <a:pt x="2050" y="8124"/>
                    <a:pt x="1125" y="6224"/>
                  </a:cubicBezTo>
                  <a:cubicBezTo>
                    <a:pt x="275" y="4462"/>
                    <a:pt x="100" y="1688"/>
                    <a:pt x="1300" y="63"/>
                  </a:cubicBezTo>
                  <a:cubicBezTo>
                    <a:pt x="1325" y="38"/>
                    <a:pt x="1275" y="1"/>
                    <a:pt x="1250" y="26"/>
                  </a:cubicBezTo>
                  <a:cubicBezTo>
                    <a:pt x="0" y="1463"/>
                    <a:pt x="138" y="3950"/>
                    <a:pt x="725" y="5674"/>
                  </a:cubicBezTo>
                  <a:cubicBezTo>
                    <a:pt x="1513" y="7986"/>
                    <a:pt x="3912" y="9186"/>
                    <a:pt x="5799" y="10510"/>
                  </a:cubicBezTo>
                  <a:cubicBezTo>
                    <a:pt x="5836" y="10535"/>
                    <a:pt x="5874" y="10473"/>
                    <a:pt x="5836" y="10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>
              <a:extLst>
                <a:ext uri="{FF2B5EF4-FFF2-40B4-BE49-F238E27FC236}">
                  <a16:creationId xmlns:a16="http://schemas.microsoft.com/office/drawing/2014/main" id="{6741E1CD-5DFB-676A-1F4B-60A3B2BF4640}"/>
                </a:ext>
              </a:extLst>
            </p:cNvPr>
            <p:cNvSpPr/>
            <p:nvPr/>
          </p:nvSpPr>
          <p:spPr>
            <a:xfrm>
              <a:off x="667675" y="2448375"/>
              <a:ext cx="84700" cy="100925"/>
            </a:xfrm>
            <a:custGeom>
              <a:avLst/>
              <a:gdLst/>
              <a:ahLst/>
              <a:cxnLst/>
              <a:rect l="l" t="t" r="r" b="b"/>
              <a:pathLst>
                <a:path w="3388" h="4037" extrusionOk="0">
                  <a:moveTo>
                    <a:pt x="88" y="1150"/>
                  </a:moveTo>
                  <a:cubicBezTo>
                    <a:pt x="1026" y="625"/>
                    <a:pt x="2413" y="500"/>
                    <a:pt x="2950" y="1662"/>
                  </a:cubicBezTo>
                  <a:cubicBezTo>
                    <a:pt x="3075" y="1937"/>
                    <a:pt x="3113" y="2249"/>
                    <a:pt x="3075" y="2549"/>
                  </a:cubicBezTo>
                  <a:cubicBezTo>
                    <a:pt x="3063" y="2624"/>
                    <a:pt x="3075" y="2712"/>
                    <a:pt x="3075" y="2774"/>
                  </a:cubicBezTo>
                  <a:cubicBezTo>
                    <a:pt x="2938" y="3549"/>
                    <a:pt x="2738" y="3524"/>
                    <a:pt x="2213" y="3587"/>
                  </a:cubicBezTo>
                  <a:cubicBezTo>
                    <a:pt x="1313" y="3699"/>
                    <a:pt x="976" y="3087"/>
                    <a:pt x="1113" y="2312"/>
                  </a:cubicBezTo>
                  <a:cubicBezTo>
                    <a:pt x="1226" y="1737"/>
                    <a:pt x="1526" y="1425"/>
                    <a:pt x="1938" y="1037"/>
                  </a:cubicBezTo>
                  <a:cubicBezTo>
                    <a:pt x="2250" y="737"/>
                    <a:pt x="2575" y="487"/>
                    <a:pt x="2588" y="25"/>
                  </a:cubicBezTo>
                  <a:cubicBezTo>
                    <a:pt x="2588" y="0"/>
                    <a:pt x="2550" y="0"/>
                    <a:pt x="2538" y="25"/>
                  </a:cubicBezTo>
                  <a:cubicBezTo>
                    <a:pt x="2438" y="750"/>
                    <a:pt x="1538" y="1137"/>
                    <a:pt x="1163" y="1725"/>
                  </a:cubicBezTo>
                  <a:cubicBezTo>
                    <a:pt x="863" y="2149"/>
                    <a:pt x="813" y="2712"/>
                    <a:pt x="1026" y="3187"/>
                  </a:cubicBezTo>
                  <a:cubicBezTo>
                    <a:pt x="1363" y="3912"/>
                    <a:pt x="2500" y="4036"/>
                    <a:pt x="2988" y="3387"/>
                  </a:cubicBezTo>
                  <a:cubicBezTo>
                    <a:pt x="3388" y="2874"/>
                    <a:pt x="3263" y="1800"/>
                    <a:pt x="2900" y="1312"/>
                  </a:cubicBezTo>
                  <a:cubicBezTo>
                    <a:pt x="2200" y="387"/>
                    <a:pt x="938" y="575"/>
                    <a:pt x="51" y="1087"/>
                  </a:cubicBezTo>
                  <a:cubicBezTo>
                    <a:pt x="1" y="1112"/>
                    <a:pt x="51" y="1187"/>
                    <a:pt x="88" y="1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>
              <a:extLst>
                <a:ext uri="{FF2B5EF4-FFF2-40B4-BE49-F238E27FC236}">
                  <a16:creationId xmlns:a16="http://schemas.microsoft.com/office/drawing/2014/main" id="{0BD6E7E7-0830-84AB-761E-96188AB2E81B}"/>
                </a:ext>
              </a:extLst>
            </p:cNvPr>
            <p:cNvSpPr/>
            <p:nvPr/>
          </p:nvSpPr>
          <p:spPr>
            <a:xfrm>
              <a:off x="722350" y="2386200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76" y="2162"/>
                  </a:moveTo>
                  <a:cubicBezTo>
                    <a:pt x="551" y="1475"/>
                    <a:pt x="488" y="625"/>
                    <a:pt x="76" y="25"/>
                  </a:cubicBezTo>
                  <a:cubicBezTo>
                    <a:pt x="51" y="0"/>
                    <a:pt x="1" y="13"/>
                    <a:pt x="13" y="50"/>
                  </a:cubicBezTo>
                  <a:cubicBezTo>
                    <a:pt x="251" y="775"/>
                    <a:pt x="476" y="1387"/>
                    <a:pt x="401" y="2162"/>
                  </a:cubicBezTo>
                  <a:cubicBezTo>
                    <a:pt x="401" y="2212"/>
                    <a:pt x="476" y="2212"/>
                    <a:pt x="476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>
              <a:extLst>
                <a:ext uri="{FF2B5EF4-FFF2-40B4-BE49-F238E27FC236}">
                  <a16:creationId xmlns:a16="http://schemas.microsoft.com/office/drawing/2014/main" id="{9168B245-B7D7-900A-FA8A-09C96E6C7C60}"/>
                </a:ext>
              </a:extLst>
            </p:cNvPr>
            <p:cNvSpPr/>
            <p:nvPr/>
          </p:nvSpPr>
          <p:spPr>
            <a:xfrm>
              <a:off x="691750" y="2632075"/>
              <a:ext cx="96875" cy="81550"/>
            </a:xfrm>
            <a:custGeom>
              <a:avLst/>
              <a:gdLst/>
              <a:ahLst/>
              <a:cxnLst/>
              <a:rect l="l" t="t" r="r" b="b"/>
              <a:pathLst>
                <a:path w="3875" h="3262" extrusionOk="0">
                  <a:moveTo>
                    <a:pt x="38" y="2237"/>
                  </a:moveTo>
                  <a:cubicBezTo>
                    <a:pt x="688" y="2787"/>
                    <a:pt x="1500" y="3262"/>
                    <a:pt x="2375" y="3074"/>
                  </a:cubicBezTo>
                  <a:cubicBezTo>
                    <a:pt x="3212" y="2887"/>
                    <a:pt x="3812" y="2087"/>
                    <a:pt x="3849" y="1250"/>
                  </a:cubicBezTo>
                  <a:cubicBezTo>
                    <a:pt x="3874" y="675"/>
                    <a:pt x="3487" y="0"/>
                    <a:pt x="2824" y="75"/>
                  </a:cubicBezTo>
                  <a:cubicBezTo>
                    <a:pt x="2475" y="113"/>
                    <a:pt x="2062" y="463"/>
                    <a:pt x="2437" y="750"/>
                  </a:cubicBezTo>
                  <a:cubicBezTo>
                    <a:pt x="2475" y="775"/>
                    <a:pt x="2512" y="712"/>
                    <a:pt x="2475" y="675"/>
                  </a:cubicBezTo>
                  <a:cubicBezTo>
                    <a:pt x="3299" y="250"/>
                    <a:pt x="3724" y="400"/>
                    <a:pt x="3749" y="1137"/>
                  </a:cubicBezTo>
                  <a:cubicBezTo>
                    <a:pt x="3737" y="1450"/>
                    <a:pt x="3662" y="1762"/>
                    <a:pt x="3499" y="2037"/>
                  </a:cubicBezTo>
                  <a:cubicBezTo>
                    <a:pt x="3299" y="2474"/>
                    <a:pt x="2912" y="2799"/>
                    <a:pt x="2450" y="2937"/>
                  </a:cubicBezTo>
                  <a:cubicBezTo>
                    <a:pt x="1562" y="3174"/>
                    <a:pt x="750" y="2712"/>
                    <a:pt x="75" y="2187"/>
                  </a:cubicBezTo>
                  <a:cubicBezTo>
                    <a:pt x="50" y="2162"/>
                    <a:pt x="0" y="2212"/>
                    <a:pt x="38" y="2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>
              <a:extLst>
                <a:ext uri="{FF2B5EF4-FFF2-40B4-BE49-F238E27FC236}">
                  <a16:creationId xmlns:a16="http://schemas.microsoft.com/office/drawing/2014/main" id="{7B0BDBDB-C3BF-C5E6-82B3-A8B8D36E812E}"/>
                </a:ext>
              </a:extLst>
            </p:cNvPr>
            <p:cNvSpPr/>
            <p:nvPr/>
          </p:nvSpPr>
          <p:spPr>
            <a:xfrm>
              <a:off x="720475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38" y="88"/>
                  </a:moveTo>
                  <a:cubicBezTo>
                    <a:pt x="551" y="538"/>
                    <a:pt x="1238" y="663"/>
                    <a:pt x="1913" y="738"/>
                  </a:cubicBezTo>
                  <a:cubicBezTo>
                    <a:pt x="2725" y="826"/>
                    <a:pt x="3712" y="913"/>
                    <a:pt x="4400" y="388"/>
                  </a:cubicBezTo>
                  <a:cubicBezTo>
                    <a:pt x="4425" y="363"/>
                    <a:pt x="4400" y="313"/>
                    <a:pt x="4362" y="326"/>
                  </a:cubicBezTo>
                  <a:cubicBezTo>
                    <a:pt x="3238" y="913"/>
                    <a:pt x="1101" y="876"/>
                    <a:pt x="101" y="26"/>
                  </a:cubicBezTo>
                  <a:cubicBezTo>
                    <a:pt x="63" y="1"/>
                    <a:pt x="1" y="51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>
              <a:extLst>
                <a:ext uri="{FF2B5EF4-FFF2-40B4-BE49-F238E27FC236}">
                  <a16:creationId xmlns:a16="http://schemas.microsoft.com/office/drawing/2014/main" id="{23B8CD67-B783-00ED-669A-B33AA563FA4D}"/>
                </a:ext>
              </a:extLst>
            </p:cNvPr>
            <p:cNvSpPr/>
            <p:nvPr/>
          </p:nvSpPr>
          <p:spPr>
            <a:xfrm>
              <a:off x="83015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350"/>
                  </a:moveTo>
                  <a:cubicBezTo>
                    <a:pt x="0" y="263"/>
                    <a:pt x="25" y="150"/>
                    <a:pt x="88" y="88"/>
                  </a:cubicBezTo>
                  <a:cubicBezTo>
                    <a:pt x="163" y="25"/>
                    <a:pt x="250" y="0"/>
                    <a:pt x="338" y="13"/>
                  </a:cubicBezTo>
                  <a:cubicBezTo>
                    <a:pt x="375" y="13"/>
                    <a:pt x="400" y="25"/>
                    <a:pt x="425" y="50"/>
                  </a:cubicBezTo>
                  <a:cubicBezTo>
                    <a:pt x="450" y="88"/>
                    <a:pt x="463" y="125"/>
                    <a:pt x="463" y="163"/>
                  </a:cubicBezTo>
                  <a:cubicBezTo>
                    <a:pt x="488" y="288"/>
                    <a:pt x="425" y="413"/>
                    <a:pt x="300" y="463"/>
                  </a:cubicBezTo>
                  <a:cubicBezTo>
                    <a:pt x="175" y="475"/>
                    <a:pt x="50" y="375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>
              <a:extLst>
                <a:ext uri="{FF2B5EF4-FFF2-40B4-BE49-F238E27FC236}">
                  <a16:creationId xmlns:a16="http://schemas.microsoft.com/office/drawing/2014/main" id="{0A09815D-8814-5CC4-8591-E5A49FE09AB3}"/>
                </a:ext>
              </a:extLst>
            </p:cNvPr>
            <p:cNvSpPr/>
            <p:nvPr/>
          </p:nvSpPr>
          <p:spPr>
            <a:xfrm>
              <a:off x="827325" y="2698925"/>
              <a:ext cx="17225" cy="22200"/>
            </a:xfrm>
            <a:custGeom>
              <a:avLst/>
              <a:gdLst/>
              <a:ahLst/>
              <a:cxnLst/>
              <a:rect l="l" t="t" r="r" b="b"/>
              <a:pathLst>
                <a:path w="689" h="888" extrusionOk="0">
                  <a:moveTo>
                    <a:pt x="213" y="588"/>
                  </a:moveTo>
                  <a:cubicBezTo>
                    <a:pt x="251" y="300"/>
                    <a:pt x="313" y="250"/>
                    <a:pt x="426" y="425"/>
                  </a:cubicBezTo>
                  <a:cubicBezTo>
                    <a:pt x="601" y="575"/>
                    <a:pt x="526" y="588"/>
                    <a:pt x="201" y="475"/>
                  </a:cubicBezTo>
                  <a:cubicBezTo>
                    <a:pt x="201" y="438"/>
                    <a:pt x="126" y="450"/>
                    <a:pt x="126" y="488"/>
                  </a:cubicBezTo>
                  <a:cubicBezTo>
                    <a:pt x="126" y="888"/>
                    <a:pt x="688" y="800"/>
                    <a:pt x="626" y="400"/>
                  </a:cubicBezTo>
                  <a:cubicBezTo>
                    <a:pt x="576" y="0"/>
                    <a:pt x="1" y="238"/>
                    <a:pt x="101" y="613"/>
                  </a:cubicBezTo>
                  <a:cubicBezTo>
                    <a:pt x="113" y="700"/>
                    <a:pt x="238" y="663"/>
                    <a:pt x="213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>
              <a:extLst>
                <a:ext uri="{FF2B5EF4-FFF2-40B4-BE49-F238E27FC236}">
                  <a16:creationId xmlns:a16="http://schemas.microsoft.com/office/drawing/2014/main" id="{8A5142FE-303C-19B2-84D6-F87F46FBE94E}"/>
                </a:ext>
              </a:extLst>
            </p:cNvPr>
            <p:cNvSpPr/>
            <p:nvPr/>
          </p:nvSpPr>
          <p:spPr>
            <a:xfrm>
              <a:off x="662375" y="24764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88"/>
                  </a:moveTo>
                  <a:lnTo>
                    <a:pt x="88" y="88"/>
                  </a:lnTo>
                  <a:cubicBezTo>
                    <a:pt x="126" y="88"/>
                    <a:pt x="126" y="38"/>
                    <a:pt x="88" y="26"/>
                  </a:cubicBezTo>
                  <a:lnTo>
                    <a:pt x="63" y="26"/>
                  </a:lnTo>
                  <a:cubicBezTo>
                    <a:pt x="1" y="1"/>
                    <a:pt x="1" y="126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>
              <a:extLst>
                <a:ext uri="{FF2B5EF4-FFF2-40B4-BE49-F238E27FC236}">
                  <a16:creationId xmlns:a16="http://schemas.microsoft.com/office/drawing/2014/main" id="{A36E65E6-2E85-32E9-31F3-93B16A131452}"/>
                </a:ext>
              </a:extLst>
            </p:cNvPr>
            <p:cNvSpPr/>
            <p:nvPr/>
          </p:nvSpPr>
          <p:spPr>
            <a:xfrm>
              <a:off x="705800" y="23468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8" y="1550"/>
                  </a:moveTo>
                  <a:cubicBezTo>
                    <a:pt x="388" y="1463"/>
                    <a:pt x="276" y="1025"/>
                    <a:pt x="226" y="800"/>
                  </a:cubicBezTo>
                  <a:cubicBezTo>
                    <a:pt x="188" y="563"/>
                    <a:pt x="201" y="313"/>
                    <a:pt x="238" y="63"/>
                  </a:cubicBezTo>
                  <a:cubicBezTo>
                    <a:pt x="238" y="13"/>
                    <a:pt x="163" y="1"/>
                    <a:pt x="138" y="51"/>
                  </a:cubicBezTo>
                  <a:cubicBezTo>
                    <a:pt x="1" y="513"/>
                    <a:pt x="76" y="1463"/>
                    <a:pt x="613" y="1663"/>
                  </a:cubicBezTo>
                  <a:cubicBezTo>
                    <a:pt x="675" y="1688"/>
                    <a:pt x="700" y="1575"/>
                    <a:pt x="638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>
              <a:extLst>
                <a:ext uri="{FF2B5EF4-FFF2-40B4-BE49-F238E27FC236}">
                  <a16:creationId xmlns:a16="http://schemas.microsoft.com/office/drawing/2014/main" id="{22A78157-64BD-0109-221B-AA45D8B19195}"/>
                </a:ext>
              </a:extLst>
            </p:cNvPr>
            <p:cNvSpPr/>
            <p:nvPr/>
          </p:nvSpPr>
          <p:spPr>
            <a:xfrm>
              <a:off x="708300" y="23465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38" y="113"/>
                  </a:moveTo>
                  <a:cubicBezTo>
                    <a:pt x="413" y="513"/>
                    <a:pt x="600" y="1062"/>
                    <a:pt x="550" y="1600"/>
                  </a:cubicBezTo>
                  <a:cubicBezTo>
                    <a:pt x="550" y="1662"/>
                    <a:pt x="625" y="1687"/>
                    <a:pt x="638" y="1625"/>
                  </a:cubicBezTo>
                  <a:cubicBezTo>
                    <a:pt x="788" y="1125"/>
                    <a:pt x="475" y="400"/>
                    <a:pt x="113" y="50"/>
                  </a:cubicBezTo>
                  <a:cubicBezTo>
                    <a:pt x="63" y="0"/>
                    <a:pt x="1" y="63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>
              <a:extLst>
                <a:ext uri="{FF2B5EF4-FFF2-40B4-BE49-F238E27FC236}">
                  <a16:creationId xmlns:a16="http://schemas.microsoft.com/office/drawing/2014/main" id="{73E4C2C8-7DA2-5B19-8895-524F30817C15}"/>
                </a:ext>
              </a:extLst>
            </p:cNvPr>
            <p:cNvSpPr/>
            <p:nvPr/>
          </p:nvSpPr>
          <p:spPr>
            <a:xfrm>
              <a:off x="732050" y="241587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100" y="1275"/>
                  </a:moveTo>
                  <a:cubicBezTo>
                    <a:pt x="88" y="963"/>
                    <a:pt x="250" y="713"/>
                    <a:pt x="450" y="463"/>
                  </a:cubicBezTo>
                  <a:cubicBezTo>
                    <a:pt x="613" y="238"/>
                    <a:pt x="875" y="100"/>
                    <a:pt x="1163" y="75"/>
                  </a:cubicBezTo>
                  <a:cubicBezTo>
                    <a:pt x="1200" y="75"/>
                    <a:pt x="1200" y="0"/>
                    <a:pt x="1150" y="0"/>
                  </a:cubicBezTo>
                  <a:cubicBezTo>
                    <a:pt x="850" y="13"/>
                    <a:pt x="563" y="163"/>
                    <a:pt x="388" y="413"/>
                  </a:cubicBezTo>
                  <a:cubicBezTo>
                    <a:pt x="188" y="663"/>
                    <a:pt x="0" y="938"/>
                    <a:pt x="25" y="1275"/>
                  </a:cubicBezTo>
                  <a:cubicBezTo>
                    <a:pt x="25" y="1325"/>
                    <a:pt x="100" y="1325"/>
                    <a:pt x="100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>
              <a:extLst>
                <a:ext uri="{FF2B5EF4-FFF2-40B4-BE49-F238E27FC236}">
                  <a16:creationId xmlns:a16="http://schemas.microsoft.com/office/drawing/2014/main" id="{41133938-36AA-98D2-F98F-5F7507BF75C0}"/>
                </a:ext>
              </a:extLst>
            </p:cNvPr>
            <p:cNvSpPr/>
            <p:nvPr/>
          </p:nvSpPr>
          <p:spPr>
            <a:xfrm>
              <a:off x="732675" y="2415550"/>
              <a:ext cx="29075" cy="33475"/>
            </a:xfrm>
            <a:custGeom>
              <a:avLst/>
              <a:gdLst/>
              <a:ahLst/>
              <a:cxnLst/>
              <a:rect l="l" t="t" r="r" b="b"/>
              <a:pathLst>
                <a:path w="1163" h="1339" extrusionOk="0">
                  <a:moveTo>
                    <a:pt x="1100" y="51"/>
                  </a:moveTo>
                  <a:cubicBezTo>
                    <a:pt x="1013" y="313"/>
                    <a:pt x="875" y="563"/>
                    <a:pt x="700" y="788"/>
                  </a:cubicBezTo>
                  <a:cubicBezTo>
                    <a:pt x="525" y="1013"/>
                    <a:pt x="288" y="1076"/>
                    <a:pt x="50" y="1213"/>
                  </a:cubicBezTo>
                  <a:cubicBezTo>
                    <a:pt x="0" y="1251"/>
                    <a:pt x="38" y="1338"/>
                    <a:pt x="100" y="1313"/>
                  </a:cubicBezTo>
                  <a:cubicBezTo>
                    <a:pt x="675" y="1201"/>
                    <a:pt x="1088" y="626"/>
                    <a:pt x="1163" y="63"/>
                  </a:cubicBezTo>
                  <a:cubicBezTo>
                    <a:pt x="1163" y="26"/>
                    <a:pt x="1113" y="1"/>
                    <a:pt x="110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>
              <a:extLst>
                <a:ext uri="{FF2B5EF4-FFF2-40B4-BE49-F238E27FC236}">
                  <a16:creationId xmlns:a16="http://schemas.microsoft.com/office/drawing/2014/main" id="{B50F5D4E-2AE0-A56B-0C34-AAE3435F6F5C}"/>
                </a:ext>
              </a:extLst>
            </p:cNvPr>
            <p:cNvSpPr/>
            <p:nvPr/>
          </p:nvSpPr>
          <p:spPr>
            <a:xfrm>
              <a:off x="739850" y="2718600"/>
              <a:ext cx="86875" cy="38450"/>
            </a:xfrm>
            <a:custGeom>
              <a:avLst/>
              <a:gdLst/>
              <a:ahLst/>
              <a:cxnLst/>
              <a:rect l="l" t="t" r="r" b="b"/>
              <a:pathLst>
                <a:path w="3475" h="1538" extrusionOk="0">
                  <a:moveTo>
                    <a:pt x="38" y="88"/>
                  </a:moveTo>
                  <a:cubicBezTo>
                    <a:pt x="1025" y="813"/>
                    <a:pt x="2175" y="1313"/>
                    <a:pt x="3387" y="1525"/>
                  </a:cubicBezTo>
                  <a:cubicBezTo>
                    <a:pt x="3450" y="1538"/>
                    <a:pt x="3475" y="1450"/>
                    <a:pt x="3412" y="1438"/>
                  </a:cubicBezTo>
                  <a:cubicBezTo>
                    <a:pt x="2213" y="1213"/>
                    <a:pt x="1075" y="738"/>
                    <a:pt x="76" y="26"/>
                  </a:cubicBezTo>
                  <a:cubicBezTo>
                    <a:pt x="38" y="1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>
              <a:extLst>
                <a:ext uri="{FF2B5EF4-FFF2-40B4-BE49-F238E27FC236}">
                  <a16:creationId xmlns:a16="http://schemas.microsoft.com/office/drawing/2014/main" id="{317C32D8-1B1B-CF0D-CFD1-98D20F2B670B}"/>
                </a:ext>
              </a:extLst>
            </p:cNvPr>
            <p:cNvSpPr/>
            <p:nvPr/>
          </p:nvSpPr>
          <p:spPr>
            <a:xfrm>
              <a:off x="824200" y="2749525"/>
              <a:ext cx="16600" cy="17850"/>
            </a:xfrm>
            <a:custGeom>
              <a:avLst/>
              <a:gdLst/>
              <a:ahLst/>
              <a:cxnLst/>
              <a:rect l="l" t="t" r="r" b="b"/>
              <a:pathLst>
                <a:path w="664" h="714" extrusionOk="0">
                  <a:moveTo>
                    <a:pt x="151" y="251"/>
                  </a:moveTo>
                  <a:cubicBezTo>
                    <a:pt x="176" y="351"/>
                    <a:pt x="188" y="363"/>
                    <a:pt x="176" y="288"/>
                  </a:cubicBezTo>
                  <a:cubicBezTo>
                    <a:pt x="163" y="251"/>
                    <a:pt x="163" y="213"/>
                    <a:pt x="176" y="176"/>
                  </a:cubicBezTo>
                  <a:cubicBezTo>
                    <a:pt x="176" y="138"/>
                    <a:pt x="113" y="113"/>
                    <a:pt x="101" y="151"/>
                  </a:cubicBezTo>
                  <a:cubicBezTo>
                    <a:pt x="1" y="376"/>
                    <a:pt x="238" y="713"/>
                    <a:pt x="451" y="463"/>
                  </a:cubicBezTo>
                  <a:cubicBezTo>
                    <a:pt x="663" y="213"/>
                    <a:pt x="288" y="1"/>
                    <a:pt x="88" y="176"/>
                  </a:cubicBezTo>
                  <a:cubicBezTo>
                    <a:pt x="38" y="213"/>
                    <a:pt x="101" y="276"/>
                    <a:pt x="151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>
              <a:extLst>
                <a:ext uri="{FF2B5EF4-FFF2-40B4-BE49-F238E27FC236}">
                  <a16:creationId xmlns:a16="http://schemas.microsoft.com/office/drawing/2014/main" id="{6FE26D52-A14F-F9E3-DD78-E432CA88A9DD}"/>
                </a:ext>
              </a:extLst>
            </p:cNvPr>
            <p:cNvSpPr/>
            <p:nvPr/>
          </p:nvSpPr>
          <p:spPr>
            <a:xfrm>
              <a:off x="728300" y="2681125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1087"/>
                  </a:moveTo>
                  <a:cubicBezTo>
                    <a:pt x="1163" y="1225"/>
                    <a:pt x="2537" y="1000"/>
                    <a:pt x="3262" y="75"/>
                  </a:cubicBezTo>
                  <a:cubicBezTo>
                    <a:pt x="3287" y="38"/>
                    <a:pt x="3250" y="0"/>
                    <a:pt x="3225" y="25"/>
                  </a:cubicBezTo>
                  <a:cubicBezTo>
                    <a:pt x="2287" y="812"/>
                    <a:pt x="1288" y="1137"/>
                    <a:pt x="63" y="1000"/>
                  </a:cubicBezTo>
                  <a:cubicBezTo>
                    <a:pt x="0" y="987"/>
                    <a:pt x="0" y="1087"/>
                    <a:pt x="63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>
              <a:extLst>
                <a:ext uri="{FF2B5EF4-FFF2-40B4-BE49-F238E27FC236}">
                  <a16:creationId xmlns:a16="http://schemas.microsoft.com/office/drawing/2014/main" id="{FE07179A-7509-6F73-6F9A-C0A314340A5B}"/>
                </a:ext>
              </a:extLst>
            </p:cNvPr>
            <p:cNvSpPr/>
            <p:nvPr/>
          </p:nvSpPr>
          <p:spPr>
            <a:xfrm>
              <a:off x="805150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100"/>
                  </a:moveTo>
                  <a:cubicBezTo>
                    <a:pt x="250" y="188"/>
                    <a:pt x="275" y="213"/>
                    <a:pt x="325" y="150"/>
                  </a:cubicBezTo>
                  <a:cubicBezTo>
                    <a:pt x="363" y="138"/>
                    <a:pt x="350" y="88"/>
                    <a:pt x="313" y="88"/>
                  </a:cubicBezTo>
                  <a:cubicBezTo>
                    <a:pt x="26" y="88"/>
                    <a:pt x="1" y="513"/>
                    <a:pt x="288" y="488"/>
                  </a:cubicBezTo>
                  <a:cubicBezTo>
                    <a:pt x="600" y="450"/>
                    <a:pt x="550" y="0"/>
                    <a:pt x="250" y="25"/>
                  </a:cubicBezTo>
                  <a:cubicBezTo>
                    <a:pt x="213" y="25"/>
                    <a:pt x="213" y="100"/>
                    <a:pt x="2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>
              <a:extLst>
                <a:ext uri="{FF2B5EF4-FFF2-40B4-BE49-F238E27FC236}">
                  <a16:creationId xmlns:a16="http://schemas.microsoft.com/office/drawing/2014/main" id="{0643B5D4-DDBF-D223-76DE-9FA06FD81A02}"/>
                </a:ext>
              </a:extLst>
            </p:cNvPr>
            <p:cNvSpPr/>
            <p:nvPr/>
          </p:nvSpPr>
          <p:spPr>
            <a:xfrm>
              <a:off x="644875" y="2270600"/>
              <a:ext cx="60325" cy="237450"/>
            </a:xfrm>
            <a:custGeom>
              <a:avLst/>
              <a:gdLst/>
              <a:ahLst/>
              <a:cxnLst/>
              <a:rect l="l" t="t" r="r" b="b"/>
              <a:pathLst>
                <a:path w="2413" h="9498" extrusionOk="0">
                  <a:moveTo>
                    <a:pt x="76" y="9473"/>
                  </a:moveTo>
                  <a:cubicBezTo>
                    <a:pt x="776" y="7698"/>
                    <a:pt x="1488" y="6374"/>
                    <a:pt x="1675" y="4462"/>
                  </a:cubicBezTo>
                  <a:cubicBezTo>
                    <a:pt x="1838" y="2737"/>
                    <a:pt x="1438" y="1488"/>
                    <a:pt x="488" y="63"/>
                  </a:cubicBezTo>
                  <a:cubicBezTo>
                    <a:pt x="451" y="0"/>
                    <a:pt x="338" y="63"/>
                    <a:pt x="388" y="125"/>
                  </a:cubicBezTo>
                  <a:cubicBezTo>
                    <a:pt x="2413" y="3450"/>
                    <a:pt x="1275" y="6124"/>
                    <a:pt x="26" y="9448"/>
                  </a:cubicBezTo>
                  <a:cubicBezTo>
                    <a:pt x="1" y="9485"/>
                    <a:pt x="63" y="9498"/>
                    <a:pt x="76" y="94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>
              <a:extLst>
                <a:ext uri="{FF2B5EF4-FFF2-40B4-BE49-F238E27FC236}">
                  <a16:creationId xmlns:a16="http://schemas.microsoft.com/office/drawing/2014/main" id="{7BC66D4D-207D-7BDF-D67D-1DD580B274C9}"/>
                </a:ext>
              </a:extLst>
            </p:cNvPr>
            <p:cNvSpPr/>
            <p:nvPr/>
          </p:nvSpPr>
          <p:spPr>
            <a:xfrm>
              <a:off x="699875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75" y="1238"/>
                  </a:moveTo>
                  <a:cubicBezTo>
                    <a:pt x="163" y="813"/>
                    <a:pt x="363" y="425"/>
                    <a:pt x="775" y="238"/>
                  </a:cubicBezTo>
                  <a:cubicBezTo>
                    <a:pt x="1262" y="25"/>
                    <a:pt x="1850" y="288"/>
                    <a:pt x="1862" y="863"/>
                  </a:cubicBezTo>
                  <a:cubicBezTo>
                    <a:pt x="1862" y="938"/>
                    <a:pt x="1975" y="938"/>
                    <a:pt x="1975" y="863"/>
                  </a:cubicBezTo>
                  <a:cubicBezTo>
                    <a:pt x="1975" y="375"/>
                    <a:pt x="1550" y="0"/>
                    <a:pt x="1062" y="50"/>
                  </a:cubicBezTo>
                  <a:cubicBezTo>
                    <a:pt x="450" y="113"/>
                    <a:pt x="100" y="663"/>
                    <a:pt x="13" y="1213"/>
                  </a:cubicBezTo>
                  <a:cubicBezTo>
                    <a:pt x="0" y="1250"/>
                    <a:pt x="63" y="1275"/>
                    <a:pt x="75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>
              <a:extLst>
                <a:ext uri="{FF2B5EF4-FFF2-40B4-BE49-F238E27FC236}">
                  <a16:creationId xmlns:a16="http://schemas.microsoft.com/office/drawing/2014/main" id="{257B5232-6240-1092-532B-781FB05E2880}"/>
                </a:ext>
              </a:extLst>
            </p:cNvPr>
            <p:cNvSpPr/>
            <p:nvPr/>
          </p:nvSpPr>
          <p:spPr>
            <a:xfrm>
              <a:off x="674550" y="2510225"/>
              <a:ext cx="31600" cy="62500"/>
            </a:xfrm>
            <a:custGeom>
              <a:avLst/>
              <a:gdLst/>
              <a:ahLst/>
              <a:cxnLst/>
              <a:rect l="l" t="t" r="r" b="b"/>
              <a:pathLst>
                <a:path w="1264" h="2500" extrusionOk="0">
                  <a:moveTo>
                    <a:pt x="651" y="50"/>
                  </a:moveTo>
                  <a:cubicBezTo>
                    <a:pt x="638" y="350"/>
                    <a:pt x="701" y="650"/>
                    <a:pt x="838" y="925"/>
                  </a:cubicBezTo>
                  <a:cubicBezTo>
                    <a:pt x="1138" y="1625"/>
                    <a:pt x="838" y="2312"/>
                    <a:pt x="38" y="2412"/>
                  </a:cubicBezTo>
                  <a:cubicBezTo>
                    <a:pt x="1" y="2412"/>
                    <a:pt x="13" y="2487"/>
                    <a:pt x="51" y="2487"/>
                  </a:cubicBezTo>
                  <a:cubicBezTo>
                    <a:pt x="488" y="2500"/>
                    <a:pt x="888" y="2225"/>
                    <a:pt x="1038" y="1812"/>
                  </a:cubicBezTo>
                  <a:cubicBezTo>
                    <a:pt x="1263" y="1175"/>
                    <a:pt x="713" y="675"/>
                    <a:pt x="726" y="50"/>
                  </a:cubicBezTo>
                  <a:cubicBezTo>
                    <a:pt x="726" y="0"/>
                    <a:pt x="651" y="0"/>
                    <a:pt x="651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>
              <a:extLst>
                <a:ext uri="{FF2B5EF4-FFF2-40B4-BE49-F238E27FC236}">
                  <a16:creationId xmlns:a16="http://schemas.microsoft.com/office/drawing/2014/main" id="{A96CD1C6-9DE7-902F-0CDD-46BD4BA40CD6}"/>
                </a:ext>
              </a:extLst>
            </p:cNvPr>
            <p:cNvSpPr/>
            <p:nvPr/>
          </p:nvSpPr>
          <p:spPr>
            <a:xfrm>
              <a:off x="658950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00" y="1050"/>
                  </a:moveTo>
                  <a:cubicBezTo>
                    <a:pt x="288" y="1225"/>
                    <a:pt x="38" y="387"/>
                    <a:pt x="300" y="63"/>
                  </a:cubicBezTo>
                  <a:cubicBezTo>
                    <a:pt x="313" y="25"/>
                    <a:pt x="275" y="0"/>
                    <a:pt x="250" y="13"/>
                  </a:cubicBezTo>
                  <a:cubicBezTo>
                    <a:pt x="0" y="163"/>
                    <a:pt x="75" y="550"/>
                    <a:pt x="163" y="775"/>
                  </a:cubicBezTo>
                  <a:cubicBezTo>
                    <a:pt x="275" y="1062"/>
                    <a:pt x="525" y="1225"/>
                    <a:pt x="825" y="1112"/>
                  </a:cubicBezTo>
                  <a:cubicBezTo>
                    <a:pt x="862" y="1100"/>
                    <a:pt x="850" y="1025"/>
                    <a:pt x="800" y="1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>
              <a:extLst>
                <a:ext uri="{FF2B5EF4-FFF2-40B4-BE49-F238E27FC236}">
                  <a16:creationId xmlns:a16="http://schemas.microsoft.com/office/drawing/2014/main" id="{F2B542C3-D71E-96E5-8391-5365B23ADACA}"/>
                </a:ext>
              </a:extLst>
            </p:cNvPr>
            <p:cNvSpPr/>
            <p:nvPr/>
          </p:nvSpPr>
          <p:spPr>
            <a:xfrm>
              <a:off x="761725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50" y="88"/>
                  </a:moveTo>
                  <a:cubicBezTo>
                    <a:pt x="988" y="900"/>
                    <a:pt x="2062" y="1787"/>
                    <a:pt x="1875" y="3174"/>
                  </a:cubicBezTo>
                  <a:cubicBezTo>
                    <a:pt x="1875" y="3224"/>
                    <a:pt x="1950" y="3249"/>
                    <a:pt x="1962" y="3199"/>
                  </a:cubicBezTo>
                  <a:cubicBezTo>
                    <a:pt x="2262" y="1800"/>
                    <a:pt x="1050" y="825"/>
                    <a:pt x="88" y="38"/>
                  </a:cubicBezTo>
                  <a:cubicBezTo>
                    <a:pt x="50" y="0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>
              <a:extLst>
                <a:ext uri="{FF2B5EF4-FFF2-40B4-BE49-F238E27FC236}">
                  <a16:creationId xmlns:a16="http://schemas.microsoft.com/office/drawing/2014/main" id="{418316B3-3130-EEE7-E7EC-9BDD9AE50145}"/>
                </a:ext>
              </a:extLst>
            </p:cNvPr>
            <p:cNvSpPr/>
            <p:nvPr/>
          </p:nvSpPr>
          <p:spPr>
            <a:xfrm>
              <a:off x="710500" y="25536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25" y="63"/>
                  </a:moveTo>
                  <a:cubicBezTo>
                    <a:pt x="0" y="288"/>
                    <a:pt x="50" y="513"/>
                    <a:pt x="162" y="713"/>
                  </a:cubicBezTo>
                  <a:cubicBezTo>
                    <a:pt x="237" y="900"/>
                    <a:pt x="362" y="1075"/>
                    <a:pt x="525" y="1213"/>
                  </a:cubicBezTo>
                  <a:cubicBezTo>
                    <a:pt x="575" y="1238"/>
                    <a:pt x="612" y="1175"/>
                    <a:pt x="587" y="1138"/>
                  </a:cubicBezTo>
                  <a:cubicBezTo>
                    <a:pt x="300" y="850"/>
                    <a:pt x="125" y="463"/>
                    <a:pt x="113" y="63"/>
                  </a:cubicBezTo>
                  <a:cubicBezTo>
                    <a:pt x="113" y="0"/>
                    <a:pt x="25" y="0"/>
                    <a:pt x="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>
              <a:extLst>
                <a:ext uri="{FF2B5EF4-FFF2-40B4-BE49-F238E27FC236}">
                  <a16:creationId xmlns:a16="http://schemas.microsoft.com/office/drawing/2014/main" id="{EAFE6984-68E9-B0BD-B6A4-F86F250AC9D0}"/>
                </a:ext>
              </a:extLst>
            </p:cNvPr>
            <p:cNvSpPr/>
            <p:nvPr/>
          </p:nvSpPr>
          <p:spPr>
            <a:xfrm>
              <a:off x="7101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638" y="1325"/>
                  </a:moveTo>
                  <a:cubicBezTo>
                    <a:pt x="875" y="838"/>
                    <a:pt x="575" y="225"/>
                    <a:pt x="101" y="25"/>
                  </a:cubicBezTo>
                  <a:cubicBezTo>
                    <a:pt x="38" y="0"/>
                    <a:pt x="1" y="100"/>
                    <a:pt x="51" y="125"/>
                  </a:cubicBezTo>
                  <a:cubicBezTo>
                    <a:pt x="475" y="313"/>
                    <a:pt x="763" y="825"/>
                    <a:pt x="550" y="1275"/>
                  </a:cubicBezTo>
                  <a:cubicBezTo>
                    <a:pt x="525" y="1325"/>
                    <a:pt x="613" y="1375"/>
                    <a:pt x="638" y="1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>
              <a:extLst>
                <a:ext uri="{FF2B5EF4-FFF2-40B4-BE49-F238E27FC236}">
                  <a16:creationId xmlns:a16="http://schemas.microsoft.com/office/drawing/2014/main" id="{A2A40836-3B68-8736-17DE-4BD80E319348}"/>
                </a:ext>
              </a:extLst>
            </p:cNvPr>
            <p:cNvSpPr/>
            <p:nvPr/>
          </p:nvSpPr>
          <p:spPr>
            <a:xfrm>
              <a:off x="669550" y="2216250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651" y="5211"/>
                  </a:moveTo>
                  <a:cubicBezTo>
                    <a:pt x="363" y="3674"/>
                    <a:pt x="51" y="375"/>
                    <a:pt x="2338" y="75"/>
                  </a:cubicBezTo>
                  <a:cubicBezTo>
                    <a:pt x="2388" y="75"/>
                    <a:pt x="2388" y="0"/>
                    <a:pt x="2338" y="0"/>
                  </a:cubicBezTo>
                  <a:cubicBezTo>
                    <a:pt x="1" y="212"/>
                    <a:pt x="263" y="3649"/>
                    <a:pt x="576" y="5236"/>
                  </a:cubicBezTo>
                  <a:cubicBezTo>
                    <a:pt x="588" y="5286"/>
                    <a:pt x="663" y="5261"/>
                    <a:pt x="651" y="5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>
              <a:extLst>
                <a:ext uri="{FF2B5EF4-FFF2-40B4-BE49-F238E27FC236}">
                  <a16:creationId xmlns:a16="http://schemas.microsoft.com/office/drawing/2014/main" id="{9DD73C71-C046-359C-57DF-F738549760C1}"/>
                </a:ext>
              </a:extLst>
            </p:cNvPr>
            <p:cNvSpPr/>
            <p:nvPr/>
          </p:nvSpPr>
          <p:spPr>
            <a:xfrm>
              <a:off x="701750" y="2223100"/>
              <a:ext cx="65000" cy="61275"/>
            </a:xfrm>
            <a:custGeom>
              <a:avLst/>
              <a:gdLst/>
              <a:ahLst/>
              <a:cxnLst/>
              <a:rect l="l" t="t" r="r" b="b"/>
              <a:pathLst>
                <a:path w="2600" h="2451" extrusionOk="0">
                  <a:moveTo>
                    <a:pt x="75" y="976"/>
                  </a:moveTo>
                  <a:cubicBezTo>
                    <a:pt x="400" y="351"/>
                    <a:pt x="1162" y="88"/>
                    <a:pt x="1762" y="513"/>
                  </a:cubicBezTo>
                  <a:cubicBezTo>
                    <a:pt x="2300" y="888"/>
                    <a:pt x="2474" y="1863"/>
                    <a:pt x="1950" y="2325"/>
                  </a:cubicBezTo>
                  <a:cubicBezTo>
                    <a:pt x="1900" y="2375"/>
                    <a:pt x="1975" y="2450"/>
                    <a:pt x="2025" y="2400"/>
                  </a:cubicBezTo>
                  <a:cubicBezTo>
                    <a:pt x="2599" y="1913"/>
                    <a:pt x="2412" y="838"/>
                    <a:pt x="1825" y="438"/>
                  </a:cubicBezTo>
                  <a:cubicBezTo>
                    <a:pt x="1187" y="1"/>
                    <a:pt x="325" y="251"/>
                    <a:pt x="13" y="938"/>
                  </a:cubicBezTo>
                  <a:cubicBezTo>
                    <a:pt x="0" y="976"/>
                    <a:pt x="50" y="1013"/>
                    <a:pt x="7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>
              <a:extLst>
                <a:ext uri="{FF2B5EF4-FFF2-40B4-BE49-F238E27FC236}">
                  <a16:creationId xmlns:a16="http://schemas.microsoft.com/office/drawing/2014/main" id="{E531A352-6C43-D0E1-8240-9CE016F45BB5}"/>
                </a:ext>
              </a:extLst>
            </p:cNvPr>
            <p:cNvSpPr/>
            <p:nvPr/>
          </p:nvSpPr>
          <p:spPr>
            <a:xfrm>
              <a:off x="709550" y="2258100"/>
              <a:ext cx="46900" cy="35950"/>
            </a:xfrm>
            <a:custGeom>
              <a:avLst/>
              <a:gdLst/>
              <a:ahLst/>
              <a:cxnLst/>
              <a:rect l="l" t="t" r="r" b="b"/>
              <a:pathLst>
                <a:path w="1876" h="1438" extrusionOk="0">
                  <a:moveTo>
                    <a:pt x="1788" y="713"/>
                  </a:moveTo>
                  <a:cubicBezTo>
                    <a:pt x="1600" y="1125"/>
                    <a:pt x="1138" y="1313"/>
                    <a:pt x="725" y="1150"/>
                  </a:cubicBezTo>
                  <a:cubicBezTo>
                    <a:pt x="288" y="963"/>
                    <a:pt x="163" y="513"/>
                    <a:pt x="288" y="88"/>
                  </a:cubicBezTo>
                  <a:cubicBezTo>
                    <a:pt x="300" y="38"/>
                    <a:pt x="225" y="1"/>
                    <a:pt x="213" y="51"/>
                  </a:cubicBezTo>
                  <a:cubicBezTo>
                    <a:pt x="1" y="513"/>
                    <a:pt x="213" y="1050"/>
                    <a:pt x="675" y="1250"/>
                  </a:cubicBezTo>
                  <a:cubicBezTo>
                    <a:pt x="1138" y="1438"/>
                    <a:pt x="1675" y="1225"/>
                    <a:pt x="1850" y="750"/>
                  </a:cubicBezTo>
                  <a:cubicBezTo>
                    <a:pt x="1875" y="713"/>
                    <a:pt x="1813" y="675"/>
                    <a:pt x="1800" y="7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>
              <a:extLst>
                <a:ext uri="{FF2B5EF4-FFF2-40B4-BE49-F238E27FC236}">
                  <a16:creationId xmlns:a16="http://schemas.microsoft.com/office/drawing/2014/main" id="{BC160382-3BC1-9637-C05F-FCC9185232AB}"/>
                </a:ext>
              </a:extLst>
            </p:cNvPr>
            <p:cNvSpPr/>
            <p:nvPr/>
          </p:nvSpPr>
          <p:spPr>
            <a:xfrm>
              <a:off x="713300" y="2246550"/>
              <a:ext cx="30950" cy="17500"/>
            </a:xfrm>
            <a:custGeom>
              <a:avLst/>
              <a:gdLst/>
              <a:ahLst/>
              <a:cxnLst/>
              <a:rect l="l" t="t" r="r" b="b"/>
              <a:pathLst>
                <a:path w="1238" h="700" extrusionOk="0">
                  <a:moveTo>
                    <a:pt x="100" y="650"/>
                  </a:moveTo>
                  <a:cubicBezTo>
                    <a:pt x="75" y="63"/>
                    <a:pt x="1213" y="0"/>
                    <a:pt x="1025" y="613"/>
                  </a:cubicBezTo>
                  <a:cubicBezTo>
                    <a:pt x="1013" y="675"/>
                    <a:pt x="1100" y="688"/>
                    <a:pt x="1113" y="638"/>
                  </a:cubicBezTo>
                  <a:cubicBezTo>
                    <a:pt x="1238" y="350"/>
                    <a:pt x="975" y="75"/>
                    <a:pt x="688" y="75"/>
                  </a:cubicBezTo>
                  <a:cubicBezTo>
                    <a:pt x="388" y="75"/>
                    <a:pt x="1" y="313"/>
                    <a:pt x="26" y="650"/>
                  </a:cubicBezTo>
                  <a:cubicBezTo>
                    <a:pt x="26" y="700"/>
                    <a:pt x="113" y="700"/>
                    <a:pt x="10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>
              <a:extLst>
                <a:ext uri="{FF2B5EF4-FFF2-40B4-BE49-F238E27FC236}">
                  <a16:creationId xmlns:a16="http://schemas.microsoft.com/office/drawing/2014/main" id="{B9F21E2F-6FC4-13AD-A39B-B60815CBF7B2}"/>
                </a:ext>
              </a:extLst>
            </p:cNvPr>
            <p:cNvSpPr/>
            <p:nvPr/>
          </p:nvSpPr>
          <p:spPr>
            <a:xfrm>
              <a:off x="703000" y="2492725"/>
              <a:ext cx="71550" cy="55325"/>
            </a:xfrm>
            <a:custGeom>
              <a:avLst/>
              <a:gdLst/>
              <a:ahLst/>
              <a:cxnLst/>
              <a:rect l="l" t="t" r="r" b="b"/>
              <a:pathLst>
                <a:path w="2862" h="2213" extrusionOk="0">
                  <a:moveTo>
                    <a:pt x="50" y="1838"/>
                  </a:moveTo>
                  <a:cubicBezTo>
                    <a:pt x="1312" y="2213"/>
                    <a:pt x="2749" y="1438"/>
                    <a:pt x="2862" y="38"/>
                  </a:cubicBezTo>
                  <a:cubicBezTo>
                    <a:pt x="2862" y="13"/>
                    <a:pt x="2812" y="1"/>
                    <a:pt x="2799" y="38"/>
                  </a:cubicBezTo>
                  <a:cubicBezTo>
                    <a:pt x="2474" y="1300"/>
                    <a:pt x="1400" y="2113"/>
                    <a:pt x="75" y="1763"/>
                  </a:cubicBezTo>
                  <a:cubicBezTo>
                    <a:pt x="25" y="1750"/>
                    <a:pt x="0" y="1825"/>
                    <a:pt x="50" y="1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>
              <a:extLst>
                <a:ext uri="{FF2B5EF4-FFF2-40B4-BE49-F238E27FC236}">
                  <a16:creationId xmlns:a16="http://schemas.microsoft.com/office/drawing/2014/main" id="{8A9697DF-AC85-E984-4BE9-6A52D6AFB3E8}"/>
                </a:ext>
              </a:extLst>
            </p:cNvPr>
            <p:cNvSpPr/>
            <p:nvPr/>
          </p:nvSpPr>
          <p:spPr>
            <a:xfrm>
              <a:off x="779850" y="2847325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63" y="113"/>
                  </a:moveTo>
                  <a:cubicBezTo>
                    <a:pt x="288" y="263"/>
                    <a:pt x="450" y="488"/>
                    <a:pt x="513" y="750"/>
                  </a:cubicBezTo>
                  <a:cubicBezTo>
                    <a:pt x="525" y="800"/>
                    <a:pt x="613" y="800"/>
                    <a:pt x="613" y="738"/>
                  </a:cubicBezTo>
                  <a:cubicBezTo>
                    <a:pt x="575" y="438"/>
                    <a:pt x="388" y="163"/>
                    <a:pt x="113" y="25"/>
                  </a:cubicBezTo>
                  <a:cubicBezTo>
                    <a:pt x="50" y="0"/>
                    <a:pt x="0" y="88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>
              <a:extLst>
                <a:ext uri="{FF2B5EF4-FFF2-40B4-BE49-F238E27FC236}">
                  <a16:creationId xmlns:a16="http://schemas.microsoft.com/office/drawing/2014/main" id="{D88DE8F3-41B9-42F2-67FA-87EF8227AEDF}"/>
                </a:ext>
              </a:extLst>
            </p:cNvPr>
            <p:cNvSpPr/>
            <p:nvPr/>
          </p:nvSpPr>
          <p:spPr>
            <a:xfrm>
              <a:off x="792975" y="2850750"/>
              <a:ext cx="5950" cy="16900"/>
            </a:xfrm>
            <a:custGeom>
              <a:avLst/>
              <a:gdLst/>
              <a:ahLst/>
              <a:cxnLst/>
              <a:rect l="l" t="t" r="r" b="b"/>
              <a:pathLst>
                <a:path w="238" h="676" extrusionOk="0">
                  <a:moveTo>
                    <a:pt x="125" y="613"/>
                  </a:moveTo>
                  <a:cubicBezTo>
                    <a:pt x="200" y="451"/>
                    <a:pt x="238" y="251"/>
                    <a:pt x="200" y="76"/>
                  </a:cubicBezTo>
                  <a:cubicBezTo>
                    <a:pt x="188" y="1"/>
                    <a:pt x="100" y="26"/>
                    <a:pt x="88" y="88"/>
                  </a:cubicBezTo>
                  <a:cubicBezTo>
                    <a:pt x="100" y="251"/>
                    <a:pt x="63" y="426"/>
                    <a:pt x="13" y="588"/>
                  </a:cubicBezTo>
                  <a:cubicBezTo>
                    <a:pt x="0" y="651"/>
                    <a:pt x="100" y="676"/>
                    <a:pt x="125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>
              <a:extLst>
                <a:ext uri="{FF2B5EF4-FFF2-40B4-BE49-F238E27FC236}">
                  <a16:creationId xmlns:a16="http://schemas.microsoft.com/office/drawing/2014/main" id="{3B792B7C-2C79-C440-C9F0-3E9004AA6114}"/>
                </a:ext>
              </a:extLst>
            </p:cNvPr>
            <p:cNvSpPr/>
            <p:nvPr/>
          </p:nvSpPr>
          <p:spPr>
            <a:xfrm>
              <a:off x="775150" y="2839500"/>
              <a:ext cx="7525" cy="9400"/>
            </a:xfrm>
            <a:custGeom>
              <a:avLst/>
              <a:gdLst/>
              <a:ahLst/>
              <a:cxnLst/>
              <a:rect l="l" t="t" r="r" b="b"/>
              <a:pathLst>
                <a:path w="301" h="376" extrusionOk="0">
                  <a:moveTo>
                    <a:pt x="226" y="276"/>
                  </a:moveTo>
                  <a:cubicBezTo>
                    <a:pt x="201" y="213"/>
                    <a:pt x="213" y="151"/>
                    <a:pt x="263" y="113"/>
                  </a:cubicBezTo>
                  <a:cubicBezTo>
                    <a:pt x="301" y="76"/>
                    <a:pt x="263" y="1"/>
                    <a:pt x="213" y="26"/>
                  </a:cubicBezTo>
                  <a:cubicBezTo>
                    <a:pt x="76" y="76"/>
                    <a:pt x="1" y="263"/>
                    <a:pt x="163" y="351"/>
                  </a:cubicBezTo>
                  <a:cubicBezTo>
                    <a:pt x="213" y="376"/>
                    <a:pt x="276" y="313"/>
                    <a:pt x="226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>
              <a:extLst>
                <a:ext uri="{FF2B5EF4-FFF2-40B4-BE49-F238E27FC236}">
                  <a16:creationId xmlns:a16="http://schemas.microsoft.com/office/drawing/2014/main" id="{F4388D13-B86D-E2D1-8DDF-5E19E89F0E70}"/>
                </a:ext>
              </a:extLst>
            </p:cNvPr>
            <p:cNvSpPr/>
            <p:nvPr/>
          </p:nvSpPr>
          <p:spPr>
            <a:xfrm>
              <a:off x="780775" y="2821400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88" y="787"/>
                  </a:moveTo>
                  <a:cubicBezTo>
                    <a:pt x="338" y="625"/>
                    <a:pt x="626" y="363"/>
                    <a:pt x="563" y="50"/>
                  </a:cubicBezTo>
                  <a:cubicBezTo>
                    <a:pt x="538" y="0"/>
                    <a:pt x="488" y="0"/>
                    <a:pt x="463" y="50"/>
                  </a:cubicBezTo>
                  <a:cubicBezTo>
                    <a:pt x="413" y="313"/>
                    <a:pt x="263" y="550"/>
                    <a:pt x="38" y="712"/>
                  </a:cubicBezTo>
                  <a:cubicBezTo>
                    <a:pt x="1" y="750"/>
                    <a:pt x="51" y="812"/>
                    <a:pt x="8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>
              <a:extLst>
                <a:ext uri="{FF2B5EF4-FFF2-40B4-BE49-F238E27FC236}">
                  <a16:creationId xmlns:a16="http://schemas.microsoft.com/office/drawing/2014/main" id="{4834979B-5268-4B26-0EE9-EA9EDD346362}"/>
                </a:ext>
              </a:extLst>
            </p:cNvPr>
            <p:cNvSpPr/>
            <p:nvPr/>
          </p:nvSpPr>
          <p:spPr>
            <a:xfrm>
              <a:off x="790475" y="2821700"/>
              <a:ext cx="10325" cy="24400"/>
            </a:xfrm>
            <a:custGeom>
              <a:avLst/>
              <a:gdLst/>
              <a:ahLst/>
              <a:cxnLst/>
              <a:rect l="l" t="t" r="r" b="b"/>
              <a:pathLst>
                <a:path w="413" h="976" extrusionOk="0">
                  <a:moveTo>
                    <a:pt x="113" y="126"/>
                  </a:moveTo>
                  <a:cubicBezTo>
                    <a:pt x="288" y="363"/>
                    <a:pt x="225" y="625"/>
                    <a:pt x="50" y="838"/>
                  </a:cubicBezTo>
                  <a:cubicBezTo>
                    <a:pt x="0" y="900"/>
                    <a:pt x="75" y="975"/>
                    <a:pt x="138" y="925"/>
                  </a:cubicBezTo>
                  <a:cubicBezTo>
                    <a:pt x="375" y="700"/>
                    <a:pt x="413" y="313"/>
                    <a:pt x="200" y="51"/>
                  </a:cubicBezTo>
                  <a:cubicBezTo>
                    <a:pt x="163" y="1"/>
                    <a:pt x="75" y="76"/>
                    <a:pt x="1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>
              <a:extLst>
                <a:ext uri="{FF2B5EF4-FFF2-40B4-BE49-F238E27FC236}">
                  <a16:creationId xmlns:a16="http://schemas.microsoft.com/office/drawing/2014/main" id="{7D0545AF-3239-EEA8-B888-366D65B81DF7}"/>
                </a:ext>
              </a:extLst>
            </p:cNvPr>
            <p:cNvSpPr/>
            <p:nvPr/>
          </p:nvSpPr>
          <p:spPr>
            <a:xfrm>
              <a:off x="790150" y="2842625"/>
              <a:ext cx="8150" cy="14100"/>
            </a:xfrm>
            <a:custGeom>
              <a:avLst/>
              <a:gdLst/>
              <a:ahLst/>
              <a:cxnLst/>
              <a:rect l="l" t="t" r="r" b="b"/>
              <a:pathLst>
                <a:path w="326" h="564" extrusionOk="0">
                  <a:moveTo>
                    <a:pt x="63" y="138"/>
                  </a:moveTo>
                  <a:cubicBezTo>
                    <a:pt x="151" y="238"/>
                    <a:pt x="201" y="363"/>
                    <a:pt x="213" y="501"/>
                  </a:cubicBezTo>
                  <a:cubicBezTo>
                    <a:pt x="226" y="563"/>
                    <a:pt x="313" y="538"/>
                    <a:pt x="313" y="488"/>
                  </a:cubicBezTo>
                  <a:cubicBezTo>
                    <a:pt x="326" y="326"/>
                    <a:pt x="263" y="163"/>
                    <a:pt x="138" y="63"/>
                  </a:cubicBezTo>
                  <a:cubicBezTo>
                    <a:pt x="88" y="1"/>
                    <a:pt x="1" y="88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>
              <a:extLst>
                <a:ext uri="{FF2B5EF4-FFF2-40B4-BE49-F238E27FC236}">
                  <a16:creationId xmlns:a16="http://schemas.microsoft.com/office/drawing/2014/main" id="{22D13432-5AFF-EE8E-5E5C-7E92F04937DE}"/>
                </a:ext>
              </a:extLst>
            </p:cNvPr>
            <p:cNvSpPr/>
            <p:nvPr/>
          </p:nvSpPr>
          <p:spPr>
            <a:xfrm>
              <a:off x="799850" y="2837000"/>
              <a:ext cx="12500" cy="14400"/>
            </a:xfrm>
            <a:custGeom>
              <a:avLst/>
              <a:gdLst/>
              <a:ahLst/>
              <a:cxnLst/>
              <a:rect l="l" t="t" r="r" b="b"/>
              <a:pathLst>
                <a:path w="500" h="576" extrusionOk="0">
                  <a:moveTo>
                    <a:pt x="25" y="288"/>
                  </a:moveTo>
                  <a:cubicBezTo>
                    <a:pt x="38" y="413"/>
                    <a:pt x="75" y="538"/>
                    <a:pt x="225" y="563"/>
                  </a:cubicBezTo>
                  <a:cubicBezTo>
                    <a:pt x="338" y="576"/>
                    <a:pt x="437" y="488"/>
                    <a:pt x="437" y="363"/>
                  </a:cubicBezTo>
                  <a:cubicBezTo>
                    <a:pt x="500" y="63"/>
                    <a:pt x="38" y="1"/>
                    <a:pt x="13" y="313"/>
                  </a:cubicBezTo>
                  <a:cubicBezTo>
                    <a:pt x="0" y="388"/>
                    <a:pt x="125" y="401"/>
                    <a:pt x="150" y="326"/>
                  </a:cubicBezTo>
                  <a:cubicBezTo>
                    <a:pt x="150" y="313"/>
                    <a:pt x="150" y="301"/>
                    <a:pt x="163" y="288"/>
                  </a:cubicBezTo>
                  <a:cubicBezTo>
                    <a:pt x="163" y="201"/>
                    <a:pt x="25" y="201"/>
                    <a:pt x="25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8867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5BDEC-CEB4-8EB3-B1B9-DD6355803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Soziale Sicherheit (seit 1949)</a:t>
            </a:r>
            <a:br>
              <a:rPr lang="de-DE" dirty="0"/>
            </a:b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DEAD3-02E7-92B8-D61F-56E3359EC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922713"/>
            <a:ext cx="7704000" cy="3681225"/>
          </a:xfrm>
        </p:spPr>
        <p:txBody>
          <a:bodyPr/>
          <a:lstStyle/>
          <a:p>
            <a:endParaRPr lang="de-DE" dirty="0"/>
          </a:p>
          <a:p>
            <a:pPr marL="139700" indent="0">
              <a:buNone/>
            </a:pPr>
            <a:r>
              <a:rPr lang="de-DE" sz="1600" dirty="0"/>
              <a:t>❖  Ausbau des Wohlfahrtsstaates</a:t>
            </a:r>
          </a:p>
          <a:p>
            <a:pPr marL="139700" indent="0">
              <a:buNone/>
            </a:pPr>
            <a:r>
              <a:rPr lang="de-DE" sz="1600" dirty="0"/>
              <a:t>❖  Hohe soziale Standards</a:t>
            </a:r>
          </a:p>
          <a:p>
            <a:pPr marL="139700" indent="0">
              <a:buNone/>
            </a:pPr>
            <a:r>
              <a:rPr lang="de-DE" sz="1600" dirty="0"/>
              <a:t>❖  Basiert auf der Sozialen Marktwirtschaft</a:t>
            </a:r>
          </a:p>
          <a:p>
            <a:pPr marL="139700" indent="0">
              <a:buNone/>
            </a:pPr>
            <a:r>
              <a:rPr lang="de-DE" sz="1600" dirty="0"/>
              <a:t>❖  Familienleistungen (Kindergeld, Mutterschutz)</a:t>
            </a:r>
          </a:p>
          <a:p>
            <a:pPr marL="139700" indent="0">
              <a:buNone/>
            </a:pPr>
            <a:r>
              <a:rPr lang="de-DE" sz="1600" dirty="0"/>
              <a:t>❖  Neue Leistungen im Laufe der Jahrzehnte eingeführt (Pflegeversicherung)</a:t>
            </a:r>
          </a:p>
          <a:p>
            <a:pPr marL="139700" indent="0">
              <a:buNone/>
            </a:pPr>
            <a:endParaRPr lang="de-DE" sz="1600" dirty="0"/>
          </a:p>
          <a:p>
            <a:pPr marL="139700" indent="0">
              <a:buNone/>
            </a:pPr>
            <a:endParaRPr lang="de-DE" sz="1600" dirty="0"/>
          </a:p>
          <a:p>
            <a:pPr marL="139700" indent="0">
              <a:buNone/>
            </a:pPr>
            <a:endParaRPr lang="de-DE" sz="1600" dirty="0"/>
          </a:p>
          <a:p>
            <a:pPr marL="139700" indent="0">
              <a:buNone/>
            </a:pPr>
            <a:endParaRPr lang="de-DE" sz="1600" dirty="0"/>
          </a:p>
          <a:p>
            <a:pPr marL="139700" indent="0">
              <a:buNone/>
            </a:pPr>
            <a:endParaRPr lang="de-DE" sz="1600" dirty="0"/>
          </a:p>
          <a:p>
            <a:pPr marL="139700" indent="0">
              <a:buNone/>
            </a:pPr>
            <a:endParaRPr lang="de-DE" sz="1600" dirty="0"/>
          </a:p>
          <a:p>
            <a:pPr marL="139700" indent="0">
              <a:buNone/>
            </a:pPr>
            <a:r>
              <a:rPr lang="de-DE" sz="1600" dirty="0"/>
              <a:t>     </a:t>
            </a:r>
            <a:r>
              <a:rPr lang="de-DE" sz="1000" dirty="0"/>
              <a:t>einen starken sozialen Schutz, großzügige Familienleistungen und einen sich kontinuierlich entwickelnden Wohlfahrtsstaat garantiert</a:t>
            </a:r>
            <a:r>
              <a:rPr lang="de-DE" sz="1600" dirty="0"/>
              <a:t>.</a:t>
            </a:r>
            <a:endParaRPr lang="en-IN" sz="16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E1BCC81-30DC-EF7D-3DBA-D508B7064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45" y="2763325"/>
            <a:ext cx="7125729" cy="164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74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" name="Google Shape;4515;p68"/>
          <p:cNvSpPr txBox="1">
            <a:spLocks noGrp="1"/>
          </p:cNvSpPr>
          <p:nvPr>
            <p:ph type="title"/>
          </p:nvPr>
        </p:nvSpPr>
        <p:spPr>
          <a:xfrm>
            <a:off x="1896365" y="1173116"/>
            <a:ext cx="535117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Dankeschön</a:t>
            </a:r>
            <a:r>
              <a:rPr lang="en" dirty="0"/>
              <a:t>!</a:t>
            </a:r>
            <a:endParaRPr dirty="0"/>
          </a:p>
        </p:txBody>
      </p:sp>
      <p:sp>
        <p:nvSpPr>
          <p:cNvPr id="4516" name="Google Shape;4516;p68"/>
          <p:cNvSpPr txBox="1">
            <a:spLocks noGrp="1"/>
          </p:cNvSpPr>
          <p:nvPr>
            <p:ph type="subTitle" idx="1"/>
          </p:nvPr>
        </p:nvSpPr>
        <p:spPr>
          <a:xfrm>
            <a:off x="2347900" y="17652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518" name="Google Shape;4518;p68"/>
          <p:cNvGrpSpPr/>
          <p:nvPr/>
        </p:nvGrpSpPr>
        <p:grpSpPr>
          <a:xfrm>
            <a:off x="565056" y="519563"/>
            <a:ext cx="8012737" cy="4104778"/>
            <a:chOff x="565056" y="519563"/>
            <a:chExt cx="8012737" cy="4104778"/>
          </a:xfrm>
        </p:grpSpPr>
        <p:sp>
          <p:nvSpPr>
            <p:cNvPr id="4519" name="Google Shape;4519;p68"/>
            <p:cNvSpPr/>
            <p:nvPr/>
          </p:nvSpPr>
          <p:spPr>
            <a:xfrm>
              <a:off x="881261" y="519563"/>
              <a:ext cx="686096" cy="236873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1819" y="2949"/>
                  </a:moveTo>
                  <a:cubicBezTo>
                    <a:pt x="16996" y="7611"/>
                    <a:pt x="10597" y="0"/>
                    <a:pt x="4949" y="1300"/>
                  </a:cubicBezTo>
                  <a:cubicBezTo>
                    <a:pt x="1962" y="2000"/>
                    <a:pt x="0" y="4312"/>
                    <a:pt x="100" y="7373"/>
                  </a:cubicBezTo>
                  <a:cubicBezTo>
                    <a:pt x="113" y="7461"/>
                    <a:pt x="225" y="7461"/>
                    <a:pt x="238" y="7373"/>
                  </a:cubicBezTo>
                  <a:cubicBezTo>
                    <a:pt x="513" y="1100"/>
                    <a:pt x="7511" y="887"/>
                    <a:pt x="11872" y="2724"/>
                  </a:cubicBezTo>
                  <a:cubicBezTo>
                    <a:pt x="13597" y="3449"/>
                    <a:pt x="15309" y="4437"/>
                    <a:pt x="17208" y="4661"/>
                  </a:cubicBezTo>
                  <a:cubicBezTo>
                    <a:pt x="19108" y="4886"/>
                    <a:pt x="20620" y="4387"/>
                    <a:pt x="21957" y="3087"/>
                  </a:cubicBezTo>
                  <a:cubicBezTo>
                    <a:pt x="22044" y="2999"/>
                    <a:pt x="21919" y="2874"/>
                    <a:pt x="21832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68"/>
            <p:cNvSpPr/>
            <p:nvPr/>
          </p:nvSpPr>
          <p:spPr>
            <a:xfrm>
              <a:off x="887080" y="727617"/>
              <a:ext cx="225234" cy="151349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13" y="1688"/>
                  </a:moveTo>
                  <a:cubicBezTo>
                    <a:pt x="151" y="3700"/>
                    <a:pt x="2612" y="4862"/>
                    <a:pt x="4412" y="4325"/>
                  </a:cubicBezTo>
                  <a:cubicBezTo>
                    <a:pt x="5924" y="3875"/>
                    <a:pt x="7236" y="1338"/>
                    <a:pt x="5849" y="88"/>
                  </a:cubicBezTo>
                  <a:cubicBezTo>
                    <a:pt x="5774" y="1"/>
                    <a:pt x="5649" y="126"/>
                    <a:pt x="5737" y="201"/>
                  </a:cubicBezTo>
                  <a:cubicBezTo>
                    <a:pt x="7124" y="1725"/>
                    <a:pt x="5474" y="4025"/>
                    <a:pt x="3837" y="4225"/>
                  </a:cubicBezTo>
                  <a:cubicBezTo>
                    <a:pt x="2288" y="4425"/>
                    <a:pt x="326" y="3413"/>
                    <a:pt x="201" y="1688"/>
                  </a:cubicBezTo>
                  <a:cubicBezTo>
                    <a:pt x="201" y="1563"/>
                    <a:pt x="1" y="1563"/>
                    <a:pt x="1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68"/>
            <p:cNvSpPr/>
            <p:nvPr/>
          </p:nvSpPr>
          <p:spPr>
            <a:xfrm>
              <a:off x="954772" y="700790"/>
              <a:ext cx="91033" cy="96106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49" y="488"/>
                  </a:moveTo>
                  <a:cubicBezTo>
                    <a:pt x="2025" y="1"/>
                    <a:pt x="800" y="351"/>
                    <a:pt x="387" y="1238"/>
                  </a:cubicBezTo>
                  <a:cubicBezTo>
                    <a:pt x="0" y="2063"/>
                    <a:pt x="612" y="2987"/>
                    <a:pt x="1487" y="3075"/>
                  </a:cubicBezTo>
                  <a:cubicBezTo>
                    <a:pt x="1600" y="3087"/>
                    <a:pt x="1625" y="2900"/>
                    <a:pt x="1512" y="2887"/>
                  </a:cubicBezTo>
                  <a:cubicBezTo>
                    <a:pt x="700" y="2737"/>
                    <a:pt x="200" y="1913"/>
                    <a:pt x="675" y="1163"/>
                  </a:cubicBezTo>
                  <a:cubicBezTo>
                    <a:pt x="1137" y="476"/>
                    <a:pt x="2037" y="251"/>
                    <a:pt x="2774" y="625"/>
                  </a:cubicBezTo>
                  <a:cubicBezTo>
                    <a:pt x="2862" y="663"/>
                    <a:pt x="2924" y="551"/>
                    <a:pt x="2849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68"/>
            <p:cNvSpPr/>
            <p:nvPr/>
          </p:nvSpPr>
          <p:spPr>
            <a:xfrm>
              <a:off x="1012317" y="789084"/>
              <a:ext cx="31" cy="40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68"/>
            <p:cNvSpPr/>
            <p:nvPr/>
          </p:nvSpPr>
          <p:spPr>
            <a:xfrm>
              <a:off x="772736" y="567399"/>
              <a:ext cx="257508" cy="129532"/>
            </a:xfrm>
            <a:custGeom>
              <a:avLst/>
              <a:gdLst/>
              <a:ahLst/>
              <a:cxnLst/>
              <a:rect l="l" t="t" r="r" b="b"/>
              <a:pathLst>
                <a:path w="8274" h="4162" extrusionOk="0">
                  <a:moveTo>
                    <a:pt x="8123" y="25"/>
                  </a:moveTo>
                  <a:cubicBezTo>
                    <a:pt x="6999" y="263"/>
                    <a:pt x="5937" y="725"/>
                    <a:pt x="4987" y="1375"/>
                  </a:cubicBezTo>
                  <a:cubicBezTo>
                    <a:pt x="3537" y="2387"/>
                    <a:pt x="2063" y="4162"/>
                    <a:pt x="176" y="2875"/>
                  </a:cubicBezTo>
                  <a:cubicBezTo>
                    <a:pt x="101" y="2825"/>
                    <a:pt x="1" y="2950"/>
                    <a:pt x="76" y="3012"/>
                  </a:cubicBezTo>
                  <a:cubicBezTo>
                    <a:pt x="825" y="3699"/>
                    <a:pt x="1775" y="3699"/>
                    <a:pt x="2700" y="3299"/>
                  </a:cubicBezTo>
                  <a:cubicBezTo>
                    <a:pt x="3375" y="2999"/>
                    <a:pt x="3912" y="2475"/>
                    <a:pt x="4474" y="2025"/>
                  </a:cubicBezTo>
                  <a:cubicBezTo>
                    <a:pt x="5549" y="1137"/>
                    <a:pt x="6811" y="500"/>
                    <a:pt x="8173" y="175"/>
                  </a:cubicBezTo>
                  <a:cubicBezTo>
                    <a:pt x="8273" y="150"/>
                    <a:pt x="8223" y="0"/>
                    <a:pt x="812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68"/>
            <p:cNvSpPr/>
            <p:nvPr/>
          </p:nvSpPr>
          <p:spPr>
            <a:xfrm>
              <a:off x="1096722" y="573623"/>
              <a:ext cx="110485" cy="99592"/>
            </a:xfrm>
            <a:custGeom>
              <a:avLst/>
              <a:gdLst/>
              <a:ahLst/>
              <a:cxnLst/>
              <a:rect l="l" t="t" r="r" b="b"/>
              <a:pathLst>
                <a:path w="3550" h="3200" extrusionOk="0">
                  <a:moveTo>
                    <a:pt x="3437" y="313"/>
                  </a:moveTo>
                  <a:cubicBezTo>
                    <a:pt x="2562" y="113"/>
                    <a:pt x="1700" y="0"/>
                    <a:pt x="900" y="488"/>
                  </a:cubicBezTo>
                  <a:cubicBezTo>
                    <a:pt x="363" y="813"/>
                    <a:pt x="0" y="1325"/>
                    <a:pt x="100" y="1975"/>
                  </a:cubicBezTo>
                  <a:cubicBezTo>
                    <a:pt x="200" y="2587"/>
                    <a:pt x="700" y="3062"/>
                    <a:pt x="1325" y="3137"/>
                  </a:cubicBezTo>
                  <a:cubicBezTo>
                    <a:pt x="1787" y="3187"/>
                    <a:pt x="2462" y="3024"/>
                    <a:pt x="2512" y="2475"/>
                  </a:cubicBezTo>
                  <a:cubicBezTo>
                    <a:pt x="2525" y="2387"/>
                    <a:pt x="2400" y="2387"/>
                    <a:pt x="2387" y="2475"/>
                  </a:cubicBezTo>
                  <a:cubicBezTo>
                    <a:pt x="2312" y="3199"/>
                    <a:pt x="1100" y="2937"/>
                    <a:pt x="788" y="2712"/>
                  </a:cubicBezTo>
                  <a:cubicBezTo>
                    <a:pt x="300" y="2362"/>
                    <a:pt x="150" y="1700"/>
                    <a:pt x="450" y="1175"/>
                  </a:cubicBezTo>
                  <a:cubicBezTo>
                    <a:pt x="1063" y="163"/>
                    <a:pt x="2412" y="263"/>
                    <a:pt x="3387" y="488"/>
                  </a:cubicBezTo>
                  <a:cubicBezTo>
                    <a:pt x="3499" y="513"/>
                    <a:pt x="3549" y="338"/>
                    <a:pt x="3437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68"/>
            <p:cNvSpPr/>
            <p:nvPr/>
          </p:nvSpPr>
          <p:spPr>
            <a:xfrm>
              <a:off x="1234781" y="606271"/>
              <a:ext cx="41642" cy="54495"/>
            </a:xfrm>
            <a:custGeom>
              <a:avLst/>
              <a:gdLst/>
              <a:ahLst/>
              <a:cxnLst/>
              <a:rect l="l" t="t" r="r" b="b"/>
              <a:pathLst>
                <a:path w="1338" h="1751" extrusionOk="0">
                  <a:moveTo>
                    <a:pt x="1238" y="188"/>
                  </a:moveTo>
                  <a:cubicBezTo>
                    <a:pt x="688" y="1"/>
                    <a:pt x="1" y="326"/>
                    <a:pt x="76" y="976"/>
                  </a:cubicBezTo>
                  <a:cubicBezTo>
                    <a:pt x="126" y="1413"/>
                    <a:pt x="825" y="1750"/>
                    <a:pt x="1088" y="1326"/>
                  </a:cubicBezTo>
                  <a:cubicBezTo>
                    <a:pt x="1163" y="1213"/>
                    <a:pt x="975" y="1101"/>
                    <a:pt x="900" y="1213"/>
                  </a:cubicBezTo>
                  <a:cubicBezTo>
                    <a:pt x="788" y="1288"/>
                    <a:pt x="651" y="1301"/>
                    <a:pt x="538" y="1263"/>
                  </a:cubicBezTo>
                  <a:cubicBezTo>
                    <a:pt x="263" y="1026"/>
                    <a:pt x="213" y="813"/>
                    <a:pt x="388" y="613"/>
                  </a:cubicBezTo>
                  <a:cubicBezTo>
                    <a:pt x="551" y="301"/>
                    <a:pt x="888" y="263"/>
                    <a:pt x="1188" y="351"/>
                  </a:cubicBezTo>
                  <a:cubicBezTo>
                    <a:pt x="1288" y="376"/>
                    <a:pt x="1338" y="226"/>
                    <a:pt x="123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68"/>
            <p:cNvSpPr/>
            <p:nvPr/>
          </p:nvSpPr>
          <p:spPr>
            <a:xfrm>
              <a:off x="748616" y="631169"/>
              <a:ext cx="39712" cy="39712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51" y="925"/>
                  </a:moveTo>
                  <a:cubicBezTo>
                    <a:pt x="1275" y="563"/>
                    <a:pt x="826" y="1"/>
                    <a:pt x="413" y="326"/>
                  </a:cubicBezTo>
                  <a:cubicBezTo>
                    <a:pt x="1" y="651"/>
                    <a:pt x="476" y="1275"/>
                    <a:pt x="888" y="975"/>
                  </a:cubicBezTo>
                  <a:cubicBezTo>
                    <a:pt x="963" y="925"/>
                    <a:pt x="913" y="813"/>
                    <a:pt x="826" y="826"/>
                  </a:cubicBezTo>
                  <a:lnTo>
                    <a:pt x="826" y="826"/>
                  </a:lnTo>
                  <a:cubicBezTo>
                    <a:pt x="788" y="901"/>
                    <a:pt x="888" y="1000"/>
                    <a:pt x="951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68"/>
            <p:cNvSpPr/>
            <p:nvPr/>
          </p:nvSpPr>
          <p:spPr>
            <a:xfrm>
              <a:off x="843540" y="609788"/>
              <a:ext cx="96853" cy="140829"/>
            </a:xfrm>
            <a:custGeom>
              <a:avLst/>
              <a:gdLst/>
              <a:ahLst/>
              <a:cxnLst/>
              <a:rect l="l" t="t" r="r" b="b"/>
              <a:pathLst>
                <a:path w="3112" h="4525" extrusionOk="0">
                  <a:moveTo>
                    <a:pt x="2949" y="63"/>
                  </a:moveTo>
                  <a:cubicBezTo>
                    <a:pt x="1550" y="1163"/>
                    <a:pt x="525" y="2675"/>
                    <a:pt x="25" y="4374"/>
                  </a:cubicBezTo>
                  <a:cubicBezTo>
                    <a:pt x="0" y="4462"/>
                    <a:pt x="125" y="4524"/>
                    <a:pt x="175" y="4437"/>
                  </a:cubicBezTo>
                  <a:cubicBezTo>
                    <a:pt x="925" y="2825"/>
                    <a:pt x="1687" y="1338"/>
                    <a:pt x="3049" y="150"/>
                  </a:cubicBezTo>
                  <a:cubicBezTo>
                    <a:pt x="3112" y="100"/>
                    <a:pt x="3012" y="0"/>
                    <a:pt x="29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68"/>
            <p:cNvSpPr/>
            <p:nvPr/>
          </p:nvSpPr>
          <p:spPr>
            <a:xfrm>
              <a:off x="822906" y="735803"/>
              <a:ext cx="38156" cy="40490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725" y="500"/>
                  </a:moveTo>
                  <a:lnTo>
                    <a:pt x="725" y="563"/>
                  </a:lnTo>
                  <a:cubicBezTo>
                    <a:pt x="800" y="638"/>
                    <a:pt x="913" y="550"/>
                    <a:pt x="875" y="450"/>
                  </a:cubicBezTo>
                  <a:cubicBezTo>
                    <a:pt x="626" y="0"/>
                    <a:pt x="1" y="550"/>
                    <a:pt x="338" y="925"/>
                  </a:cubicBezTo>
                  <a:cubicBezTo>
                    <a:pt x="688" y="1300"/>
                    <a:pt x="1225" y="750"/>
                    <a:pt x="838" y="388"/>
                  </a:cubicBezTo>
                  <a:cubicBezTo>
                    <a:pt x="763" y="325"/>
                    <a:pt x="663" y="425"/>
                    <a:pt x="725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68"/>
            <p:cNvSpPr/>
            <p:nvPr/>
          </p:nvSpPr>
          <p:spPr>
            <a:xfrm>
              <a:off x="883595" y="757184"/>
              <a:ext cx="7034" cy="12107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13" y="126"/>
                  </a:moveTo>
                  <a:cubicBezTo>
                    <a:pt x="0" y="201"/>
                    <a:pt x="13" y="276"/>
                    <a:pt x="63" y="326"/>
                  </a:cubicBezTo>
                  <a:cubicBezTo>
                    <a:pt x="100" y="388"/>
                    <a:pt x="225" y="376"/>
                    <a:pt x="225" y="288"/>
                  </a:cubicBezTo>
                  <a:cubicBezTo>
                    <a:pt x="213" y="238"/>
                    <a:pt x="213" y="176"/>
                    <a:pt x="213" y="126"/>
                  </a:cubicBezTo>
                  <a:cubicBezTo>
                    <a:pt x="200" y="1"/>
                    <a:pt x="13" y="1"/>
                    <a:pt x="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68"/>
            <p:cNvSpPr/>
            <p:nvPr/>
          </p:nvSpPr>
          <p:spPr>
            <a:xfrm>
              <a:off x="1048108" y="720241"/>
              <a:ext cx="12076" cy="8590"/>
            </a:xfrm>
            <a:custGeom>
              <a:avLst/>
              <a:gdLst/>
              <a:ahLst/>
              <a:cxnLst/>
              <a:rect l="l" t="t" r="r" b="b"/>
              <a:pathLst>
                <a:path w="388" h="276" extrusionOk="0">
                  <a:moveTo>
                    <a:pt x="75" y="188"/>
                  </a:moveTo>
                  <a:cubicBezTo>
                    <a:pt x="138" y="225"/>
                    <a:pt x="213" y="250"/>
                    <a:pt x="288" y="263"/>
                  </a:cubicBezTo>
                  <a:cubicBezTo>
                    <a:pt x="350" y="275"/>
                    <a:pt x="388" y="213"/>
                    <a:pt x="350" y="163"/>
                  </a:cubicBezTo>
                  <a:cubicBezTo>
                    <a:pt x="300" y="100"/>
                    <a:pt x="225" y="50"/>
                    <a:pt x="138" y="25"/>
                  </a:cubicBezTo>
                  <a:cubicBezTo>
                    <a:pt x="50" y="0"/>
                    <a:pt x="0" y="138"/>
                    <a:pt x="75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68"/>
            <p:cNvSpPr/>
            <p:nvPr/>
          </p:nvSpPr>
          <p:spPr>
            <a:xfrm>
              <a:off x="871924" y="558840"/>
              <a:ext cx="195263" cy="34266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6174" y="13"/>
                  </a:moveTo>
                  <a:cubicBezTo>
                    <a:pt x="5324" y="0"/>
                    <a:pt x="4462" y="75"/>
                    <a:pt x="3624" y="250"/>
                  </a:cubicBezTo>
                  <a:cubicBezTo>
                    <a:pt x="2475" y="488"/>
                    <a:pt x="1350" y="925"/>
                    <a:pt x="163" y="613"/>
                  </a:cubicBezTo>
                  <a:cubicBezTo>
                    <a:pt x="50" y="575"/>
                    <a:pt x="0" y="763"/>
                    <a:pt x="113" y="788"/>
                  </a:cubicBezTo>
                  <a:cubicBezTo>
                    <a:pt x="913" y="1100"/>
                    <a:pt x="1625" y="950"/>
                    <a:pt x="2450" y="775"/>
                  </a:cubicBezTo>
                  <a:cubicBezTo>
                    <a:pt x="3687" y="500"/>
                    <a:pt x="4899" y="250"/>
                    <a:pt x="6174" y="188"/>
                  </a:cubicBezTo>
                  <a:cubicBezTo>
                    <a:pt x="6274" y="175"/>
                    <a:pt x="6274" y="25"/>
                    <a:pt x="6174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68"/>
            <p:cNvSpPr/>
            <p:nvPr/>
          </p:nvSpPr>
          <p:spPr>
            <a:xfrm>
              <a:off x="845470" y="558435"/>
              <a:ext cx="41268" cy="38561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875" y="688"/>
                  </a:moveTo>
                  <a:lnTo>
                    <a:pt x="763" y="651"/>
                  </a:lnTo>
                  <a:cubicBezTo>
                    <a:pt x="700" y="726"/>
                    <a:pt x="763" y="826"/>
                    <a:pt x="850" y="813"/>
                  </a:cubicBezTo>
                  <a:cubicBezTo>
                    <a:pt x="1325" y="651"/>
                    <a:pt x="850" y="1"/>
                    <a:pt x="463" y="226"/>
                  </a:cubicBezTo>
                  <a:cubicBezTo>
                    <a:pt x="0" y="526"/>
                    <a:pt x="550" y="1238"/>
                    <a:pt x="975" y="801"/>
                  </a:cubicBezTo>
                  <a:cubicBezTo>
                    <a:pt x="1038" y="738"/>
                    <a:pt x="950" y="638"/>
                    <a:pt x="875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68"/>
            <p:cNvSpPr/>
            <p:nvPr/>
          </p:nvSpPr>
          <p:spPr>
            <a:xfrm>
              <a:off x="790227" y="630017"/>
              <a:ext cx="91064" cy="28041"/>
            </a:xfrm>
            <a:custGeom>
              <a:avLst/>
              <a:gdLst/>
              <a:ahLst/>
              <a:cxnLst/>
              <a:rect l="l" t="t" r="r" b="b"/>
              <a:pathLst>
                <a:path w="2926" h="901" extrusionOk="0">
                  <a:moveTo>
                    <a:pt x="2813" y="638"/>
                  </a:moveTo>
                  <a:cubicBezTo>
                    <a:pt x="2500" y="338"/>
                    <a:pt x="2113" y="150"/>
                    <a:pt x="1688" y="100"/>
                  </a:cubicBezTo>
                  <a:cubicBezTo>
                    <a:pt x="1226" y="38"/>
                    <a:pt x="526" y="0"/>
                    <a:pt x="113" y="263"/>
                  </a:cubicBezTo>
                  <a:cubicBezTo>
                    <a:pt x="1" y="325"/>
                    <a:pt x="76" y="488"/>
                    <a:pt x="201" y="463"/>
                  </a:cubicBezTo>
                  <a:cubicBezTo>
                    <a:pt x="976" y="263"/>
                    <a:pt x="2025" y="213"/>
                    <a:pt x="2650" y="800"/>
                  </a:cubicBezTo>
                  <a:cubicBezTo>
                    <a:pt x="2763" y="900"/>
                    <a:pt x="2925" y="738"/>
                    <a:pt x="28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68"/>
            <p:cNvSpPr/>
            <p:nvPr/>
          </p:nvSpPr>
          <p:spPr>
            <a:xfrm>
              <a:off x="791410" y="637020"/>
              <a:ext cx="87921" cy="29193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63" y="200"/>
                  </a:moveTo>
                  <a:cubicBezTo>
                    <a:pt x="575" y="887"/>
                    <a:pt x="2012" y="937"/>
                    <a:pt x="2712" y="575"/>
                  </a:cubicBezTo>
                  <a:cubicBezTo>
                    <a:pt x="2825" y="513"/>
                    <a:pt x="2737" y="375"/>
                    <a:pt x="2637" y="388"/>
                  </a:cubicBezTo>
                  <a:cubicBezTo>
                    <a:pt x="1925" y="500"/>
                    <a:pt x="763" y="762"/>
                    <a:pt x="213" y="88"/>
                  </a:cubicBezTo>
                  <a:cubicBezTo>
                    <a:pt x="150" y="0"/>
                    <a:pt x="0" y="113"/>
                    <a:pt x="63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68"/>
            <p:cNvSpPr/>
            <p:nvPr/>
          </p:nvSpPr>
          <p:spPr>
            <a:xfrm>
              <a:off x="980821" y="577514"/>
              <a:ext cx="22595" cy="70804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325" y="163"/>
                  </a:moveTo>
                  <a:cubicBezTo>
                    <a:pt x="488" y="800"/>
                    <a:pt x="400" y="1475"/>
                    <a:pt x="75" y="2037"/>
                  </a:cubicBezTo>
                  <a:cubicBezTo>
                    <a:pt x="0" y="2162"/>
                    <a:pt x="188" y="2275"/>
                    <a:pt x="263" y="2150"/>
                  </a:cubicBezTo>
                  <a:cubicBezTo>
                    <a:pt x="638" y="1537"/>
                    <a:pt x="725" y="800"/>
                    <a:pt x="500" y="113"/>
                  </a:cubicBezTo>
                  <a:cubicBezTo>
                    <a:pt x="463" y="0"/>
                    <a:pt x="288" y="50"/>
                    <a:pt x="3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68"/>
            <p:cNvSpPr/>
            <p:nvPr/>
          </p:nvSpPr>
          <p:spPr>
            <a:xfrm>
              <a:off x="974597" y="579848"/>
              <a:ext cx="20261" cy="67691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463" y="1987"/>
                  </a:moveTo>
                  <a:cubicBezTo>
                    <a:pt x="338" y="1625"/>
                    <a:pt x="288" y="1225"/>
                    <a:pt x="350" y="850"/>
                  </a:cubicBezTo>
                  <a:cubicBezTo>
                    <a:pt x="400" y="563"/>
                    <a:pt x="538" y="388"/>
                    <a:pt x="638" y="150"/>
                  </a:cubicBezTo>
                  <a:cubicBezTo>
                    <a:pt x="650" y="100"/>
                    <a:pt x="625" y="63"/>
                    <a:pt x="588" y="50"/>
                  </a:cubicBezTo>
                  <a:cubicBezTo>
                    <a:pt x="288" y="0"/>
                    <a:pt x="188" y="325"/>
                    <a:pt x="113" y="563"/>
                  </a:cubicBezTo>
                  <a:cubicBezTo>
                    <a:pt x="0" y="1062"/>
                    <a:pt x="50" y="1575"/>
                    <a:pt x="250" y="2050"/>
                  </a:cubicBezTo>
                  <a:cubicBezTo>
                    <a:pt x="300" y="2175"/>
                    <a:pt x="500" y="2125"/>
                    <a:pt x="463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68"/>
            <p:cNvSpPr/>
            <p:nvPr/>
          </p:nvSpPr>
          <p:spPr>
            <a:xfrm>
              <a:off x="1313739" y="653733"/>
              <a:ext cx="103482" cy="33488"/>
            </a:xfrm>
            <a:custGeom>
              <a:avLst/>
              <a:gdLst/>
              <a:ahLst/>
              <a:cxnLst/>
              <a:rect l="l" t="t" r="r" b="b"/>
              <a:pathLst>
                <a:path w="3325" h="1076" extrusionOk="0">
                  <a:moveTo>
                    <a:pt x="3200" y="151"/>
                  </a:moveTo>
                  <a:cubicBezTo>
                    <a:pt x="2187" y="1"/>
                    <a:pt x="813" y="151"/>
                    <a:pt x="63" y="913"/>
                  </a:cubicBezTo>
                  <a:cubicBezTo>
                    <a:pt x="1" y="963"/>
                    <a:pt x="63" y="1075"/>
                    <a:pt x="138" y="1050"/>
                  </a:cubicBezTo>
                  <a:cubicBezTo>
                    <a:pt x="613" y="888"/>
                    <a:pt x="1013" y="600"/>
                    <a:pt x="1500" y="475"/>
                  </a:cubicBezTo>
                  <a:cubicBezTo>
                    <a:pt x="2050" y="338"/>
                    <a:pt x="2612" y="300"/>
                    <a:pt x="3162" y="363"/>
                  </a:cubicBezTo>
                  <a:cubicBezTo>
                    <a:pt x="3287" y="375"/>
                    <a:pt x="3325" y="163"/>
                    <a:pt x="3200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68"/>
            <p:cNvSpPr/>
            <p:nvPr/>
          </p:nvSpPr>
          <p:spPr>
            <a:xfrm>
              <a:off x="1314143" y="659552"/>
              <a:ext cx="125237" cy="38561"/>
            </a:xfrm>
            <a:custGeom>
              <a:avLst/>
              <a:gdLst/>
              <a:ahLst/>
              <a:cxnLst/>
              <a:rect l="l" t="t" r="r" b="b"/>
              <a:pathLst>
                <a:path w="4024" h="1239" extrusionOk="0">
                  <a:moveTo>
                    <a:pt x="138" y="1001"/>
                  </a:moveTo>
                  <a:cubicBezTo>
                    <a:pt x="762" y="1113"/>
                    <a:pt x="1412" y="1238"/>
                    <a:pt x="2049" y="1151"/>
                  </a:cubicBezTo>
                  <a:cubicBezTo>
                    <a:pt x="2724" y="1038"/>
                    <a:pt x="3312" y="688"/>
                    <a:pt x="3887" y="313"/>
                  </a:cubicBezTo>
                  <a:cubicBezTo>
                    <a:pt x="4024" y="226"/>
                    <a:pt x="3887" y="1"/>
                    <a:pt x="3749" y="88"/>
                  </a:cubicBezTo>
                  <a:cubicBezTo>
                    <a:pt x="3287" y="401"/>
                    <a:pt x="2787" y="713"/>
                    <a:pt x="2237" y="851"/>
                  </a:cubicBezTo>
                  <a:cubicBezTo>
                    <a:pt x="1575" y="1013"/>
                    <a:pt x="862" y="901"/>
                    <a:pt x="187" y="788"/>
                  </a:cubicBezTo>
                  <a:cubicBezTo>
                    <a:pt x="50" y="776"/>
                    <a:pt x="0" y="976"/>
                    <a:pt x="138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68"/>
            <p:cNvSpPr/>
            <p:nvPr/>
          </p:nvSpPr>
          <p:spPr>
            <a:xfrm>
              <a:off x="565056" y="841183"/>
              <a:ext cx="248949" cy="686127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3487" y="21958"/>
                  </a:moveTo>
                  <a:cubicBezTo>
                    <a:pt x="4799" y="20621"/>
                    <a:pt x="5299" y="19108"/>
                    <a:pt x="5074" y="17209"/>
                  </a:cubicBezTo>
                  <a:cubicBezTo>
                    <a:pt x="4912" y="15809"/>
                    <a:pt x="4287" y="14560"/>
                    <a:pt x="3749" y="13285"/>
                  </a:cubicBezTo>
                  <a:cubicBezTo>
                    <a:pt x="1875" y="8811"/>
                    <a:pt x="0" y="576"/>
                    <a:pt x="7786" y="238"/>
                  </a:cubicBezTo>
                  <a:cubicBezTo>
                    <a:pt x="7861" y="238"/>
                    <a:pt x="7861" y="113"/>
                    <a:pt x="7786" y="101"/>
                  </a:cubicBezTo>
                  <a:cubicBezTo>
                    <a:pt x="4737" y="1"/>
                    <a:pt x="2400" y="1975"/>
                    <a:pt x="1712" y="4962"/>
                  </a:cubicBezTo>
                  <a:cubicBezTo>
                    <a:pt x="400" y="10611"/>
                    <a:pt x="7998" y="17034"/>
                    <a:pt x="3362" y="21833"/>
                  </a:cubicBezTo>
                  <a:cubicBezTo>
                    <a:pt x="3274" y="21908"/>
                    <a:pt x="3412" y="22045"/>
                    <a:pt x="3487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68"/>
            <p:cNvSpPr/>
            <p:nvPr/>
          </p:nvSpPr>
          <p:spPr>
            <a:xfrm>
              <a:off x="785963" y="847408"/>
              <a:ext cx="151318" cy="225234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1688" y="201"/>
                  </a:moveTo>
                  <a:cubicBezTo>
                    <a:pt x="3412" y="326"/>
                    <a:pt x="4424" y="2288"/>
                    <a:pt x="4224" y="3837"/>
                  </a:cubicBezTo>
                  <a:cubicBezTo>
                    <a:pt x="4024" y="5462"/>
                    <a:pt x="1725" y="7124"/>
                    <a:pt x="200" y="5724"/>
                  </a:cubicBezTo>
                  <a:cubicBezTo>
                    <a:pt x="125" y="5649"/>
                    <a:pt x="0" y="5774"/>
                    <a:pt x="88" y="5849"/>
                  </a:cubicBezTo>
                  <a:cubicBezTo>
                    <a:pt x="1338" y="7237"/>
                    <a:pt x="3874" y="5924"/>
                    <a:pt x="4324" y="4412"/>
                  </a:cubicBezTo>
                  <a:cubicBezTo>
                    <a:pt x="4862" y="2600"/>
                    <a:pt x="3700" y="151"/>
                    <a:pt x="1688" y="13"/>
                  </a:cubicBezTo>
                  <a:cubicBezTo>
                    <a:pt x="1563" y="1"/>
                    <a:pt x="1563" y="201"/>
                    <a:pt x="16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68"/>
            <p:cNvSpPr/>
            <p:nvPr/>
          </p:nvSpPr>
          <p:spPr>
            <a:xfrm>
              <a:off x="759136" y="915099"/>
              <a:ext cx="96075" cy="91033"/>
            </a:xfrm>
            <a:custGeom>
              <a:avLst/>
              <a:gdLst/>
              <a:ahLst/>
              <a:cxnLst/>
              <a:rect l="l" t="t" r="r" b="b"/>
              <a:pathLst>
                <a:path w="3087" h="2925" extrusionOk="0">
                  <a:moveTo>
                    <a:pt x="625" y="2775"/>
                  </a:moveTo>
                  <a:cubicBezTo>
                    <a:pt x="250" y="2037"/>
                    <a:pt x="475" y="1138"/>
                    <a:pt x="1162" y="675"/>
                  </a:cubicBezTo>
                  <a:cubicBezTo>
                    <a:pt x="1900" y="188"/>
                    <a:pt x="2737" y="713"/>
                    <a:pt x="2874" y="1512"/>
                  </a:cubicBezTo>
                  <a:cubicBezTo>
                    <a:pt x="2899" y="1625"/>
                    <a:pt x="3087" y="1600"/>
                    <a:pt x="3074" y="1487"/>
                  </a:cubicBezTo>
                  <a:cubicBezTo>
                    <a:pt x="2987" y="613"/>
                    <a:pt x="2062" y="0"/>
                    <a:pt x="1237" y="388"/>
                  </a:cubicBezTo>
                  <a:cubicBezTo>
                    <a:pt x="350" y="800"/>
                    <a:pt x="0" y="2025"/>
                    <a:pt x="488" y="2850"/>
                  </a:cubicBezTo>
                  <a:cubicBezTo>
                    <a:pt x="538" y="2925"/>
                    <a:pt x="663" y="2862"/>
                    <a:pt x="625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68"/>
            <p:cNvSpPr/>
            <p:nvPr/>
          </p:nvSpPr>
          <p:spPr>
            <a:xfrm>
              <a:off x="847399" y="972645"/>
              <a:ext cx="31" cy="436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68"/>
            <p:cNvSpPr/>
            <p:nvPr/>
          </p:nvSpPr>
          <p:spPr>
            <a:xfrm>
              <a:off x="625340" y="733064"/>
              <a:ext cx="129532" cy="257134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175" y="8174"/>
                  </a:moveTo>
                  <a:cubicBezTo>
                    <a:pt x="463" y="6974"/>
                    <a:pt x="988" y="5862"/>
                    <a:pt x="1725" y="4887"/>
                  </a:cubicBezTo>
                  <a:cubicBezTo>
                    <a:pt x="2250" y="4187"/>
                    <a:pt x="2937" y="3525"/>
                    <a:pt x="3312" y="2700"/>
                  </a:cubicBezTo>
                  <a:cubicBezTo>
                    <a:pt x="3712" y="1788"/>
                    <a:pt x="3699" y="826"/>
                    <a:pt x="3025" y="76"/>
                  </a:cubicBezTo>
                  <a:cubicBezTo>
                    <a:pt x="2962" y="1"/>
                    <a:pt x="2837" y="88"/>
                    <a:pt x="2887" y="176"/>
                  </a:cubicBezTo>
                  <a:cubicBezTo>
                    <a:pt x="4162" y="2050"/>
                    <a:pt x="2400" y="3537"/>
                    <a:pt x="1387" y="4987"/>
                  </a:cubicBezTo>
                  <a:cubicBezTo>
                    <a:pt x="738" y="5937"/>
                    <a:pt x="275" y="6999"/>
                    <a:pt x="25" y="8124"/>
                  </a:cubicBezTo>
                  <a:cubicBezTo>
                    <a:pt x="0" y="8224"/>
                    <a:pt x="150" y="8261"/>
                    <a:pt x="188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68"/>
            <p:cNvSpPr/>
            <p:nvPr/>
          </p:nvSpPr>
          <p:spPr>
            <a:xfrm>
              <a:off x="631565" y="1057049"/>
              <a:ext cx="101522" cy="110111"/>
            </a:xfrm>
            <a:custGeom>
              <a:avLst/>
              <a:gdLst/>
              <a:ahLst/>
              <a:cxnLst/>
              <a:rect l="l" t="t" r="r" b="b"/>
              <a:pathLst>
                <a:path w="3262" h="3538" extrusionOk="0">
                  <a:moveTo>
                    <a:pt x="488" y="3387"/>
                  </a:moveTo>
                  <a:cubicBezTo>
                    <a:pt x="275" y="2413"/>
                    <a:pt x="175" y="1050"/>
                    <a:pt x="1187" y="438"/>
                  </a:cubicBezTo>
                  <a:cubicBezTo>
                    <a:pt x="1650" y="176"/>
                    <a:pt x="2250" y="263"/>
                    <a:pt x="2625" y="650"/>
                  </a:cubicBezTo>
                  <a:cubicBezTo>
                    <a:pt x="2937" y="975"/>
                    <a:pt x="3262" y="2300"/>
                    <a:pt x="2475" y="2388"/>
                  </a:cubicBezTo>
                  <a:cubicBezTo>
                    <a:pt x="2400" y="2388"/>
                    <a:pt x="2400" y="2525"/>
                    <a:pt x="2475" y="2512"/>
                  </a:cubicBezTo>
                  <a:cubicBezTo>
                    <a:pt x="3024" y="2462"/>
                    <a:pt x="3199" y="1788"/>
                    <a:pt x="3137" y="1313"/>
                  </a:cubicBezTo>
                  <a:cubicBezTo>
                    <a:pt x="3074" y="700"/>
                    <a:pt x="2600" y="201"/>
                    <a:pt x="1975" y="101"/>
                  </a:cubicBezTo>
                  <a:cubicBezTo>
                    <a:pt x="1337" y="1"/>
                    <a:pt x="825" y="363"/>
                    <a:pt x="500" y="900"/>
                  </a:cubicBezTo>
                  <a:cubicBezTo>
                    <a:pt x="0" y="1700"/>
                    <a:pt x="125" y="2562"/>
                    <a:pt x="325" y="3425"/>
                  </a:cubicBezTo>
                  <a:cubicBezTo>
                    <a:pt x="350" y="3537"/>
                    <a:pt x="525" y="3500"/>
                    <a:pt x="488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68"/>
            <p:cNvSpPr/>
            <p:nvPr/>
          </p:nvSpPr>
          <p:spPr>
            <a:xfrm>
              <a:off x="664243" y="1195513"/>
              <a:ext cx="54869" cy="41268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350" y="1175"/>
                  </a:moveTo>
                  <a:cubicBezTo>
                    <a:pt x="262" y="863"/>
                    <a:pt x="312" y="538"/>
                    <a:pt x="625" y="363"/>
                  </a:cubicBezTo>
                  <a:cubicBezTo>
                    <a:pt x="825" y="188"/>
                    <a:pt x="1037" y="238"/>
                    <a:pt x="1262" y="525"/>
                  </a:cubicBezTo>
                  <a:cubicBezTo>
                    <a:pt x="1312" y="650"/>
                    <a:pt x="1300" y="788"/>
                    <a:pt x="1225" y="900"/>
                  </a:cubicBezTo>
                  <a:cubicBezTo>
                    <a:pt x="1112" y="975"/>
                    <a:pt x="1212" y="1150"/>
                    <a:pt x="1325" y="1075"/>
                  </a:cubicBezTo>
                  <a:cubicBezTo>
                    <a:pt x="1762" y="813"/>
                    <a:pt x="1412" y="113"/>
                    <a:pt x="987" y="63"/>
                  </a:cubicBezTo>
                  <a:cubicBezTo>
                    <a:pt x="325" y="0"/>
                    <a:pt x="0" y="688"/>
                    <a:pt x="200" y="1225"/>
                  </a:cubicBezTo>
                  <a:cubicBezTo>
                    <a:pt x="237" y="1325"/>
                    <a:pt x="387" y="1288"/>
                    <a:pt x="3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68"/>
            <p:cNvSpPr/>
            <p:nvPr/>
          </p:nvSpPr>
          <p:spPr>
            <a:xfrm>
              <a:off x="689110" y="708975"/>
              <a:ext cx="40086" cy="39681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838" y="825"/>
                  </a:moveTo>
                  <a:lnTo>
                    <a:pt x="838" y="825"/>
                  </a:lnTo>
                  <a:cubicBezTo>
                    <a:pt x="826" y="900"/>
                    <a:pt x="926" y="950"/>
                    <a:pt x="988" y="887"/>
                  </a:cubicBezTo>
                  <a:cubicBezTo>
                    <a:pt x="1288" y="475"/>
                    <a:pt x="663" y="0"/>
                    <a:pt x="326" y="412"/>
                  </a:cubicBezTo>
                  <a:cubicBezTo>
                    <a:pt x="1" y="825"/>
                    <a:pt x="563" y="1275"/>
                    <a:pt x="938" y="950"/>
                  </a:cubicBezTo>
                  <a:cubicBezTo>
                    <a:pt x="1001" y="887"/>
                    <a:pt x="913" y="775"/>
                    <a:pt x="838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68"/>
            <p:cNvSpPr/>
            <p:nvPr/>
          </p:nvSpPr>
          <p:spPr>
            <a:xfrm>
              <a:off x="668103" y="803463"/>
              <a:ext cx="140829" cy="9648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1" y="3050"/>
                  </a:moveTo>
                  <a:cubicBezTo>
                    <a:pt x="1338" y="1688"/>
                    <a:pt x="2813" y="926"/>
                    <a:pt x="4437" y="176"/>
                  </a:cubicBezTo>
                  <a:cubicBezTo>
                    <a:pt x="4525" y="138"/>
                    <a:pt x="4462" y="1"/>
                    <a:pt x="4375" y="26"/>
                  </a:cubicBezTo>
                  <a:cubicBezTo>
                    <a:pt x="2663" y="538"/>
                    <a:pt x="1163" y="1550"/>
                    <a:pt x="51" y="2950"/>
                  </a:cubicBezTo>
                  <a:cubicBezTo>
                    <a:pt x="1" y="3012"/>
                    <a:pt x="88" y="3100"/>
                    <a:pt x="151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68"/>
            <p:cNvSpPr/>
            <p:nvPr/>
          </p:nvSpPr>
          <p:spPr>
            <a:xfrm>
              <a:off x="794118" y="782860"/>
              <a:ext cx="40490" cy="3853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850"/>
                  </a:moveTo>
                  <a:cubicBezTo>
                    <a:pt x="751" y="1238"/>
                    <a:pt x="1301" y="700"/>
                    <a:pt x="926" y="350"/>
                  </a:cubicBezTo>
                  <a:cubicBezTo>
                    <a:pt x="551" y="0"/>
                    <a:pt x="1" y="638"/>
                    <a:pt x="451" y="888"/>
                  </a:cubicBezTo>
                  <a:cubicBezTo>
                    <a:pt x="538" y="925"/>
                    <a:pt x="626" y="813"/>
                    <a:pt x="563" y="738"/>
                  </a:cubicBezTo>
                  <a:lnTo>
                    <a:pt x="501" y="738"/>
                  </a:lnTo>
                  <a:cubicBezTo>
                    <a:pt x="426" y="675"/>
                    <a:pt x="326" y="775"/>
                    <a:pt x="3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68"/>
            <p:cNvSpPr/>
            <p:nvPr/>
          </p:nvSpPr>
          <p:spPr>
            <a:xfrm>
              <a:off x="815125" y="843518"/>
              <a:ext cx="12480" cy="7438"/>
            </a:xfrm>
            <a:custGeom>
              <a:avLst/>
              <a:gdLst/>
              <a:ahLst/>
              <a:cxnLst/>
              <a:rect l="l" t="t" r="r" b="b"/>
              <a:pathLst>
                <a:path w="401" h="239" extrusionOk="0">
                  <a:moveTo>
                    <a:pt x="126" y="213"/>
                  </a:moveTo>
                  <a:cubicBezTo>
                    <a:pt x="188" y="213"/>
                    <a:pt x="238" y="213"/>
                    <a:pt x="301" y="226"/>
                  </a:cubicBezTo>
                  <a:cubicBezTo>
                    <a:pt x="388" y="238"/>
                    <a:pt x="401" y="113"/>
                    <a:pt x="338" y="76"/>
                  </a:cubicBezTo>
                  <a:cubicBezTo>
                    <a:pt x="276" y="26"/>
                    <a:pt x="201" y="1"/>
                    <a:pt x="126" y="13"/>
                  </a:cubicBezTo>
                  <a:cubicBezTo>
                    <a:pt x="1" y="13"/>
                    <a:pt x="1" y="201"/>
                    <a:pt x="126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68"/>
            <p:cNvSpPr/>
            <p:nvPr/>
          </p:nvSpPr>
          <p:spPr>
            <a:xfrm>
              <a:off x="778183" y="1008062"/>
              <a:ext cx="8963" cy="12449"/>
            </a:xfrm>
            <a:custGeom>
              <a:avLst/>
              <a:gdLst/>
              <a:ahLst/>
              <a:cxnLst/>
              <a:rect l="l" t="t" r="r" b="b"/>
              <a:pathLst>
                <a:path w="288" h="400" extrusionOk="0">
                  <a:moveTo>
                    <a:pt x="38" y="150"/>
                  </a:moveTo>
                  <a:cubicBezTo>
                    <a:pt x="63" y="237"/>
                    <a:pt x="101" y="312"/>
                    <a:pt x="176" y="362"/>
                  </a:cubicBezTo>
                  <a:cubicBezTo>
                    <a:pt x="213" y="400"/>
                    <a:pt x="288" y="362"/>
                    <a:pt x="275" y="300"/>
                  </a:cubicBezTo>
                  <a:cubicBezTo>
                    <a:pt x="263" y="225"/>
                    <a:pt x="238" y="150"/>
                    <a:pt x="188" y="88"/>
                  </a:cubicBezTo>
                  <a:cubicBezTo>
                    <a:pt x="151" y="0"/>
                    <a:pt x="1" y="63"/>
                    <a:pt x="38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68"/>
            <p:cNvSpPr/>
            <p:nvPr/>
          </p:nvSpPr>
          <p:spPr>
            <a:xfrm>
              <a:off x="616782" y="832251"/>
              <a:ext cx="34639" cy="195263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188" y="6174"/>
                  </a:moveTo>
                  <a:cubicBezTo>
                    <a:pt x="250" y="4899"/>
                    <a:pt x="500" y="3675"/>
                    <a:pt x="775" y="2437"/>
                  </a:cubicBezTo>
                  <a:cubicBezTo>
                    <a:pt x="950" y="1625"/>
                    <a:pt x="1113" y="913"/>
                    <a:pt x="788" y="113"/>
                  </a:cubicBezTo>
                  <a:cubicBezTo>
                    <a:pt x="750" y="1"/>
                    <a:pt x="588" y="51"/>
                    <a:pt x="613" y="163"/>
                  </a:cubicBezTo>
                  <a:cubicBezTo>
                    <a:pt x="925" y="1338"/>
                    <a:pt x="488" y="2462"/>
                    <a:pt x="250" y="3625"/>
                  </a:cubicBezTo>
                  <a:cubicBezTo>
                    <a:pt x="75" y="4462"/>
                    <a:pt x="0" y="5312"/>
                    <a:pt x="0" y="6174"/>
                  </a:cubicBezTo>
                  <a:cubicBezTo>
                    <a:pt x="25" y="6274"/>
                    <a:pt x="175" y="6274"/>
                    <a:pt x="188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68"/>
            <p:cNvSpPr/>
            <p:nvPr/>
          </p:nvSpPr>
          <p:spPr>
            <a:xfrm>
              <a:off x="616782" y="805797"/>
              <a:ext cx="38530" cy="41268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800" y="976"/>
                  </a:moveTo>
                  <a:cubicBezTo>
                    <a:pt x="1238" y="551"/>
                    <a:pt x="513" y="1"/>
                    <a:pt x="225" y="476"/>
                  </a:cubicBezTo>
                  <a:cubicBezTo>
                    <a:pt x="0" y="851"/>
                    <a:pt x="663" y="1325"/>
                    <a:pt x="813" y="851"/>
                  </a:cubicBezTo>
                  <a:cubicBezTo>
                    <a:pt x="825" y="763"/>
                    <a:pt x="725" y="701"/>
                    <a:pt x="650" y="763"/>
                  </a:cubicBezTo>
                  <a:cubicBezTo>
                    <a:pt x="663" y="801"/>
                    <a:pt x="675" y="838"/>
                    <a:pt x="688" y="876"/>
                  </a:cubicBezTo>
                  <a:cubicBezTo>
                    <a:pt x="638" y="963"/>
                    <a:pt x="738" y="1038"/>
                    <a:pt x="813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68"/>
            <p:cNvSpPr/>
            <p:nvPr/>
          </p:nvSpPr>
          <p:spPr>
            <a:xfrm>
              <a:off x="688332" y="750586"/>
              <a:ext cx="28041" cy="90629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1" y="2650"/>
                  </a:moveTo>
                  <a:cubicBezTo>
                    <a:pt x="213" y="2012"/>
                    <a:pt x="263" y="975"/>
                    <a:pt x="451" y="188"/>
                  </a:cubicBezTo>
                  <a:cubicBezTo>
                    <a:pt x="488" y="63"/>
                    <a:pt x="326" y="0"/>
                    <a:pt x="251" y="113"/>
                  </a:cubicBezTo>
                  <a:cubicBezTo>
                    <a:pt x="1" y="525"/>
                    <a:pt x="26" y="1225"/>
                    <a:pt x="101" y="1687"/>
                  </a:cubicBezTo>
                  <a:cubicBezTo>
                    <a:pt x="151" y="2112"/>
                    <a:pt x="338" y="2500"/>
                    <a:pt x="638" y="2812"/>
                  </a:cubicBezTo>
                  <a:cubicBezTo>
                    <a:pt x="738" y="2912"/>
                    <a:pt x="901" y="2750"/>
                    <a:pt x="7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68"/>
            <p:cNvSpPr/>
            <p:nvPr/>
          </p:nvSpPr>
          <p:spPr>
            <a:xfrm>
              <a:off x="695335" y="751737"/>
              <a:ext cx="29597" cy="87921"/>
            </a:xfrm>
            <a:custGeom>
              <a:avLst/>
              <a:gdLst/>
              <a:ahLst/>
              <a:cxnLst/>
              <a:rect l="l" t="t" r="r" b="b"/>
              <a:pathLst>
                <a:path w="951" h="2825" extrusionOk="0">
                  <a:moveTo>
                    <a:pt x="88" y="213"/>
                  </a:moveTo>
                  <a:cubicBezTo>
                    <a:pt x="763" y="763"/>
                    <a:pt x="501" y="1938"/>
                    <a:pt x="401" y="2650"/>
                  </a:cubicBezTo>
                  <a:cubicBezTo>
                    <a:pt x="376" y="2750"/>
                    <a:pt x="513" y="2825"/>
                    <a:pt x="576" y="2725"/>
                  </a:cubicBezTo>
                  <a:cubicBezTo>
                    <a:pt x="951" y="2013"/>
                    <a:pt x="888" y="588"/>
                    <a:pt x="201" y="63"/>
                  </a:cubicBezTo>
                  <a:cubicBezTo>
                    <a:pt x="113" y="1"/>
                    <a:pt x="1" y="138"/>
                    <a:pt x="88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68"/>
            <p:cNvSpPr/>
            <p:nvPr/>
          </p:nvSpPr>
          <p:spPr>
            <a:xfrm>
              <a:off x="635455" y="941149"/>
              <a:ext cx="70804" cy="22595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113" y="500"/>
                  </a:moveTo>
                  <a:cubicBezTo>
                    <a:pt x="800" y="725"/>
                    <a:pt x="1537" y="638"/>
                    <a:pt x="2150" y="251"/>
                  </a:cubicBezTo>
                  <a:cubicBezTo>
                    <a:pt x="2275" y="188"/>
                    <a:pt x="2162" y="1"/>
                    <a:pt x="2037" y="63"/>
                  </a:cubicBezTo>
                  <a:cubicBezTo>
                    <a:pt x="1475" y="401"/>
                    <a:pt x="800" y="488"/>
                    <a:pt x="163" y="313"/>
                  </a:cubicBezTo>
                  <a:cubicBezTo>
                    <a:pt x="50" y="288"/>
                    <a:pt x="0" y="463"/>
                    <a:pt x="113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68"/>
            <p:cNvSpPr/>
            <p:nvPr/>
          </p:nvSpPr>
          <p:spPr>
            <a:xfrm>
              <a:off x="635828" y="928700"/>
              <a:ext cx="69652" cy="26081"/>
            </a:xfrm>
            <a:custGeom>
              <a:avLst/>
              <a:gdLst/>
              <a:ahLst/>
              <a:cxnLst/>
              <a:rect l="l" t="t" r="r" b="b"/>
              <a:pathLst>
                <a:path w="2238" h="838" extrusionOk="0">
                  <a:moveTo>
                    <a:pt x="2113" y="438"/>
                  </a:moveTo>
                  <a:cubicBezTo>
                    <a:pt x="1763" y="313"/>
                    <a:pt x="1" y="1"/>
                    <a:pt x="113" y="776"/>
                  </a:cubicBezTo>
                  <a:cubicBezTo>
                    <a:pt x="126" y="813"/>
                    <a:pt x="176" y="838"/>
                    <a:pt x="213" y="826"/>
                  </a:cubicBezTo>
                  <a:cubicBezTo>
                    <a:pt x="463" y="738"/>
                    <a:pt x="626" y="588"/>
                    <a:pt x="913" y="538"/>
                  </a:cubicBezTo>
                  <a:cubicBezTo>
                    <a:pt x="1300" y="488"/>
                    <a:pt x="1688" y="526"/>
                    <a:pt x="2050" y="663"/>
                  </a:cubicBezTo>
                  <a:cubicBezTo>
                    <a:pt x="2188" y="701"/>
                    <a:pt x="2238" y="501"/>
                    <a:pt x="2113" y="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68"/>
            <p:cNvSpPr/>
            <p:nvPr/>
          </p:nvSpPr>
          <p:spPr>
            <a:xfrm>
              <a:off x="712079" y="1274066"/>
              <a:ext cx="33457" cy="103109"/>
            </a:xfrm>
            <a:custGeom>
              <a:avLst/>
              <a:gdLst/>
              <a:ahLst/>
              <a:cxnLst/>
              <a:rect l="l" t="t" r="r" b="b"/>
              <a:pathLst>
                <a:path w="1075" h="3313" extrusionOk="0">
                  <a:moveTo>
                    <a:pt x="350" y="3162"/>
                  </a:moveTo>
                  <a:cubicBezTo>
                    <a:pt x="288" y="2600"/>
                    <a:pt x="325" y="2038"/>
                    <a:pt x="462" y="1500"/>
                  </a:cubicBezTo>
                  <a:cubicBezTo>
                    <a:pt x="600" y="1013"/>
                    <a:pt x="887" y="613"/>
                    <a:pt x="1050" y="138"/>
                  </a:cubicBezTo>
                  <a:cubicBezTo>
                    <a:pt x="1075" y="63"/>
                    <a:pt x="962" y="1"/>
                    <a:pt x="912" y="63"/>
                  </a:cubicBezTo>
                  <a:cubicBezTo>
                    <a:pt x="138" y="813"/>
                    <a:pt x="0" y="2175"/>
                    <a:pt x="138" y="3187"/>
                  </a:cubicBezTo>
                  <a:cubicBezTo>
                    <a:pt x="163" y="3312"/>
                    <a:pt x="363" y="3287"/>
                    <a:pt x="350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68"/>
            <p:cNvSpPr/>
            <p:nvPr/>
          </p:nvSpPr>
          <p:spPr>
            <a:xfrm>
              <a:off x="717899" y="1274066"/>
              <a:ext cx="38530" cy="125673"/>
            </a:xfrm>
            <a:custGeom>
              <a:avLst/>
              <a:gdLst/>
              <a:ahLst/>
              <a:cxnLst/>
              <a:rect l="l" t="t" r="r" b="b"/>
              <a:pathLst>
                <a:path w="1238" h="4038" extrusionOk="0">
                  <a:moveTo>
                    <a:pt x="788" y="201"/>
                  </a:moveTo>
                  <a:cubicBezTo>
                    <a:pt x="900" y="876"/>
                    <a:pt x="1000" y="1575"/>
                    <a:pt x="850" y="2250"/>
                  </a:cubicBezTo>
                  <a:cubicBezTo>
                    <a:pt x="713" y="2800"/>
                    <a:pt x="400" y="3287"/>
                    <a:pt x="88" y="3762"/>
                  </a:cubicBezTo>
                  <a:cubicBezTo>
                    <a:pt x="1" y="3900"/>
                    <a:pt x="226" y="4037"/>
                    <a:pt x="313" y="3887"/>
                  </a:cubicBezTo>
                  <a:cubicBezTo>
                    <a:pt x="688" y="3325"/>
                    <a:pt x="1038" y="2738"/>
                    <a:pt x="1138" y="2050"/>
                  </a:cubicBezTo>
                  <a:cubicBezTo>
                    <a:pt x="1238" y="1425"/>
                    <a:pt x="1113" y="763"/>
                    <a:pt x="1000" y="138"/>
                  </a:cubicBezTo>
                  <a:cubicBezTo>
                    <a:pt x="975" y="1"/>
                    <a:pt x="763" y="63"/>
                    <a:pt x="7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68"/>
            <p:cNvSpPr/>
            <p:nvPr/>
          </p:nvSpPr>
          <p:spPr>
            <a:xfrm>
              <a:off x="940362" y="885159"/>
              <a:ext cx="10551" cy="1011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251" y="13"/>
                  </a:moveTo>
                  <a:cubicBezTo>
                    <a:pt x="163" y="0"/>
                    <a:pt x="76" y="38"/>
                    <a:pt x="38" y="113"/>
                  </a:cubicBezTo>
                  <a:cubicBezTo>
                    <a:pt x="13" y="125"/>
                    <a:pt x="1" y="163"/>
                    <a:pt x="13" y="188"/>
                  </a:cubicBezTo>
                  <a:cubicBezTo>
                    <a:pt x="26" y="213"/>
                    <a:pt x="26" y="250"/>
                    <a:pt x="38" y="275"/>
                  </a:cubicBezTo>
                  <a:cubicBezTo>
                    <a:pt x="51" y="300"/>
                    <a:pt x="113" y="325"/>
                    <a:pt x="138" y="288"/>
                  </a:cubicBezTo>
                  <a:lnTo>
                    <a:pt x="276" y="150"/>
                  </a:lnTo>
                  <a:cubicBezTo>
                    <a:pt x="338" y="125"/>
                    <a:pt x="338" y="0"/>
                    <a:pt x="25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68"/>
            <p:cNvSpPr/>
            <p:nvPr/>
          </p:nvSpPr>
          <p:spPr>
            <a:xfrm>
              <a:off x="948547" y="885159"/>
              <a:ext cx="73138" cy="18674"/>
            </a:xfrm>
            <a:custGeom>
              <a:avLst/>
              <a:gdLst/>
              <a:ahLst/>
              <a:cxnLst/>
              <a:rect l="l" t="t" r="r" b="b"/>
              <a:pathLst>
                <a:path w="2350" h="600" extrusionOk="0">
                  <a:moveTo>
                    <a:pt x="50" y="125"/>
                  </a:moveTo>
                  <a:cubicBezTo>
                    <a:pt x="725" y="462"/>
                    <a:pt x="1525" y="600"/>
                    <a:pt x="2262" y="375"/>
                  </a:cubicBezTo>
                  <a:cubicBezTo>
                    <a:pt x="2350" y="350"/>
                    <a:pt x="2337" y="188"/>
                    <a:pt x="2237" y="200"/>
                  </a:cubicBezTo>
                  <a:cubicBezTo>
                    <a:pt x="1487" y="288"/>
                    <a:pt x="812" y="288"/>
                    <a:pt x="100" y="25"/>
                  </a:cubicBezTo>
                  <a:cubicBezTo>
                    <a:pt x="38" y="0"/>
                    <a:pt x="0" y="100"/>
                    <a:pt x="5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68"/>
            <p:cNvSpPr/>
            <p:nvPr/>
          </p:nvSpPr>
          <p:spPr>
            <a:xfrm>
              <a:off x="990158" y="891384"/>
              <a:ext cx="31527" cy="21412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825" y="75"/>
                  </a:moveTo>
                  <a:cubicBezTo>
                    <a:pt x="613" y="337"/>
                    <a:pt x="375" y="412"/>
                    <a:pt x="75" y="525"/>
                  </a:cubicBezTo>
                  <a:cubicBezTo>
                    <a:pt x="0" y="562"/>
                    <a:pt x="0" y="687"/>
                    <a:pt x="100" y="675"/>
                  </a:cubicBezTo>
                  <a:cubicBezTo>
                    <a:pt x="450" y="662"/>
                    <a:pt x="763" y="475"/>
                    <a:pt x="963" y="187"/>
                  </a:cubicBezTo>
                  <a:cubicBezTo>
                    <a:pt x="1013" y="100"/>
                    <a:pt x="888" y="0"/>
                    <a:pt x="82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68"/>
            <p:cNvSpPr/>
            <p:nvPr/>
          </p:nvSpPr>
          <p:spPr>
            <a:xfrm>
              <a:off x="939989" y="891384"/>
              <a:ext cx="33083" cy="68843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38" y="138"/>
                  </a:moveTo>
                  <a:cubicBezTo>
                    <a:pt x="213" y="437"/>
                    <a:pt x="363" y="750"/>
                    <a:pt x="488" y="1087"/>
                  </a:cubicBezTo>
                  <a:cubicBezTo>
                    <a:pt x="600" y="1437"/>
                    <a:pt x="525" y="1737"/>
                    <a:pt x="488" y="2099"/>
                  </a:cubicBezTo>
                  <a:cubicBezTo>
                    <a:pt x="475" y="2187"/>
                    <a:pt x="600" y="2212"/>
                    <a:pt x="638" y="2137"/>
                  </a:cubicBezTo>
                  <a:cubicBezTo>
                    <a:pt x="1062" y="1437"/>
                    <a:pt x="600" y="600"/>
                    <a:pt x="125" y="50"/>
                  </a:cubicBezTo>
                  <a:cubicBezTo>
                    <a:pt x="75" y="0"/>
                    <a:pt x="0" y="75"/>
                    <a:pt x="25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68"/>
            <p:cNvSpPr/>
            <p:nvPr/>
          </p:nvSpPr>
          <p:spPr>
            <a:xfrm>
              <a:off x="952811" y="918585"/>
              <a:ext cx="21412" cy="43198"/>
            </a:xfrm>
            <a:custGeom>
              <a:avLst/>
              <a:gdLst/>
              <a:ahLst/>
              <a:cxnLst/>
              <a:rect l="l" t="t" r="r" b="b"/>
              <a:pathLst>
                <a:path w="688" h="1388" extrusionOk="0">
                  <a:moveTo>
                    <a:pt x="301" y="1263"/>
                  </a:moveTo>
                  <a:cubicBezTo>
                    <a:pt x="563" y="938"/>
                    <a:pt x="688" y="513"/>
                    <a:pt x="638" y="101"/>
                  </a:cubicBezTo>
                  <a:cubicBezTo>
                    <a:pt x="613" y="1"/>
                    <a:pt x="463" y="38"/>
                    <a:pt x="463" y="126"/>
                  </a:cubicBezTo>
                  <a:cubicBezTo>
                    <a:pt x="438" y="513"/>
                    <a:pt x="375" y="813"/>
                    <a:pt x="113" y="1101"/>
                  </a:cubicBezTo>
                  <a:cubicBezTo>
                    <a:pt x="1" y="1238"/>
                    <a:pt x="201" y="1388"/>
                    <a:pt x="301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68"/>
            <p:cNvSpPr/>
            <p:nvPr/>
          </p:nvSpPr>
          <p:spPr>
            <a:xfrm>
              <a:off x="966412" y="916655"/>
              <a:ext cx="28446" cy="14036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126" y="213"/>
                  </a:moveTo>
                  <a:cubicBezTo>
                    <a:pt x="351" y="275"/>
                    <a:pt x="551" y="388"/>
                    <a:pt x="776" y="425"/>
                  </a:cubicBezTo>
                  <a:cubicBezTo>
                    <a:pt x="863" y="450"/>
                    <a:pt x="913" y="338"/>
                    <a:pt x="838" y="288"/>
                  </a:cubicBezTo>
                  <a:cubicBezTo>
                    <a:pt x="638" y="163"/>
                    <a:pt x="413" y="75"/>
                    <a:pt x="176" y="38"/>
                  </a:cubicBezTo>
                  <a:cubicBezTo>
                    <a:pt x="51" y="0"/>
                    <a:pt x="1" y="175"/>
                    <a:pt x="12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68"/>
            <p:cNvSpPr/>
            <p:nvPr/>
          </p:nvSpPr>
          <p:spPr>
            <a:xfrm>
              <a:off x="975748" y="906136"/>
              <a:ext cx="20261" cy="24556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588" y="563"/>
                  </a:moveTo>
                  <a:cubicBezTo>
                    <a:pt x="501" y="376"/>
                    <a:pt x="376" y="201"/>
                    <a:pt x="213" y="63"/>
                  </a:cubicBezTo>
                  <a:cubicBezTo>
                    <a:pt x="138" y="1"/>
                    <a:pt x="1" y="88"/>
                    <a:pt x="63" y="176"/>
                  </a:cubicBezTo>
                  <a:cubicBezTo>
                    <a:pt x="176" y="351"/>
                    <a:pt x="288" y="501"/>
                    <a:pt x="401" y="663"/>
                  </a:cubicBezTo>
                  <a:cubicBezTo>
                    <a:pt x="476" y="788"/>
                    <a:pt x="651" y="688"/>
                    <a:pt x="588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68"/>
            <p:cNvSpPr/>
            <p:nvPr/>
          </p:nvSpPr>
          <p:spPr>
            <a:xfrm>
              <a:off x="978083" y="906541"/>
              <a:ext cx="21443" cy="8590"/>
            </a:xfrm>
            <a:custGeom>
              <a:avLst/>
              <a:gdLst/>
              <a:ahLst/>
              <a:cxnLst/>
              <a:rect l="l" t="t" r="r" b="b"/>
              <a:pathLst>
                <a:path w="689" h="276" extrusionOk="0">
                  <a:moveTo>
                    <a:pt x="126" y="225"/>
                  </a:moveTo>
                  <a:cubicBezTo>
                    <a:pt x="288" y="275"/>
                    <a:pt x="463" y="250"/>
                    <a:pt x="613" y="163"/>
                  </a:cubicBezTo>
                  <a:cubicBezTo>
                    <a:pt x="688" y="113"/>
                    <a:pt x="626" y="0"/>
                    <a:pt x="551" y="25"/>
                  </a:cubicBezTo>
                  <a:lnTo>
                    <a:pt x="176" y="38"/>
                  </a:lnTo>
                  <a:cubicBezTo>
                    <a:pt x="51" y="13"/>
                    <a:pt x="1" y="188"/>
                    <a:pt x="126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68"/>
            <p:cNvSpPr/>
            <p:nvPr/>
          </p:nvSpPr>
          <p:spPr>
            <a:xfrm>
              <a:off x="988976" y="925992"/>
              <a:ext cx="35822" cy="29193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501" y="163"/>
                  </a:moveTo>
                  <a:cubicBezTo>
                    <a:pt x="1" y="263"/>
                    <a:pt x="276" y="937"/>
                    <a:pt x="713" y="838"/>
                  </a:cubicBezTo>
                  <a:cubicBezTo>
                    <a:pt x="1150" y="750"/>
                    <a:pt x="1013" y="0"/>
                    <a:pt x="513" y="150"/>
                  </a:cubicBezTo>
                  <a:cubicBezTo>
                    <a:pt x="401" y="188"/>
                    <a:pt x="426" y="350"/>
                    <a:pt x="538" y="350"/>
                  </a:cubicBezTo>
                  <a:cubicBezTo>
                    <a:pt x="538" y="350"/>
                    <a:pt x="538" y="325"/>
                    <a:pt x="551" y="325"/>
                  </a:cubicBezTo>
                  <a:cubicBezTo>
                    <a:pt x="663" y="288"/>
                    <a:pt x="613" y="125"/>
                    <a:pt x="50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68"/>
            <p:cNvSpPr/>
            <p:nvPr/>
          </p:nvSpPr>
          <p:spPr>
            <a:xfrm>
              <a:off x="7566560" y="519563"/>
              <a:ext cx="686096" cy="236873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25" y="2949"/>
                  </a:moveTo>
                  <a:cubicBezTo>
                    <a:pt x="5049" y="7611"/>
                    <a:pt x="11447" y="0"/>
                    <a:pt x="17096" y="1300"/>
                  </a:cubicBezTo>
                  <a:cubicBezTo>
                    <a:pt x="20083" y="2000"/>
                    <a:pt x="22045" y="4312"/>
                    <a:pt x="21945" y="7373"/>
                  </a:cubicBezTo>
                  <a:cubicBezTo>
                    <a:pt x="21932" y="7461"/>
                    <a:pt x="21820" y="7461"/>
                    <a:pt x="21807" y="7373"/>
                  </a:cubicBezTo>
                  <a:cubicBezTo>
                    <a:pt x="21532" y="1100"/>
                    <a:pt x="14534" y="887"/>
                    <a:pt x="10173" y="2724"/>
                  </a:cubicBezTo>
                  <a:cubicBezTo>
                    <a:pt x="8448" y="3449"/>
                    <a:pt x="6736" y="4437"/>
                    <a:pt x="4837" y="4661"/>
                  </a:cubicBezTo>
                  <a:cubicBezTo>
                    <a:pt x="2937" y="4886"/>
                    <a:pt x="1425" y="4387"/>
                    <a:pt x="88" y="3087"/>
                  </a:cubicBezTo>
                  <a:cubicBezTo>
                    <a:pt x="0" y="2999"/>
                    <a:pt x="125" y="2874"/>
                    <a:pt x="213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68"/>
            <p:cNvSpPr/>
            <p:nvPr/>
          </p:nvSpPr>
          <p:spPr>
            <a:xfrm>
              <a:off x="8021602" y="727617"/>
              <a:ext cx="225234" cy="151349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7224" y="1688"/>
                  </a:moveTo>
                  <a:cubicBezTo>
                    <a:pt x="7086" y="3700"/>
                    <a:pt x="4624" y="4862"/>
                    <a:pt x="2825" y="4325"/>
                  </a:cubicBezTo>
                  <a:cubicBezTo>
                    <a:pt x="1313" y="3875"/>
                    <a:pt x="0" y="1338"/>
                    <a:pt x="1388" y="88"/>
                  </a:cubicBezTo>
                  <a:cubicBezTo>
                    <a:pt x="1463" y="1"/>
                    <a:pt x="1588" y="126"/>
                    <a:pt x="1500" y="201"/>
                  </a:cubicBezTo>
                  <a:cubicBezTo>
                    <a:pt x="113" y="1725"/>
                    <a:pt x="1775" y="4025"/>
                    <a:pt x="3400" y="4225"/>
                  </a:cubicBezTo>
                  <a:cubicBezTo>
                    <a:pt x="4949" y="4425"/>
                    <a:pt x="6911" y="3413"/>
                    <a:pt x="7024" y="1688"/>
                  </a:cubicBezTo>
                  <a:cubicBezTo>
                    <a:pt x="7036" y="1563"/>
                    <a:pt x="7236" y="1563"/>
                    <a:pt x="7224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68"/>
            <p:cNvSpPr/>
            <p:nvPr/>
          </p:nvSpPr>
          <p:spPr>
            <a:xfrm>
              <a:off x="8087707" y="700790"/>
              <a:ext cx="91438" cy="96106"/>
            </a:xfrm>
            <a:custGeom>
              <a:avLst/>
              <a:gdLst/>
              <a:ahLst/>
              <a:cxnLst/>
              <a:rect l="l" t="t" r="r" b="b"/>
              <a:pathLst>
                <a:path w="2938" h="3088" extrusionOk="0">
                  <a:moveTo>
                    <a:pt x="88" y="488"/>
                  </a:moveTo>
                  <a:cubicBezTo>
                    <a:pt x="913" y="1"/>
                    <a:pt x="2138" y="351"/>
                    <a:pt x="2550" y="1238"/>
                  </a:cubicBezTo>
                  <a:cubicBezTo>
                    <a:pt x="2938" y="2063"/>
                    <a:pt x="2325" y="2987"/>
                    <a:pt x="1451" y="3075"/>
                  </a:cubicBezTo>
                  <a:cubicBezTo>
                    <a:pt x="1338" y="3087"/>
                    <a:pt x="1313" y="2900"/>
                    <a:pt x="1426" y="2887"/>
                  </a:cubicBezTo>
                  <a:cubicBezTo>
                    <a:pt x="2238" y="2737"/>
                    <a:pt x="2738" y="1913"/>
                    <a:pt x="2275" y="1163"/>
                  </a:cubicBezTo>
                  <a:cubicBezTo>
                    <a:pt x="1800" y="476"/>
                    <a:pt x="901" y="251"/>
                    <a:pt x="163" y="625"/>
                  </a:cubicBezTo>
                  <a:cubicBezTo>
                    <a:pt x="76" y="675"/>
                    <a:pt x="1" y="538"/>
                    <a:pt x="88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68"/>
            <p:cNvSpPr/>
            <p:nvPr/>
          </p:nvSpPr>
          <p:spPr>
            <a:xfrm>
              <a:off x="8121568" y="789084"/>
              <a:ext cx="31" cy="40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68"/>
            <p:cNvSpPr/>
            <p:nvPr/>
          </p:nvSpPr>
          <p:spPr>
            <a:xfrm>
              <a:off x="8104046" y="567399"/>
              <a:ext cx="257134" cy="129532"/>
            </a:xfrm>
            <a:custGeom>
              <a:avLst/>
              <a:gdLst/>
              <a:ahLst/>
              <a:cxnLst/>
              <a:rect l="l" t="t" r="r" b="b"/>
              <a:pathLst>
                <a:path w="8262" h="4162" extrusionOk="0">
                  <a:moveTo>
                    <a:pt x="138" y="25"/>
                  </a:moveTo>
                  <a:cubicBezTo>
                    <a:pt x="1263" y="263"/>
                    <a:pt x="2325" y="725"/>
                    <a:pt x="3275" y="1375"/>
                  </a:cubicBezTo>
                  <a:cubicBezTo>
                    <a:pt x="4725" y="2387"/>
                    <a:pt x="6199" y="4162"/>
                    <a:pt x="8086" y="2875"/>
                  </a:cubicBezTo>
                  <a:cubicBezTo>
                    <a:pt x="8161" y="2825"/>
                    <a:pt x="8261" y="2950"/>
                    <a:pt x="8186" y="3012"/>
                  </a:cubicBezTo>
                  <a:cubicBezTo>
                    <a:pt x="7436" y="3699"/>
                    <a:pt x="6487" y="3699"/>
                    <a:pt x="5562" y="3299"/>
                  </a:cubicBezTo>
                  <a:cubicBezTo>
                    <a:pt x="4887" y="2999"/>
                    <a:pt x="4362" y="2475"/>
                    <a:pt x="3787" y="2025"/>
                  </a:cubicBezTo>
                  <a:cubicBezTo>
                    <a:pt x="2713" y="1137"/>
                    <a:pt x="1450" y="500"/>
                    <a:pt x="88" y="175"/>
                  </a:cubicBezTo>
                  <a:cubicBezTo>
                    <a:pt x="1" y="150"/>
                    <a:pt x="38" y="0"/>
                    <a:pt x="13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68"/>
            <p:cNvSpPr/>
            <p:nvPr/>
          </p:nvSpPr>
          <p:spPr>
            <a:xfrm>
              <a:off x="7927083" y="573623"/>
              <a:ext cx="110111" cy="99592"/>
            </a:xfrm>
            <a:custGeom>
              <a:avLst/>
              <a:gdLst/>
              <a:ahLst/>
              <a:cxnLst/>
              <a:rect l="l" t="t" r="r" b="b"/>
              <a:pathLst>
                <a:path w="3538" h="3200" extrusionOk="0">
                  <a:moveTo>
                    <a:pt x="101" y="313"/>
                  </a:moveTo>
                  <a:cubicBezTo>
                    <a:pt x="988" y="113"/>
                    <a:pt x="1838" y="0"/>
                    <a:pt x="2638" y="488"/>
                  </a:cubicBezTo>
                  <a:cubicBezTo>
                    <a:pt x="3175" y="813"/>
                    <a:pt x="3537" y="1325"/>
                    <a:pt x="3437" y="1975"/>
                  </a:cubicBezTo>
                  <a:cubicBezTo>
                    <a:pt x="3337" y="2587"/>
                    <a:pt x="2838" y="3062"/>
                    <a:pt x="2225" y="3137"/>
                  </a:cubicBezTo>
                  <a:cubicBezTo>
                    <a:pt x="1750" y="3187"/>
                    <a:pt x="1075" y="3024"/>
                    <a:pt x="1026" y="2475"/>
                  </a:cubicBezTo>
                  <a:cubicBezTo>
                    <a:pt x="1013" y="2387"/>
                    <a:pt x="1150" y="2387"/>
                    <a:pt x="1150" y="2475"/>
                  </a:cubicBezTo>
                  <a:cubicBezTo>
                    <a:pt x="1225" y="3199"/>
                    <a:pt x="2438" y="2937"/>
                    <a:pt x="2750" y="2712"/>
                  </a:cubicBezTo>
                  <a:cubicBezTo>
                    <a:pt x="3237" y="2362"/>
                    <a:pt x="3387" y="1700"/>
                    <a:pt x="3087" y="1175"/>
                  </a:cubicBezTo>
                  <a:cubicBezTo>
                    <a:pt x="2475" y="163"/>
                    <a:pt x="1125" y="263"/>
                    <a:pt x="151" y="488"/>
                  </a:cubicBezTo>
                  <a:cubicBezTo>
                    <a:pt x="38" y="513"/>
                    <a:pt x="1" y="338"/>
                    <a:pt x="101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68"/>
            <p:cNvSpPr/>
            <p:nvPr/>
          </p:nvSpPr>
          <p:spPr>
            <a:xfrm>
              <a:off x="7857867" y="606271"/>
              <a:ext cx="41237" cy="54495"/>
            </a:xfrm>
            <a:custGeom>
              <a:avLst/>
              <a:gdLst/>
              <a:ahLst/>
              <a:cxnLst/>
              <a:rect l="l" t="t" r="r" b="b"/>
              <a:pathLst>
                <a:path w="1325" h="1751" extrusionOk="0">
                  <a:moveTo>
                    <a:pt x="88" y="188"/>
                  </a:moveTo>
                  <a:cubicBezTo>
                    <a:pt x="638" y="1"/>
                    <a:pt x="1325" y="326"/>
                    <a:pt x="1250" y="976"/>
                  </a:cubicBezTo>
                  <a:cubicBezTo>
                    <a:pt x="1200" y="1413"/>
                    <a:pt x="500" y="1750"/>
                    <a:pt x="238" y="1326"/>
                  </a:cubicBezTo>
                  <a:cubicBezTo>
                    <a:pt x="175" y="1213"/>
                    <a:pt x="350" y="1101"/>
                    <a:pt x="425" y="1213"/>
                  </a:cubicBezTo>
                  <a:cubicBezTo>
                    <a:pt x="538" y="1288"/>
                    <a:pt x="675" y="1301"/>
                    <a:pt x="800" y="1263"/>
                  </a:cubicBezTo>
                  <a:cubicBezTo>
                    <a:pt x="1075" y="1026"/>
                    <a:pt x="1125" y="813"/>
                    <a:pt x="950" y="613"/>
                  </a:cubicBezTo>
                  <a:cubicBezTo>
                    <a:pt x="788" y="301"/>
                    <a:pt x="450" y="263"/>
                    <a:pt x="138" y="351"/>
                  </a:cubicBezTo>
                  <a:cubicBezTo>
                    <a:pt x="38" y="376"/>
                    <a:pt x="0" y="226"/>
                    <a:pt x="10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68"/>
            <p:cNvSpPr/>
            <p:nvPr/>
          </p:nvSpPr>
          <p:spPr>
            <a:xfrm>
              <a:off x="8345588" y="631169"/>
              <a:ext cx="39681" cy="39712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325" y="925"/>
                  </a:moveTo>
                  <a:cubicBezTo>
                    <a:pt x="0" y="563"/>
                    <a:pt x="450" y="1"/>
                    <a:pt x="863" y="326"/>
                  </a:cubicBezTo>
                  <a:cubicBezTo>
                    <a:pt x="1275" y="651"/>
                    <a:pt x="800" y="1275"/>
                    <a:pt x="388" y="975"/>
                  </a:cubicBezTo>
                  <a:cubicBezTo>
                    <a:pt x="325" y="925"/>
                    <a:pt x="375" y="813"/>
                    <a:pt x="463" y="826"/>
                  </a:cubicBezTo>
                  <a:lnTo>
                    <a:pt x="463" y="826"/>
                  </a:lnTo>
                  <a:cubicBezTo>
                    <a:pt x="500" y="901"/>
                    <a:pt x="400" y="1000"/>
                    <a:pt x="338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68"/>
            <p:cNvSpPr/>
            <p:nvPr/>
          </p:nvSpPr>
          <p:spPr>
            <a:xfrm>
              <a:off x="8193897" y="609788"/>
              <a:ext cx="96884" cy="140829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63"/>
                  </a:moveTo>
                  <a:cubicBezTo>
                    <a:pt x="1550" y="1163"/>
                    <a:pt x="2575" y="2675"/>
                    <a:pt x="3087" y="4374"/>
                  </a:cubicBezTo>
                  <a:cubicBezTo>
                    <a:pt x="3112" y="4462"/>
                    <a:pt x="2975" y="4524"/>
                    <a:pt x="2925" y="4437"/>
                  </a:cubicBezTo>
                  <a:cubicBezTo>
                    <a:pt x="2175" y="2825"/>
                    <a:pt x="1413" y="1338"/>
                    <a:pt x="63" y="150"/>
                  </a:cubicBezTo>
                  <a:cubicBezTo>
                    <a:pt x="1" y="100"/>
                    <a:pt x="88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68"/>
            <p:cNvSpPr/>
            <p:nvPr/>
          </p:nvSpPr>
          <p:spPr>
            <a:xfrm>
              <a:off x="8272854" y="735803"/>
              <a:ext cx="38156" cy="40490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500" y="500"/>
                  </a:moveTo>
                  <a:lnTo>
                    <a:pt x="500" y="563"/>
                  </a:lnTo>
                  <a:cubicBezTo>
                    <a:pt x="425" y="638"/>
                    <a:pt x="313" y="550"/>
                    <a:pt x="350" y="450"/>
                  </a:cubicBezTo>
                  <a:cubicBezTo>
                    <a:pt x="600" y="0"/>
                    <a:pt x="1225" y="550"/>
                    <a:pt x="888" y="925"/>
                  </a:cubicBezTo>
                  <a:cubicBezTo>
                    <a:pt x="550" y="1300"/>
                    <a:pt x="0" y="750"/>
                    <a:pt x="388" y="388"/>
                  </a:cubicBezTo>
                  <a:cubicBezTo>
                    <a:pt x="463" y="325"/>
                    <a:pt x="563" y="425"/>
                    <a:pt x="500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68"/>
            <p:cNvSpPr/>
            <p:nvPr/>
          </p:nvSpPr>
          <p:spPr>
            <a:xfrm>
              <a:off x="8243288" y="757184"/>
              <a:ext cx="7034" cy="12107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213" y="126"/>
                  </a:moveTo>
                  <a:cubicBezTo>
                    <a:pt x="226" y="201"/>
                    <a:pt x="213" y="276"/>
                    <a:pt x="163" y="326"/>
                  </a:cubicBezTo>
                  <a:cubicBezTo>
                    <a:pt x="126" y="388"/>
                    <a:pt x="1" y="376"/>
                    <a:pt x="1" y="288"/>
                  </a:cubicBezTo>
                  <a:cubicBezTo>
                    <a:pt x="13" y="238"/>
                    <a:pt x="13" y="176"/>
                    <a:pt x="26" y="126"/>
                  </a:cubicBezTo>
                  <a:cubicBezTo>
                    <a:pt x="26" y="1"/>
                    <a:pt x="213" y="1"/>
                    <a:pt x="2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68"/>
            <p:cNvSpPr/>
            <p:nvPr/>
          </p:nvSpPr>
          <p:spPr>
            <a:xfrm>
              <a:off x="8073733" y="720241"/>
              <a:ext cx="12449" cy="8590"/>
            </a:xfrm>
            <a:custGeom>
              <a:avLst/>
              <a:gdLst/>
              <a:ahLst/>
              <a:cxnLst/>
              <a:rect l="l" t="t" r="r" b="b"/>
              <a:pathLst>
                <a:path w="400" h="276" extrusionOk="0">
                  <a:moveTo>
                    <a:pt x="312" y="188"/>
                  </a:moveTo>
                  <a:cubicBezTo>
                    <a:pt x="250" y="225"/>
                    <a:pt x="175" y="250"/>
                    <a:pt x="100" y="263"/>
                  </a:cubicBezTo>
                  <a:cubicBezTo>
                    <a:pt x="38" y="275"/>
                    <a:pt x="0" y="213"/>
                    <a:pt x="38" y="163"/>
                  </a:cubicBezTo>
                  <a:cubicBezTo>
                    <a:pt x="88" y="100"/>
                    <a:pt x="163" y="50"/>
                    <a:pt x="250" y="25"/>
                  </a:cubicBezTo>
                  <a:cubicBezTo>
                    <a:pt x="337" y="0"/>
                    <a:pt x="400" y="138"/>
                    <a:pt x="312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68"/>
            <p:cNvSpPr/>
            <p:nvPr/>
          </p:nvSpPr>
          <p:spPr>
            <a:xfrm>
              <a:off x="8066730" y="558840"/>
              <a:ext cx="195263" cy="34266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100" y="13"/>
                  </a:moveTo>
                  <a:cubicBezTo>
                    <a:pt x="950" y="0"/>
                    <a:pt x="1812" y="75"/>
                    <a:pt x="2649" y="250"/>
                  </a:cubicBezTo>
                  <a:cubicBezTo>
                    <a:pt x="3812" y="488"/>
                    <a:pt x="4924" y="925"/>
                    <a:pt x="6111" y="613"/>
                  </a:cubicBezTo>
                  <a:cubicBezTo>
                    <a:pt x="6223" y="575"/>
                    <a:pt x="6273" y="763"/>
                    <a:pt x="6161" y="788"/>
                  </a:cubicBezTo>
                  <a:cubicBezTo>
                    <a:pt x="5361" y="1100"/>
                    <a:pt x="4636" y="950"/>
                    <a:pt x="3824" y="775"/>
                  </a:cubicBezTo>
                  <a:cubicBezTo>
                    <a:pt x="2587" y="500"/>
                    <a:pt x="1375" y="250"/>
                    <a:pt x="100" y="188"/>
                  </a:cubicBezTo>
                  <a:cubicBezTo>
                    <a:pt x="0" y="175"/>
                    <a:pt x="0" y="25"/>
                    <a:pt x="100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68"/>
            <p:cNvSpPr/>
            <p:nvPr/>
          </p:nvSpPr>
          <p:spPr>
            <a:xfrm>
              <a:off x="8247178" y="558435"/>
              <a:ext cx="41268" cy="38561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450" y="688"/>
                  </a:moveTo>
                  <a:lnTo>
                    <a:pt x="563" y="651"/>
                  </a:lnTo>
                  <a:cubicBezTo>
                    <a:pt x="625" y="726"/>
                    <a:pt x="563" y="826"/>
                    <a:pt x="475" y="813"/>
                  </a:cubicBezTo>
                  <a:cubicBezTo>
                    <a:pt x="1" y="651"/>
                    <a:pt x="475" y="1"/>
                    <a:pt x="863" y="226"/>
                  </a:cubicBezTo>
                  <a:cubicBezTo>
                    <a:pt x="1325" y="526"/>
                    <a:pt x="788" y="1238"/>
                    <a:pt x="350" y="801"/>
                  </a:cubicBezTo>
                  <a:cubicBezTo>
                    <a:pt x="301" y="738"/>
                    <a:pt x="375" y="638"/>
                    <a:pt x="450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68"/>
            <p:cNvSpPr/>
            <p:nvPr/>
          </p:nvSpPr>
          <p:spPr>
            <a:xfrm>
              <a:off x="8253029" y="630017"/>
              <a:ext cx="90629" cy="28041"/>
            </a:xfrm>
            <a:custGeom>
              <a:avLst/>
              <a:gdLst/>
              <a:ahLst/>
              <a:cxnLst/>
              <a:rect l="l" t="t" r="r" b="b"/>
              <a:pathLst>
                <a:path w="2912" h="901" extrusionOk="0">
                  <a:moveTo>
                    <a:pt x="100" y="638"/>
                  </a:moveTo>
                  <a:cubicBezTo>
                    <a:pt x="412" y="338"/>
                    <a:pt x="800" y="150"/>
                    <a:pt x="1225" y="100"/>
                  </a:cubicBezTo>
                  <a:cubicBezTo>
                    <a:pt x="1700" y="38"/>
                    <a:pt x="2387" y="0"/>
                    <a:pt x="2799" y="263"/>
                  </a:cubicBezTo>
                  <a:cubicBezTo>
                    <a:pt x="2912" y="325"/>
                    <a:pt x="2837" y="488"/>
                    <a:pt x="2724" y="463"/>
                  </a:cubicBezTo>
                  <a:cubicBezTo>
                    <a:pt x="1937" y="263"/>
                    <a:pt x="900" y="213"/>
                    <a:pt x="262" y="800"/>
                  </a:cubicBezTo>
                  <a:cubicBezTo>
                    <a:pt x="150" y="900"/>
                    <a:pt x="0" y="738"/>
                    <a:pt x="1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68"/>
            <p:cNvSpPr/>
            <p:nvPr/>
          </p:nvSpPr>
          <p:spPr>
            <a:xfrm>
              <a:off x="8254959" y="637020"/>
              <a:ext cx="87548" cy="29193"/>
            </a:xfrm>
            <a:custGeom>
              <a:avLst/>
              <a:gdLst/>
              <a:ahLst/>
              <a:cxnLst/>
              <a:rect l="l" t="t" r="r" b="b"/>
              <a:pathLst>
                <a:path w="2813" h="938" extrusionOk="0">
                  <a:moveTo>
                    <a:pt x="2750" y="200"/>
                  </a:moveTo>
                  <a:cubicBezTo>
                    <a:pt x="2237" y="887"/>
                    <a:pt x="800" y="937"/>
                    <a:pt x="100" y="575"/>
                  </a:cubicBezTo>
                  <a:cubicBezTo>
                    <a:pt x="1" y="513"/>
                    <a:pt x="75" y="375"/>
                    <a:pt x="175" y="388"/>
                  </a:cubicBezTo>
                  <a:cubicBezTo>
                    <a:pt x="888" y="500"/>
                    <a:pt x="2050" y="762"/>
                    <a:pt x="2600" y="88"/>
                  </a:cubicBezTo>
                  <a:cubicBezTo>
                    <a:pt x="2675" y="0"/>
                    <a:pt x="2812" y="113"/>
                    <a:pt x="2762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68"/>
            <p:cNvSpPr/>
            <p:nvPr/>
          </p:nvSpPr>
          <p:spPr>
            <a:xfrm>
              <a:off x="8130500" y="577514"/>
              <a:ext cx="22595" cy="70804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413" y="163"/>
                  </a:moveTo>
                  <a:cubicBezTo>
                    <a:pt x="238" y="800"/>
                    <a:pt x="325" y="1475"/>
                    <a:pt x="650" y="2037"/>
                  </a:cubicBezTo>
                  <a:cubicBezTo>
                    <a:pt x="725" y="2162"/>
                    <a:pt x="538" y="2275"/>
                    <a:pt x="463" y="2150"/>
                  </a:cubicBezTo>
                  <a:cubicBezTo>
                    <a:pt x="88" y="1537"/>
                    <a:pt x="1" y="800"/>
                    <a:pt x="226" y="113"/>
                  </a:cubicBezTo>
                  <a:cubicBezTo>
                    <a:pt x="263" y="0"/>
                    <a:pt x="438" y="50"/>
                    <a:pt x="413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68"/>
            <p:cNvSpPr/>
            <p:nvPr/>
          </p:nvSpPr>
          <p:spPr>
            <a:xfrm>
              <a:off x="8139432" y="579848"/>
              <a:ext cx="19887" cy="67691"/>
            </a:xfrm>
            <a:custGeom>
              <a:avLst/>
              <a:gdLst/>
              <a:ahLst/>
              <a:cxnLst/>
              <a:rect l="l" t="t" r="r" b="b"/>
              <a:pathLst>
                <a:path w="639" h="2175" extrusionOk="0">
                  <a:moveTo>
                    <a:pt x="176" y="1987"/>
                  </a:moveTo>
                  <a:cubicBezTo>
                    <a:pt x="313" y="1625"/>
                    <a:pt x="351" y="1225"/>
                    <a:pt x="301" y="850"/>
                  </a:cubicBezTo>
                  <a:cubicBezTo>
                    <a:pt x="251" y="563"/>
                    <a:pt x="101" y="388"/>
                    <a:pt x="13" y="150"/>
                  </a:cubicBezTo>
                  <a:cubicBezTo>
                    <a:pt x="1" y="100"/>
                    <a:pt x="26" y="63"/>
                    <a:pt x="63" y="50"/>
                  </a:cubicBezTo>
                  <a:cubicBezTo>
                    <a:pt x="363" y="0"/>
                    <a:pt x="463" y="325"/>
                    <a:pt x="526" y="563"/>
                  </a:cubicBezTo>
                  <a:cubicBezTo>
                    <a:pt x="638" y="1062"/>
                    <a:pt x="588" y="1575"/>
                    <a:pt x="401" y="2050"/>
                  </a:cubicBezTo>
                  <a:cubicBezTo>
                    <a:pt x="351" y="2175"/>
                    <a:pt x="138" y="2125"/>
                    <a:pt x="188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68"/>
            <p:cNvSpPr/>
            <p:nvPr/>
          </p:nvSpPr>
          <p:spPr>
            <a:xfrm>
              <a:off x="7716695" y="653733"/>
              <a:ext cx="103078" cy="33488"/>
            </a:xfrm>
            <a:custGeom>
              <a:avLst/>
              <a:gdLst/>
              <a:ahLst/>
              <a:cxnLst/>
              <a:rect l="l" t="t" r="r" b="b"/>
              <a:pathLst>
                <a:path w="3312" h="1076" extrusionOk="0">
                  <a:moveTo>
                    <a:pt x="138" y="151"/>
                  </a:moveTo>
                  <a:cubicBezTo>
                    <a:pt x="1150" y="1"/>
                    <a:pt x="2512" y="151"/>
                    <a:pt x="3262" y="913"/>
                  </a:cubicBezTo>
                  <a:cubicBezTo>
                    <a:pt x="3312" y="963"/>
                    <a:pt x="3262" y="1075"/>
                    <a:pt x="3174" y="1050"/>
                  </a:cubicBezTo>
                  <a:cubicBezTo>
                    <a:pt x="2712" y="888"/>
                    <a:pt x="2299" y="600"/>
                    <a:pt x="1812" y="475"/>
                  </a:cubicBezTo>
                  <a:cubicBezTo>
                    <a:pt x="1275" y="338"/>
                    <a:pt x="712" y="300"/>
                    <a:pt x="150" y="363"/>
                  </a:cubicBezTo>
                  <a:cubicBezTo>
                    <a:pt x="38" y="375"/>
                    <a:pt x="0" y="163"/>
                    <a:pt x="12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68"/>
            <p:cNvSpPr/>
            <p:nvPr/>
          </p:nvSpPr>
          <p:spPr>
            <a:xfrm>
              <a:off x="7694505" y="659552"/>
              <a:ext cx="125268" cy="38561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900" y="1001"/>
                  </a:moveTo>
                  <a:cubicBezTo>
                    <a:pt x="3275" y="1113"/>
                    <a:pt x="2613" y="1238"/>
                    <a:pt x="1975" y="1151"/>
                  </a:cubicBezTo>
                  <a:cubicBezTo>
                    <a:pt x="1300" y="1038"/>
                    <a:pt x="713" y="688"/>
                    <a:pt x="151" y="313"/>
                  </a:cubicBezTo>
                  <a:cubicBezTo>
                    <a:pt x="1" y="226"/>
                    <a:pt x="138" y="1"/>
                    <a:pt x="276" y="88"/>
                  </a:cubicBezTo>
                  <a:cubicBezTo>
                    <a:pt x="751" y="401"/>
                    <a:pt x="1238" y="713"/>
                    <a:pt x="1788" y="851"/>
                  </a:cubicBezTo>
                  <a:cubicBezTo>
                    <a:pt x="2463" y="1013"/>
                    <a:pt x="3175" y="901"/>
                    <a:pt x="3837" y="788"/>
                  </a:cubicBezTo>
                  <a:cubicBezTo>
                    <a:pt x="3975" y="776"/>
                    <a:pt x="4025" y="976"/>
                    <a:pt x="3900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68"/>
            <p:cNvSpPr/>
            <p:nvPr/>
          </p:nvSpPr>
          <p:spPr>
            <a:xfrm>
              <a:off x="8319912" y="841183"/>
              <a:ext cx="248949" cy="686127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4512" y="21958"/>
                  </a:moveTo>
                  <a:cubicBezTo>
                    <a:pt x="3200" y="20621"/>
                    <a:pt x="2700" y="19108"/>
                    <a:pt x="2925" y="17209"/>
                  </a:cubicBezTo>
                  <a:cubicBezTo>
                    <a:pt x="3087" y="15809"/>
                    <a:pt x="3712" y="14560"/>
                    <a:pt x="4249" y="13285"/>
                  </a:cubicBezTo>
                  <a:cubicBezTo>
                    <a:pt x="6124" y="8811"/>
                    <a:pt x="7998" y="576"/>
                    <a:pt x="213" y="238"/>
                  </a:cubicBezTo>
                  <a:cubicBezTo>
                    <a:pt x="138" y="238"/>
                    <a:pt x="138" y="113"/>
                    <a:pt x="213" y="101"/>
                  </a:cubicBezTo>
                  <a:cubicBezTo>
                    <a:pt x="3262" y="1"/>
                    <a:pt x="5599" y="1975"/>
                    <a:pt x="6286" y="4962"/>
                  </a:cubicBezTo>
                  <a:cubicBezTo>
                    <a:pt x="7598" y="10611"/>
                    <a:pt x="0" y="17034"/>
                    <a:pt x="4637" y="21833"/>
                  </a:cubicBezTo>
                  <a:cubicBezTo>
                    <a:pt x="4724" y="21908"/>
                    <a:pt x="4599" y="22045"/>
                    <a:pt x="4512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68"/>
            <p:cNvSpPr/>
            <p:nvPr/>
          </p:nvSpPr>
          <p:spPr>
            <a:xfrm>
              <a:off x="8196635" y="847408"/>
              <a:ext cx="151318" cy="225234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3187" y="201"/>
                  </a:moveTo>
                  <a:cubicBezTo>
                    <a:pt x="1450" y="326"/>
                    <a:pt x="450" y="2288"/>
                    <a:pt x="637" y="3837"/>
                  </a:cubicBezTo>
                  <a:cubicBezTo>
                    <a:pt x="850" y="5462"/>
                    <a:pt x="3137" y="7124"/>
                    <a:pt x="4661" y="5724"/>
                  </a:cubicBezTo>
                  <a:cubicBezTo>
                    <a:pt x="4736" y="5649"/>
                    <a:pt x="4861" y="5774"/>
                    <a:pt x="4786" y="5849"/>
                  </a:cubicBezTo>
                  <a:cubicBezTo>
                    <a:pt x="3537" y="7237"/>
                    <a:pt x="987" y="5924"/>
                    <a:pt x="537" y="4412"/>
                  </a:cubicBezTo>
                  <a:cubicBezTo>
                    <a:pt x="0" y="2600"/>
                    <a:pt x="1162" y="151"/>
                    <a:pt x="3187" y="13"/>
                  </a:cubicBezTo>
                  <a:cubicBezTo>
                    <a:pt x="3312" y="1"/>
                    <a:pt x="3312" y="201"/>
                    <a:pt x="318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68"/>
            <p:cNvSpPr/>
            <p:nvPr/>
          </p:nvSpPr>
          <p:spPr>
            <a:xfrm>
              <a:off x="8278674" y="915099"/>
              <a:ext cx="96106" cy="91033"/>
            </a:xfrm>
            <a:custGeom>
              <a:avLst/>
              <a:gdLst/>
              <a:ahLst/>
              <a:cxnLst/>
              <a:rect l="l" t="t" r="r" b="b"/>
              <a:pathLst>
                <a:path w="3088" h="2925" extrusionOk="0">
                  <a:moveTo>
                    <a:pt x="2463" y="2775"/>
                  </a:moveTo>
                  <a:cubicBezTo>
                    <a:pt x="2838" y="2037"/>
                    <a:pt x="2613" y="1138"/>
                    <a:pt x="1925" y="675"/>
                  </a:cubicBezTo>
                  <a:cubicBezTo>
                    <a:pt x="1188" y="188"/>
                    <a:pt x="351" y="713"/>
                    <a:pt x="213" y="1512"/>
                  </a:cubicBezTo>
                  <a:cubicBezTo>
                    <a:pt x="188" y="1625"/>
                    <a:pt x="1" y="1600"/>
                    <a:pt x="13" y="1487"/>
                  </a:cubicBezTo>
                  <a:cubicBezTo>
                    <a:pt x="101" y="613"/>
                    <a:pt x="1026" y="0"/>
                    <a:pt x="1850" y="388"/>
                  </a:cubicBezTo>
                  <a:cubicBezTo>
                    <a:pt x="2738" y="800"/>
                    <a:pt x="3088" y="2025"/>
                    <a:pt x="2600" y="2850"/>
                  </a:cubicBezTo>
                  <a:cubicBezTo>
                    <a:pt x="2550" y="2925"/>
                    <a:pt x="2425" y="2862"/>
                    <a:pt x="2463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68"/>
            <p:cNvSpPr/>
            <p:nvPr/>
          </p:nvSpPr>
          <p:spPr>
            <a:xfrm>
              <a:off x="8286455" y="972645"/>
              <a:ext cx="31" cy="436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68"/>
            <p:cNvSpPr/>
            <p:nvPr/>
          </p:nvSpPr>
          <p:spPr>
            <a:xfrm>
              <a:off x="8379013" y="733064"/>
              <a:ext cx="129563" cy="257134"/>
            </a:xfrm>
            <a:custGeom>
              <a:avLst/>
              <a:gdLst/>
              <a:ahLst/>
              <a:cxnLst/>
              <a:rect l="l" t="t" r="r" b="b"/>
              <a:pathLst>
                <a:path w="4163" h="8262" extrusionOk="0">
                  <a:moveTo>
                    <a:pt x="3987" y="8174"/>
                  </a:moveTo>
                  <a:cubicBezTo>
                    <a:pt x="3700" y="6974"/>
                    <a:pt x="3175" y="5862"/>
                    <a:pt x="2438" y="4887"/>
                  </a:cubicBezTo>
                  <a:cubicBezTo>
                    <a:pt x="1913" y="4187"/>
                    <a:pt x="1226" y="3525"/>
                    <a:pt x="851" y="2700"/>
                  </a:cubicBezTo>
                  <a:cubicBezTo>
                    <a:pt x="451" y="1788"/>
                    <a:pt x="463" y="826"/>
                    <a:pt x="1138" y="76"/>
                  </a:cubicBezTo>
                  <a:cubicBezTo>
                    <a:pt x="1201" y="1"/>
                    <a:pt x="1338" y="88"/>
                    <a:pt x="1276" y="176"/>
                  </a:cubicBezTo>
                  <a:cubicBezTo>
                    <a:pt x="1" y="2050"/>
                    <a:pt x="1763" y="3537"/>
                    <a:pt x="2775" y="4987"/>
                  </a:cubicBezTo>
                  <a:cubicBezTo>
                    <a:pt x="3425" y="5937"/>
                    <a:pt x="3887" y="6999"/>
                    <a:pt x="4137" y="8124"/>
                  </a:cubicBezTo>
                  <a:cubicBezTo>
                    <a:pt x="4162" y="8224"/>
                    <a:pt x="4012" y="8261"/>
                    <a:pt x="3975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68"/>
            <p:cNvSpPr/>
            <p:nvPr/>
          </p:nvSpPr>
          <p:spPr>
            <a:xfrm>
              <a:off x="8400799" y="1057049"/>
              <a:ext cx="101553" cy="110111"/>
            </a:xfrm>
            <a:custGeom>
              <a:avLst/>
              <a:gdLst/>
              <a:ahLst/>
              <a:cxnLst/>
              <a:rect l="l" t="t" r="r" b="b"/>
              <a:pathLst>
                <a:path w="3263" h="3538" extrusionOk="0">
                  <a:moveTo>
                    <a:pt x="2775" y="3387"/>
                  </a:moveTo>
                  <a:cubicBezTo>
                    <a:pt x="2988" y="2413"/>
                    <a:pt x="3087" y="1050"/>
                    <a:pt x="2088" y="438"/>
                  </a:cubicBezTo>
                  <a:cubicBezTo>
                    <a:pt x="1613" y="176"/>
                    <a:pt x="1013" y="263"/>
                    <a:pt x="638" y="650"/>
                  </a:cubicBezTo>
                  <a:cubicBezTo>
                    <a:pt x="338" y="975"/>
                    <a:pt x="1" y="2300"/>
                    <a:pt x="788" y="2388"/>
                  </a:cubicBezTo>
                  <a:cubicBezTo>
                    <a:pt x="876" y="2388"/>
                    <a:pt x="876" y="2525"/>
                    <a:pt x="788" y="2512"/>
                  </a:cubicBezTo>
                  <a:cubicBezTo>
                    <a:pt x="251" y="2462"/>
                    <a:pt x="76" y="1788"/>
                    <a:pt x="126" y="1313"/>
                  </a:cubicBezTo>
                  <a:cubicBezTo>
                    <a:pt x="201" y="700"/>
                    <a:pt x="676" y="201"/>
                    <a:pt x="1288" y="101"/>
                  </a:cubicBezTo>
                  <a:cubicBezTo>
                    <a:pt x="1938" y="1"/>
                    <a:pt x="2450" y="363"/>
                    <a:pt x="2775" y="900"/>
                  </a:cubicBezTo>
                  <a:cubicBezTo>
                    <a:pt x="3262" y="1700"/>
                    <a:pt x="3150" y="2562"/>
                    <a:pt x="2950" y="3425"/>
                  </a:cubicBezTo>
                  <a:cubicBezTo>
                    <a:pt x="2925" y="3537"/>
                    <a:pt x="2750" y="3500"/>
                    <a:pt x="2775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68"/>
            <p:cNvSpPr/>
            <p:nvPr/>
          </p:nvSpPr>
          <p:spPr>
            <a:xfrm>
              <a:off x="8414804" y="1195513"/>
              <a:ext cx="54869" cy="41268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1413" y="1175"/>
                  </a:moveTo>
                  <a:cubicBezTo>
                    <a:pt x="1500" y="863"/>
                    <a:pt x="1450" y="538"/>
                    <a:pt x="1150" y="363"/>
                  </a:cubicBezTo>
                  <a:cubicBezTo>
                    <a:pt x="938" y="188"/>
                    <a:pt x="725" y="238"/>
                    <a:pt x="501" y="525"/>
                  </a:cubicBezTo>
                  <a:cubicBezTo>
                    <a:pt x="451" y="650"/>
                    <a:pt x="463" y="788"/>
                    <a:pt x="538" y="900"/>
                  </a:cubicBezTo>
                  <a:cubicBezTo>
                    <a:pt x="650" y="975"/>
                    <a:pt x="551" y="1150"/>
                    <a:pt x="438" y="1075"/>
                  </a:cubicBezTo>
                  <a:cubicBezTo>
                    <a:pt x="1" y="813"/>
                    <a:pt x="351" y="113"/>
                    <a:pt x="775" y="63"/>
                  </a:cubicBezTo>
                  <a:cubicBezTo>
                    <a:pt x="1438" y="0"/>
                    <a:pt x="1763" y="688"/>
                    <a:pt x="1563" y="1225"/>
                  </a:cubicBezTo>
                  <a:cubicBezTo>
                    <a:pt x="1525" y="1325"/>
                    <a:pt x="1375" y="1288"/>
                    <a:pt x="140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68"/>
            <p:cNvSpPr/>
            <p:nvPr/>
          </p:nvSpPr>
          <p:spPr>
            <a:xfrm>
              <a:off x="8404689" y="708975"/>
              <a:ext cx="40086" cy="39681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   <a:lnTo>
                    <a:pt x="463" y="825"/>
                  </a:lnTo>
                  <a:cubicBezTo>
                    <a:pt x="463" y="900"/>
                    <a:pt x="363" y="950"/>
                    <a:pt x="301" y="887"/>
                  </a:cubicBezTo>
                  <a:cubicBezTo>
                    <a:pt x="1" y="475"/>
                    <a:pt x="638" y="0"/>
                    <a:pt x="963" y="412"/>
                  </a:cubicBezTo>
                  <a:cubicBezTo>
                    <a:pt x="1288" y="825"/>
                    <a:pt x="726" y="1275"/>
                    <a:pt x="363" y="950"/>
                  </a:cubicBezTo>
                  <a:cubicBezTo>
                    <a:pt x="288" y="887"/>
                    <a:pt x="376" y="775"/>
                    <a:pt x="463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68"/>
            <p:cNvSpPr/>
            <p:nvPr/>
          </p:nvSpPr>
          <p:spPr>
            <a:xfrm>
              <a:off x="8325358" y="803463"/>
              <a:ext cx="140829" cy="9648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4374" y="3050"/>
                  </a:moveTo>
                  <a:cubicBezTo>
                    <a:pt x="3187" y="1688"/>
                    <a:pt x="1700" y="926"/>
                    <a:pt x="88" y="176"/>
                  </a:cubicBezTo>
                  <a:cubicBezTo>
                    <a:pt x="0" y="138"/>
                    <a:pt x="63" y="1"/>
                    <a:pt x="150" y="26"/>
                  </a:cubicBezTo>
                  <a:cubicBezTo>
                    <a:pt x="1850" y="538"/>
                    <a:pt x="3362" y="1550"/>
                    <a:pt x="4462" y="2950"/>
                  </a:cubicBezTo>
                  <a:cubicBezTo>
                    <a:pt x="4524" y="3012"/>
                    <a:pt x="4424" y="3100"/>
                    <a:pt x="4374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68"/>
            <p:cNvSpPr/>
            <p:nvPr/>
          </p:nvSpPr>
          <p:spPr>
            <a:xfrm>
              <a:off x="8299308" y="782860"/>
              <a:ext cx="40459" cy="3853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850"/>
                  </a:moveTo>
                  <a:cubicBezTo>
                    <a:pt x="550" y="1238"/>
                    <a:pt x="0" y="700"/>
                    <a:pt x="375" y="350"/>
                  </a:cubicBezTo>
                  <a:cubicBezTo>
                    <a:pt x="750" y="0"/>
                    <a:pt x="1300" y="638"/>
                    <a:pt x="850" y="888"/>
                  </a:cubicBezTo>
                  <a:cubicBezTo>
                    <a:pt x="762" y="925"/>
                    <a:pt x="675" y="813"/>
                    <a:pt x="737" y="738"/>
                  </a:cubicBezTo>
                  <a:lnTo>
                    <a:pt x="800" y="738"/>
                  </a:lnTo>
                  <a:cubicBezTo>
                    <a:pt x="875" y="675"/>
                    <a:pt x="975" y="775"/>
                    <a:pt x="912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68"/>
            <p:cNvSpPr/>
            <p:nvPr/>
          </p:nvSpPr>
          <p:spPr>
            <a:xfrm>
              <a:off x="8306311" y="843518"/>
              <a:ext cx="12449" cy="7438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275" y="213"/>
                  </a:moveTo>
                  <a:cubicBezTo>
                    <a:pt x="213" y="213"/>
                    <a:pt x="163" y="213"/>
                    <a:pt x="100" y="226"/>
                  </a:cubicBezTo>
                  <a:cubicBezTo>
                    <a:pt x="25" y="238"/>
                    <a:pt x="0" y="113"/>
                    <a:pt x="63" y="76"/>
                  </a:cubicBezTo>
                  <a:cubicBezTo>
                    <a:pt x="125" y="26"/>
                    <a:pt x="200" y="1"/>
                    <a:pt x="275" y="13"/>
                  </a:cubicBezTo>
                  <a:cubicBezTo>
                    <a:pt x="400" y="13"/>
                    <a:pt x="400" y="201"/>
                    <a:pt x="2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68"/>
            <p:cNvSpPr/>
            <p:nvPr/>
          </p:nvSpPr>
          <p:spPr>
            <a:xfrm>
              <a:off x="8346739" y="1008062"/>
              <a:ext cx="8994" cy="12449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251" y="150"/>
                  </a:moveTo>
                  <a:cubicBezTo>
                    <a:pt x="226" y="237"/>
                    <a:pt x="176" y="312"/>
                    <a:pt x="113" y="362"/>
                  </a:cubicBezTo>
                  <a:cubicBezTo>
                    <a:pt x="76" y="400"/>
                    <a:pt x="1" y="362"/>
                    <a:pt x="13" y="300"/>
                  </a:cubicBezTo>
                  <a:cubicBezTo>
                    <a:pt x="26" y="225"/>
                    <a:pt x="51" y="150"/>
                    <a:pt x="101" y="88"/>
                  </a:cubicBezTo>
                  <a:cubicBezTo>
                    <a:pt x="138" y="0"/>
                    <a:pt x="288" y="63"/>
                    <a:pt x="251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68"/>
            <p:cNvSpPr/>
            <p:nvPr/>
          </p:nvSpPr>
          <p:spPr>
            <a:xfrm>
              <a:off x="8482495" y="832251"/>
              <a:ext cx="34639" cy="195263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925" y="6174"/>
                  </a:moveTo>
                  <a:cubicBezTo>
                    <a:pt x="862" y="4899"/>
                    <a:pt x="612" y="3675"/>
                    <a:pt x="338" y="2437"/>
                  </a:cubicBezTo>
                  <a:cubicBezTo>
                    <a:pt x="163" y="1625"/>
                    <a:pt x="0" y="913"/>
                    <a:pt x="325" y="113"/>
                  </a:cubicBezTo>
                  <a:cubicBezTo>
                    <a:pt x="350" y="1"/>
                    <a:pt x="537" y="51"/>
                    <a:pt x="500" y="163"/>
                  </a:cubicBezTo>
                  <a:cubicBezTo>
                    <a:pt x="188" y="1338"/>
                    <a:pt x="637" y="2462"/>
                    <a:pt x="862" y="3625"/>
                  </a:cubicBezTo>
                  <a:cubicBezTo>
                    <a:pt x="1037" y="4462"/>
                    <a:pt x="1112" y="5312"/>
                    <a:pt x="1112" y="6174"/>
                  </a:cubicBezTo>
                  <a:cubicBezTo>
                    <a:pt x="1087" y="6274"/>
                    <a:pt x="937" y="6274"/>
                    <a:pt x="925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68"/>
            <p:cNvSpPr/>
            <p:nvPr/>
          </p:nvSpPr>
          <p:spPr>
            <a:xfrm>
              <a:off x="8478605" y="805797"/>
              <a:ext cx="38530" cy="41268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438" y="976"/>
                  </a:moveTo>
                  <a:cubicBezTo>
                    <a:pt x="0" y="551"/>
                    <a:pt x="725" y="1"/>
                    <a:pt x="1012" y="476"/>
                  </a:cubicBezTo>
                  <a:cubicBezTo>
                    <a:pt x="1237" y="851"/>
                    <a:pt x="575" y="1325"/>
                    <a:pt x="425" y="851"/>
                  </a:cubicBezTo>
                  <a:cubicBezTo>
                    <a:pt x="413" y="763"/>
                    <a:pt x="512" y="701"/>
                    <a:pt x="587" y="763"/>
                  </a:cubicBezTo>
                  <a:cubicBezTo>
                    <a:pt x="575" y="801"/>
                    <a:pt x="562" y="838"/>
                    <a:pt x="550" y="876"/>
                  </a:cubicBezTo>
                  <a:cubicBezTo>
                    <a:pt x="600" y="963"/>
                    <a:pt x="500" y="1038"/>
                    <a:pt x="42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68"/>
            <p:cNvSpPr/>
            <p:nvPr/>
          </p:nvSpPr>
          <p:spPr>
            <a:xfrm>
              <a:off x="8417543" y="750586"/>
              <a:ext cx="28010" cy="90629"/>
            </a:xfrm>
            <a:custGeom>
              <a:avLst/>
              <a:gdLst/>
              <a:ahLst/>
              <a:cxnLst/>
              <a:rect l="l" t="t" r="r" b="b"/>
              <a:pathLst>
                <a:path w="900" h="2912" extrusionOk="0">
                  <a:moveTo>
                    <a:pt x="100" y="2650"/>
                  </a:moveTo>
                  <a:cubicBezTo>
                    <a:pt x="687" y="2012"/>
                    <a:pt x="637" y="975"/>
                    <a:pt x="450" y="188"/>
                  </a:cubicBezTo>
                  <a:cubicBezTo>
                    <a:pt x="413" y="63"/>
                    <a:pt x="575" y="0"/>
                    <a:pt x="650" y="113"/>
                  </a:cubicBezTo>
                  <a:cubicBezTo>
                    <a:pt x="900" y="525"/>
                    <a:pt x="875" y="1225"/>
                    <a:pt x="800" y="1687"/>
                  </a:cubicBezTo>
                  <a:cubicBezTo>
                    <a:pt x="750" y="2112"/>
                    <a:pt x="562" y="2500"/>
                    <a:pt x="263" y="2812"/>
                  </a:cubicBezTo>
                  <a:cubicBezTo>
                    <a:pt x="163" y="2912"/>
                    <a:pt x="0" y="2750"/>
                    <a:pt x="113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68"/>
            <p:cNvSpPr/>
            <p:nvPr/>
          </p:nvSpPr>
          <p:spPr>
            <a:xfrm>
              <a:off x="8408984" y="751737"/>
              <a:ext cx="29193" cy="87921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75" y="213"/>
                  </a:moveTo>
                  <a:cubicBezTo>
                    <a:pt x="188" y="763"/>
                    <a:pt x="450" y="1938"/>
                    <a:pt x="563" y="2650"/>
                  </a:cubicBezTo>
                  <a:cubicBezTo>
                    <a:pt x="575" y="2750"/>
                    <a:pt x="438" y="2825"/>
                    <a:pt x="375" y="2725"/>
                  </a:cubicBezTo>
                  <a:cubicBezTo>
                    <a:pt x="0" y="2013"/>
                    <a:pt x="63" y="588"/>
                    <a:pt x="750" y="63"/>
                  </a:cubicBezTo>
                  <a:cubicBezTo>
                    <a:pt x="825" y="1"/>
                    <a:pt x="937" y="138"/>
                    <a:pt x="862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68"/>
            <p:cNvSpPr/>
            <p:nvPr/>
          </p:nvSpPr>
          <p:spPr>
            <a:xfrm>
              <a:off x="8427658" y="941149"/>
              <a:ext cx="70804" cy="22595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2149" y="500"/>
                  </a:moveTo>
                  <a:cubicBezTo>
                    <a:pt x="1475" y="725"/>
                    <a:pt x="725" y="638"/>
                    <a:pt x="125" y="251"/>
                  </a:cubicBezTo>
                  <a:cubicBezTo>
                    <a:pt x="0" y="188"/>
                    <a:pt x="113" y="1"/>
                    <a:pt x="237" y="63"/>
                  </a:cubicBezTo>
                  <a:cubicBezTo>
                    <a:pt x="800" y="401"/>
                    <a:pt x="1475" y="488"/>
                    <a:pt x="2112" y="313"/>
                  </a:cubicBezTo>
                  <a:cubicBezTo>
                    <a:pt x="2224" y="288"/>
                    <a:pt x="2274" y="463"/>
                    <a:pt x="2149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68"/>
            <p:cNvSpPr/>
            <p:nvPr/>
          </p:nvSpPr>
          <p:spPr>
            <a:xfrm>
              <a:off x="8428031" y="928326"/>
              <a:ext cx="70026" cy="26454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38" y="450"/>
                  </a:moveTo>
                  <a:cubicBezTo>
                    <a:pt x="488" y="313"/>
                    <a:pt x="2250" y="0"/>
                    <a:pt x="2137" y="788"/>
                  </a:cubicBezTo>
                  <a:cubicBezTo>
                    <a:pt x="2125" y="825"/>
                    <a:pt x="2075" y="850"/>
                    <a:pt x="2038" y="838"/>
                  </a:cubicBezTo>
                  <a:cubicBezTo>
                    <a:pt x="1788" y="738"/>
                    <a:pt x="1613" y="600"/>
                    <a:pt x="1338" y="550"/>
                  </a:cubicBezTo>
                  <a:cubicBezTo>
                    <a:pt x="950" y="488"/>
                    <a:pt x="563" y="538"/>
                    <a:pt x="188" y="663"/>
                  </a:cubicBezTo>
                  <a:cubicBezTo>
                    <a:pt x="63" y="713"/>
                    <a:pt x="1" y="513"/>
                    <a:pt x="1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68"/>
            <p:cNvSpPr/>
            <p:nvPr/>
          </p:nvSpPr>
          <p:spPr>
            <a:xfrm>
              <a:off x="8388350" y="1274066"/>
              <a:ext cx="33488" cy="103109"/>
            </a:xfrm>
            <a:custGeom>
              <a:avLst/>
              <a:gdLst/>
              <a:ahLst/>
              <a:cxnLst/>
              <a:rect l="l" t="t" r="r" b="b"/>
              <a:pathLst>
                <a:path w="1076" h="3313" extrusionOk="0">
                  <a:moveTo>
                    <a:pt x="726" y="3162"/>
                  </a:moveTo>
                  <a:cubicBezTo>
                    <a:pt x="788" y="2600"/>
                    <a:pt x="751" y="2038"/>
                    <a:pt x="613" y="1500"/>
                  </a:cubicBezTo>
                  <a:cubicBezTo>
                    <a:pt x="476" y="1013"/>
                    <a:pt x="188" y="613"/>
                    <a:pt x="38" y="138"/>
                  </a:cubicBezTo>
                  <a:cubicBezTo>
                    <a:pt x="1" y="63"/>
                    <a:pt x="113" y="1"/>
                    <a:pt x="176" y="63"/>
                  </a:cubicBezTo>
                  <a:cubicBezTo>
                    <a:pt x="951" y="813"/>
                    <a:pt x="1076" y="2175"/>
                    <a:pt x="938" y="3187"/>
                  </a:cubicBezTo>
                  <a:cubicBezTo>
                    <a:pt x="913" y="3312"/>
                    <a:pt x="713" y="3287"/>
                    <a:pt x="726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68"/>
            <p:cNvSpPr/>
            <p:nvPr/>
          </p:nvSpPr>
          <p:spPr>
            <a:xfrm>
              <a:off x="8377457" y="1274066"/>
              <a:ext cx="38561" cy="125673"/>
            </a:xfrm>
            <a:custGeom>
              <a:avLst/>
              <a:gdLst/>
              <a:ahLst/>
              <a:cxnLst/>
              <a:rect l="l" t="t" r="r" b="b"/>
              <a:pathLst>
                <a:path w="1239" h="4038" extrusionOk="0">
                  <a:moveTo>
                    <a:pt x="451" y="201"/>
                  </a:moveTo>
                  <a:cubicBezTo>
                    <a:pt x="351" y="876"/>
                    <a:pt x="238" y="1575"/>
                    <a:pt x="401" y="2250"/>
                  </a:cubicBezTo>
                  <a:cubicBezTo>
                    <a:pt x="526" y="2800"/>
                    <a:pt x="838" y="3287"/>
                    <a:pt x="1151" y="3762"/>
                  </a:cubicBezTo>
                  <a:cubicBezTo>
                    <a:pt x="1238" y="3900"/>
                    <a:pt x="1013" y="4037"/>
                    <a:pt x="926" y="3887"/>
                  </a:cubicBezTo>
                  <a:cubicBezTo>
                    <a:pt x="551" y="3325"/>
                    <a:pt x="201" y="2738"/>
                    <a:pt x="101" y="2050"/>
                  </a:cubicBezTo>
                  <a:cubicBezTo>
                    <a:pt x="1" y="1425"/>
                    <a:pt x="126" y="763"/>
                    <a:pt x="251" y="138"/>
                  </a:cubicBezTo>
                  <a:cubicBezTo>
                    <a:pt x="276" y="1"/>
                    <a:pt x="476" y="63"/>
                    <a:pt x="451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68"/>
            <p:cNvSpPr/>
            <p:nvPr/>
          </p:nvSpPr>
          <p:spPr>
            <a:xfrm>
              <a:off x="8183004" y="885159"/>
              <a:ext cx="10551" cy="1011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88" y="13"/>
                  </a:moveTo>
                  <a:cubicBezTo>
                    <a:pt x="176" y="0"/>
                    <a:pt x="263" y="38"/>
                    <a:pt x="301" y="113"/>
                  </a:cubicBezTo>
                  <a:cubicBezTo>
                    <a:pt x="326" y="125"/>
                    <a:pt x="338" y="163"/>
                    <a:pt x="326" y="188"/>
                  </a:cubicBezTo>
                  <a:lnTo>
                    <a:pt x="301" y="275"/>
                  </a:lnTo>
                  <a:cubicBezTo>
                    <a:pt x="288" y="313"/>
                    <a:pt x="226" y="325"/>
                    <a:pt x="213" y="288"/>
                  </a:cubicBezTo>
                  <a:lnTo>
                    <a:pt x="76" y="150"/>
                  </a:lnTo>
                  <a:cubicBezTo>
                    <a:pt x="1" y="125"/>
                    <a:pt x="13" y="0"/>
                    <a:pt x="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68"/>
            <p:cNvSpPr/>
            <p:nvPr/>
          </p:nvSpPr>
          <p:spPr>
            <a:xfrm>
              <a:off x="8112231" y="885159"/>
              <a:ext cx="73542" cy="18674"/>
            </a:xfrm>
            <a:custGeom>
              <a:avLst/>
              <a:gdLst/>
              <a:ahLst/>
              <a:cxnLst/>
              <a:rect l="l" t="t" r="r" b="b"/>
              <a:pathLst>
                <a:path w="2363" h="600" extrusionOk="0">
                  <a:moveTo>
                    <a:pt x="2300" y="125"/>
                  </a:moveTo>
                  <a:cubicBezTo>
                    <a:pt x="1625" y="462"/>
                    <a:pt x="825" y="600"/>
                    <a:pt x="100" y="375"/>
                  </a:cubicBezTo>
                  <a:cubicBezTo>
                    <a:pt x="0" y="350"/>
                    <a:pt x="13" y="188"/>
                    <a:pt x="125" y="200"/>
                  </a:cubicBezTo>
                  <a:cubicBezTo>
                    <a:pt x="862" y="288"/>
                    <a:pt x="1537" y="288"/>
                    <a:pt x="2262" y="25"/>
                  </a:cubicBezTo>
                  <a:cubicBezTo>
                    <a:pt x="2325" y="0"/>
                    <a:pt x="2362" y="88"/>
                    <a:pt x="2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68"/>
            <p:cNvSpPr/>
            <p:nvPr/>
          </p:nvSpPr>
          <p:spPr>
            <a:xfrm>
              <a:off x="8112231" y="891384"/>
              <a:ext cx="31527" cy="21412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188" y="75"/>
                  </a:moveTo>
                  <a:cubicBezTo>
                    <a:pt x="400" y="337"/>
                    <a:pt x="638" y="412"/>
                    <a:pt x="937" y="525"/>
                  </a:cubicBezTo>
                  <a:cubicBezTo>
                    <a:pt x="1012" y="562"/>
                    <a:pt x="1012" y="687"/>
                    <a:pt x="925" y="675"/>
                  </a:cubicBezTo>
                  <a:cubicBezTo>
                    <a:pt x="563" y="662"/>
                    <a:pt x="250" y="475"/>
                    <a:pt x="63" y="187"/>
                  </a:cubicBezTo>
                  <a:cubicBezTo>
                    <a:pt x="0" y="100"/>
                    <a:pt x="125" y="0"/>
                    <a:pt x="18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68"/>
            <p:cNvSpPr/>
            <p:nvPr/>
          </p:nvSpPr>
          <p:spPr>
            <a:xfrm>
              <a:off x="8160844" y="891384"/>
              <a:ext cx="33083" cy="68843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1025" y="138"/>
                  </a:moveTo>
                  <a:cubicBezTo>
                    <a:pt x="850" y="437"/>
                    <a:pt x="700" y="750"/>
                    <a:pt x="575" y="1087"/>
                  </a:cubicBezTo>
                  <a:cubicBezTo>
                    <a:pt x="475" y="1437"/>
                    <a:pt x="538" y="1737"/>
                    <a:pt x="575" y="2099"/>
                  </a:cubicBezTo>
                  <a:cubicBezTo>
                    <a:pt x="588" y="2187"/>
                    <a:pt x="463" y="2212"/>
                    <a:pt x="425" y="2137"/>
                  </a:cubicBezTo>
                  <a:cubicBezTo>
                    <a:pt x="0" y="1437"/>
                    <a:pt x="475" y="600"/>
                    <a:pt x="938" y="50"/>
                  </a:cubicBezTo>
                  <a:cubicBezTo>
                    <a:pt x="988" y="0"/>
                    <a:pt x="1063" y="75"/>
                    <a:pt x="1038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68"/>
            <p:cNvSpPr/>
            <p:nvPr/>
          </p:nvSpPr>
          <p:spPr>
            <a:xfrm>
              <a:off x="8159662" y="918585"/>
              <a:ext cx="21443" cy="43198"/>
            </a:xfrm>
            <a:custGeom>
              <a:avLst/>
              <a:gdLst/>
              <a:ahLst/>
              <a:cxnLst/>
              <a:rect l="l" t="t" r="r" b="b"/>
              <a:pathLst>
                <a:path w="689" h="1388" extrusionOk="0">
                  <a:moveTo>
                    <a:pt x="388" y="1263"/>
                  </a:moveTo>
                  <a:cubicBezTo>
                    <a:pt x="126" y="938"/>
                    <a:pt x="1" y="513"/>
                    <a:pt x="63" y="101"/>
                  </a:cubicBezTo>
                  <a:cubicBezTo>
                    <a:pt x="76" y="1"/>
                    <a:pt x="226" y="38"/>
                    <a:pt x="226" y="126"/>
                  </a:cubicBezTo>
                  <a:cubicBezTo>
                    <a:pt x="251" y="513"/>
                    <a:pt x="313" y="813"/>
                    <a:pt x="576" y="1101"/>
                  </a:cubicBezTo>
                  <a:cubicBezTo>
                    <a:pt x="688" y="1238"/>
                    <a:pt x="488" y="1388"/>
                    <a:pt x="388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68"/>
            <p:cNvSpPr/>
            <p:nvPr/>
          </p:nvSpPr>
          <p:spPr>
            <a:xfrm>
              <a:off x="8139432" y="916655"/>
              <a:ext cx="28041" cy="14036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776" y="213"/>
                  </a:moveTo>
                  <a:cubicBezTo>
                    <a:pt x="563" y="275"/>
                    <a:pt x="351" y="388"/>
                    <a:pt x="126" y="425"/>
                  </a:cubicBezTo>
                  <a:cubicBezTo>
                    <a:pt x="51" y="450"/>
                    <a:pt x="1" y="338"/>
                    <a:pt x="63" y="288"/>
                  </a:cubicBezTo>
                  <a:cubicBezTo>
                    <a:pt x="263" y="163"/>
                    <a:pt x="488" y="75"/>
                    <a:pt x="726" y="38"/>
                  </a:cubicBezTo>
                  <a:cubicBezTo>
                    <a:pt x="851" y="0"/>
                    <a:pt x="901" y="175"/>
                    <a:pt x="77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68"/>
            <p:cNvSpPr/>
            <p:nvPr/>
          </p:nvSpPr>
          <p:spPr>
            <a:xfrm>
              <a:off x="8138281" y="906136"/>
              <a:ext cx="19483" cy="23778"/>
            </a:xfrm>
            <a:custGeom>
              <a:avLst/>
              <a:gdLst/>
              <a:ahLst/>
              <a:cxnLst/>
              <a:rect l="l" t="t" r="r" b="b"/>
              <a:pathLst>
                <a:path w="626" h="764" extrusionOk="0">
                  <a:moveTo>
                    <a:pt x="50" y="563"/>
                  </a:moveTo>
                  <a:cubicBezTo>
                    <a:pt x="138" y="376"/>
                    <a:pt x="263" y="201"/>
                    <a:pt x="425" y="63"/>
                  </a:cubicBezTo>
                  <a:cubicBezTo>
                    <a:pt x="500" y="1"/>
                    <a:pt x="625" y="88"/>
                    <a:pt x="575" y="176"/>
                  </a:cubicBezTo>
                  <a:cubicBezTo>
                    <a:pt x="463" y="351"/>
                    <a:pt x="338" y="501"/>
                    <a:pt x="238" y="663"/>
                  </a:cubicBezTo>
                  <a:cubicBezTo>
                    <a:pt x="163" y="763"/>
                    <a:pt x="1" y="676"/>
                    <a:pt x="50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68"/>
            <p:cNvSpPr/>
            <p:nvPr/>
          </p:nvSpPr>
          <p:spPr>
            <a:xfrm>
              <a:off x="8134390" y="906541"/>
              <a:ext cx="21817" cy="859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5" y="225"/>
                  </a:moveTo>
                  <a:cubicBezTo>
                    <a:pt x="400" y="275"/>
                    <a:pt x="225" y="250"/>
                    <a:pt x="76" y="163"/>
                  </a:cubicBezTo>
                  <a:cubicBezTo>
                    <a:pt x="1" y="113"/>
                    <a:pt x="63" y="0"/>
                    <a:pt x="138" y="25"/>
                  </a:cubicBezTo>
                  <a:lnTo>
                    <a:pt x="513" y="38"/>
                  </a:lnTo>
                  <a:cubicBezTo>
                    <a:pt x="638" y="13"/>
                    <a:pt x="700" y="188"/>
                    <a:pt x="575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68"/>
            <p:cNvSpPr/>
            <p:nvPr/>
          </p:nvSpPr>
          <p:spPr>
            <a:xfrm>
              <a:off x="8109492" y="925992"/>
              <a:ext cx="35822" cy="29193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638" y="163"/>
                  </a:moveTo>
                  <a:cubicBezTo>
                    <a:pt x="1150" y="263"/>
                    <a:pt x="863" y="937"/>
                    <a:pt x="426" y="838"/>
                  </a:cubicBezTo>
                  <a:cubicBezTo>
                    <a:pt x="1" y="750"/>
                    <a:pt x="126" y="0"/>
                    <a:pt x="626" y="150"/>
                  </a:cubicBezTo>
                  <a:cubicBezTo>
                    <a:pt x="738" y="188"/>
                    <a:pt x="713" y="350"/>
                    <a:pt x="601" y="350"/>
                  </a:cubicBezTo>
                  <a:lnTo>
                    <a:pt x="601" y="325"/>
                  </a:lnTo>
                  <a:cubicBezTo>
                    <a:pt x="501" y="288"/>
                    <a:pt x="538" y="138"/>
                    <a:pt x="65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68"/>
            <p:cNvSpPr/>
            <p:nvPr/>
          </p:nvSpPr>
          <p:spPr>
            <a:xfrm>
              <a:off x="7575897" y="4387063"/>
              <a:ext cx="686096" cy="237278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3" y="4662"/>
                  </a:moveTo>
                  <a:cubicBezTo>
                    <a:pt x="5036" y="0"/>
                    <a:pt x="11447" y="7623"/>
                    <a:pt x="17083" y="6311"/>
                  </a:cubicBezTo>
                  <a:cubicBezTo>
                    <a:pt x="20070" y="5611"/>
                    <a:pt x="22044" y="3300"/>
                    <a:pt x="21932" y="238"/>
                  </a:cubicBezTo>
                  <a:cubicBezTo>
                    <a:pt x="21932" y="150"/>
                    <a:pt x="21795" y="150"/>
                    <a:pt x="21795" y="238"/>
                  </a:cubicBezTo>
                  <a:cubicBezTo>
                    <a:pt x="21532" y="6511"/>
                    <a:pt x="14521" y="6724"/>
                    <a:pt x="10160" y="4887"/>
                  </a:cubicBezTo>
                  <a:cubicBezTo>
                    <a:pt x="8448" y="4162"/>
                    <a:pt x="6723" y="3175"/>
                    <a:pt x="4824" y="2950"/>
                  </a:cubicBezTo>
                  <a:cubicBezTo>
                    <a:pt x="2924" y="2725"/>
                    <a:pt x="1425" y="3225"/>
                    <a:pt x="88" y="4537"/>
                  </a:cubicBezTo>
                  <a:cubicBezTo>
                    <a:pt x="0" y="4612"/>
                    <a:pt x="125" y="4737"/>
                    <a:pt x="213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68"/>
            <p:cNvSpPr/>
            <p:nvPr/>
          </p:nvSpPr>
          <p:spPr>
            <a:xfrm>
              <a:off x="8030534" y="4264565"/>
              <a:ext cx="225234" cy="150913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7224" y="3174"/>
                  </a:moveTo>
                  <a:cubicBezTo>
                    <a:pt x="7087" y="1162"/>
                    <a:pt x="4637" y="0"/>
                    <a:pt x="2825" y="537"/>
                  </a:cubicBezTo>
                  <a:cubicBezTo>
                    <a:pt x="1326" y="987"/>
                    <a:pt x="1" y="3524"/>
                    <a:pt x="1388" y="4774"/>
                  </a:cubicBezTo>
                  <a:cubicBezTo>
                    <a:pt x="1463" y="4849"/>
                    <a:pt x="1575" y="4736"/>
                    <a:pt x="1513" y="4661"/>
                  </a:cubicBezTo>
                  <a:cubicBezTo>
                    <a:pt x="113" y="3137"/>
                    <a:pt x="1775" y="837"/>
                    <a:pt x="3400" y="637"/>
                  </a:cubicBezTo>
                  <a:cubicBezTo>
                    <a:pt x="4950" y="437"/>
                    <a:pt x="6912" y="1450"/>
                    <a:pt x="7037" y="3174"/>
                  </a:cubicBezTo>
                  <a:cubicBezTo>
                    <a:pt x="7037" y="3299"/>
                    <a:pt x="7237" y="3299"/>
                    <a:pt x="7224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68"/>
            <p:cNvSpPr/>
            <p:nvPr/>
          </p:nvSpPr>
          <p:spPr>
            <a:xfrm>
              <a:off x="8097448" y="4346604"/>
              <a:ext cx="90660" cy="96106"/>
            </a:xfrm>
            <a:custGeom>
              <a:avLst/>
              <a:gdLst/>
              <a:ahLst/>
              <a:cxnLst/>
              <a:rect l="l" t="t" r="r" b="b"/>
              <a:pathLst>
                <a:path w="2913" h="3088" extrusionOk="0">
                  <a:moveTo>
                    <a:pt x="63" y="2600"/>
                  </a:moveTo>
                  <a:cubicBezTo>
                    <a:pt x="888" y="3087"/>
                    <a:pt x="2112" y="2738"/>
                    <a:pt x="2537" y="1850"/>
                  </a:cubicBezTo>
                  <a:cubicBezTo>
                    <a:pt x="2912" y="1026"/>
                    <a:pt x="2300" y="101"/>
                    <a:pt x="1437" y="13"/>
                  </a:cubicBezTo>
                  <a:cubicBezTo>
                    <a:pt x="1325" y="1"/>
                    <a:pt x="1300" y="188"/>
                    <a:pt x="1412" y="213"/>
                  </a:cubicBezTo>
                  <a:cubicBezTo>
                    <a:pt x="2225" y="351"/>
                    <a:pt x="2725" y="1176"/>
                    <a:pt x="2250" y="1925"/>
                  </a:cubicBezTo>
                  <a:cubicBezTo>
                    <a:pt x="1787" y="2613"/>
                    <a:pt x="888" y="2838"/>
                    <a:pt x="150" y="2463"/>
                  </a:cubicBezTo>
                  <a:cubicBezTo>
                    <a:pt x="63" y="2425"/>
                    <a:pt x="0" y="2538"/>
                    <a:pt x="75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68"/>
            <p:cNvSpPr/>
            <p:nvPr/>
          </p:nvSpPr>
          <p:spPr>
            <a:xfrm>
              <a:off x="8130500" y="4354011"/>
              <a:ext cx="31" cy="40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68"/>
            <p:cNvSpPr/>
            <p:nvPr/>
          </p:nvSpPr>
          <p:spPr>
            <a:xfrm>
              <a:off x="8113383" y="4446943"/>
              <a:ext cx="257134" cy="129158"/>
            </a:xfrm>
            <a:custGeom>
              <a:avLst/>
              <a:gdLst/>
              <a:ahLst/>
              <a:cxnLst/>
              <a:rect l="l" t="t" r="r" b="b"/>
              <a:pathLst>
                <a:path w="8262" h="4150" extrusionOk="0">
                  <a:moveTo>
                    <a:pt x="126" y="4137"/>
                  </a:moveTo>
                  <a:cubicBezTo>
                    <a:pt x="1250" y="3887"/>
                    <a:pt x="2325" y="3425"/>
                    <a:pt x="3275" y="2775"/>
                  </a:cubicBezTo>
                  <a:cubicBezTo>
                    <a:pt x="4724" y="1763"/>
                    <a:pt x="6199" y="1"/>
                    <a:pt x="8074" y="1276"/>
                  </a:cubicBezTo>
                  <a:cubicBezTo>
                    <a:pt x="8161" y="1326"/>
                    <a:pt x="8261" y="1201"/>
                    <a:pt x="8186" y="1138"/>
                  </a:cubicBezTo>
                  <a:cubicBezTo>
                    <a:pt x="7424" y="451"/>
                    <a:pt x="6474" y="451"/>
                    <a:pt x="5549" y="851"/>
                  </a:cubicBezTo>
                  <a:cubicBezTo>
                    <a:pt x="4887" y="1151"/>
                    <a:pt x="4350" y="1676"/>
                    <a:pt x="3787" y="2125"/>
                  </a:cubicBezTo>
                  <a:cubicBezTo>
                    <a:pt x="2700" y="3013"/>
                    <a:pt x="1450" y="3650"/>
                    <a:pt x="88" y="3987"/>
                  </a:cubicBezTo>
                  <a:cubicBezTo>
                    <a:pt x="1" y="4000"/>
                    <a:pt x="38" y="4150"/>
                    <a:pt x="138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68"/>
            <p:cNvSpPr/>
            <p:nvPr/>
          </p:nvSpPr>
          <p:spPr>
            <a:xfrm>
              <a:off x="7936047" y="4470285"/>
              <a:ext cx="110080" cy="99592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113" y="2888"/>
                  </a:moveTo>
                  <a:cubicBezTo>
                    <a:pt x="987" y="3087"/>
                    <a:pt x="1837" y="3200"/>
                    <a:pt x="2650" y="2713"/>
                  </a:cubicBezTo>
                  <a:cubicBezTo>
                    <a:pt x="3174" y="2388"/>
                    <a:pt x="3537" y="1875"/>
                    <a:pt x="3437" y="1225"/>
                  </a:cubicBezTo>
                  <a:cubicBezTo>
                    <a:pt x="3349" y="613"/>
                    <a:pt x="2849" y="138"/>
                    <a:pt x="2225" y="63"/>
                  </a:cubicBezTo>
                  <a:cubicBezTo>
                    <a:pt x="1750" y="13"/>
                    <a:pt x="1075" y="176"/>
                    <a:pt x="1025" y="726"/>
                  </a:cubicBezTo>
                  <a:cubicBezTo>
                    <a:pt x="1025" y="813"/>
                    <a:pt x="1150" y="813"/>
                    <a:pt x="1150" y="726"/>
                  </a:cubicBezTo>
                  <a:cubicBezTo>
                    <a:pt x="1225" y="1"/>
                    <a:pt x="2437" y="263"/>
                    <a:pt x="2762" y="488"/>
                  </a:cubicBezTo>
                  <a:cubicBezTo>
                    <a:pt x="3249" y="838"/>
                    <a:pt x="3387" y="1500"/>
                    <a:pt x="3099" y="2025"/>
                  </a:cubicBezTo>
                  <a:cubicBezTo>
                    <a:pt x="2475" y="3037"/>
                    <a:pt x="1125" y="2937"/>
                    <a:pt x="150" y="2713"/>
                  </a:cubicBezTo>
                  <a:cubicBezTo>
                    <a:pt x="38" y="2688"/>
                    <a:pt x="0" y="2863"/>
                    <a:pt x="113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68"/>
            <p:cNvSpPr/>
            <p:nvPr/>
          </p:nvSpPr>
          <p:spPr>
            <a:xfrm>
              <a:off x="7866799" y="4483138"/>
              <a:ext cx="41268" cy="54091"/>
            </a:xfrm>
            <a:custGeom>
              <a:avLst/>
              <a:gdLst/>
              <a:ahLst/>
              <a:cxnLst/>
              <a:rect l="l" t="t" r="r" b="b"/>
              <a:pathLst>
                <a:path w="1326" h="1738" extrusionOk="0">
                  <a:moveTo>
                    <a:pt x="101" y="1550"/>
                  </a:moveTo>
                  <a:cubicBezTo>
                    <a:pt x="638" y="1737"/>
                    <a:pt x="1325" y="1412"/>
                    <a:pt x="1263" y="762"/>
                  </a:cubicBezTo>
                  <a:cubicBezTo>
                    <a:pt x="1213" y="338"/>
                    <a:pt x="513" y="0"/>
                    <a:pt x="251" y="425"/>
                  </a:cubicBezTo>
                  <a:cubicBezTo>
                    <a:pt x="176" y="538"/>
                    <a:pt x="351" y="637"/>
                    <a:pt x="426" y="525"/>
                  </a:cubicBezTo>
                  <a:cubicBezTo>
                    <a:pt x="538" y="463"/>
                    <a:pt x="676" y="438"/>
                    <a:pt x="801" y="488"/>
                  </a:cubicBezTo>
                  <a:cubicBezTo>
                    <a:pt x="1076" y="712"/>
                    <a:pt x="1125" y="937"/>
                    <a:pt x="951" y="1137"/>
                  </a:cubicBezTo>
                  <a:cubicBezTo>
                    <a:pt x="776" y="1450"/>
                    <a:pt x="451" y="1487"/>
                    <a:pt x="138" y="1400"/>
                  </a:cubicBezTo>
                  <a:cubicBezTo>
                    <a:pt x="38" y="1362"/>
                    <a:pt x="1" y="1525"/>
                    <a:pt x="101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68"/>
            <p:cNvSpPr/>
            <p:nvPr/>
          </p:nvSpPr>
          <p:spPr>
            <a:xfrm>
              <a:off x="8354520" y="4472619"/>
              <a:ext cx="39712" cy="39712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326" y="351"/>
                  </a:moveTo>
                  <a:cubicBezTo>
                    <a:pt x="1" y="713"/>
                    <a:pt x="451" y="1275"/>
                    <a:pt x="863" y="950"/>
                  </a:cubicBezTo>
                  <a:cubicBezTo>
                    <a:pt x="1275" y="626"/>
                    <a:pt x="800" y="1"/>
                    <a:pt x="401" y="301"/>
                  </a:cubicBezTo>
                  <a:cubicBezTo>
                    <a:pt x="326" y="351"/>
                    <a:pt x="376" y="463"/>
                    <a:pt x="463" y="451"/>
                  </a:cubicBezTo>
                  <a:lnTo>
                    <a:pt x="463" y="451"/>
                  </a:lnTo>
                  <a:cubicBezTo>
                    <a:pt x="501" y="376"/>
                    <a:pt x="401" y="276"/>
                    <a:pt x="3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68"/>
            <p:cNvSpPr/>
            <p:nvPr/>
          </p:nvSpPr>
          <p:spPr>
            <a:xfrm>
              <a:off x="8202829" y="4392883"/>
              <a:ext cx="96884" cy="140829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4462"/>
                  </a:moveTo>
                  <a:cubicBezTo>
                    <a:pt x="1551" y="3363"/>
                    <a:pt x="2575" y="1850"/>
                    <a:pt x="3088" y="151"/>
                  </a:cubicBezTo>
                  <a:cubicBezTo>
                    <a:pt x="3113" y="63"/>
                    <a:pt x="2975" y="1"/>
                    <a:pt x="2925" y="88"/>
                  </a:cubicBezTo>
                  <a:cubicBezTo>
                    <a:pt x="2188" y="1700"/>
                    <a:pt x="1413" y="3188"/>
                    <a:pt x="63" y="4375"/>
                  </a:cubicBezTo>
                  <a:cubicBezTo>
                    <a:pt x="1" y="4437"/>
                    <a:pt x="88" y="4525"/>
                    <a:pt x="1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68"/>
            <p:cNvSpPr/>
            <p:nvPr/>
          </p:nvSpPr>
          <p:spPr>
            <a:xfrm>
              <a:off x="8281786" y="4367238"/>
              <a:ext cx="38156" cy="40459"/>
            </a:xfrm>
            <a:custGeom>
              <a:avLst/>
              <a:gdLst/>
              <a:ahLst/>
              <a:cxnLst/>
              <a:rect l="l" t="t" r="r" b="b"/>
              <a:pathLst>
                <a:path w="1226" h="1300" extrusionOk="0">
                  <a:moveTo>
                    <a:pt x="501" y="800"/>
                  </a:moveTo>
                  <a:lnTo>
                    <a:pt x="501" y="737"/>
                  </a:lnTo>
                  <a:cubicBezTo>
                    <a:pt x="426" y="662"/>
                    <a:pt x="313" y="750"/>
                    <a:pt x="363" y="850"/>
                  </a:cubicBezTo>
                  <a:cubicBezTo>
                    <a:pt x="601" y="1300"/>
                    <a:pt x="1225" y="750"/>
                    <a:pt x="888" y="375"/>
                  </a:cubicBezTo>
                  <a:cubicBezTo>
                    <a:pt x="551" y="0"/>
                    <a:pt x="1" y="550"/>
                    <a:pt x="388" y="912"/>
                  </a:cubicBezTo>
                  <a:cubicBezTo>
                    <a:pt x="463" y="975"/>
                    <a:pt x="563" y="875"/>
                    <a:pt x="501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68"/>
            <p:cNvSpPr/>
            <p:nvPr/>
          </p:nvSpPr>
          <p:spPr>
            <a:xfrm>
              <a:off x="8252625" y="4374241"/>
              <a:ext cx="7034" cy="11671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213" y="263"/>
                  </a:moveTo>
                  <a:cubicBezTo>
                    <a:pt x="225" y="188"/>
                    <a:pt x="200" y="113"/>
                    <a:pt x="150" y="63"/>
                  </a:cubicBezTo>
                  <a:cubicBezTo>
                    <a:pt x="113" y="0"/>
                    <a:pt x="1" y="13"/>
                    <a:pt x="1" y="100"/>
                  </a:cubicBezTo>
                  <a:cubicBezTo>
                    <a:pt x="1" y="150"/>
                    <a:pt x="13" y="213"/>
                    <a:pt x="13" y="263"/>
                  </a:cubicBezTo>
                  <a:cubicBezTo>
                    <a:pt x="26" y="375"/>
                    <a:pt x="188" y="375"/>
                    <a:pt x="2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68"/>
            <p:cNvSpPr/>
            <p:nvPr/>
          </p:nvSpPr>
          <p:spPr>
            <a:xfrm>
              <a:off x="8082665" y="4414669"/>
              <a:ext cx="12480" cy="859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313" y="88"/>
                  </a:moveTo>
                  <a:cubicBezTo>
                    <a:pt x="250" y="51"/>
                    <a:pt x="175" y="26"/>
                    <a:pt x="100" y="13"/>
                  </a:cubicBezTo>
                  <a:cubicBezTo>
                    <a:pt x="38" y="1"/>
                    <a:pt x="0" y="63"/>
                    <a:pt x="50" y="113"/>
                  </a:cubicBezTo>
                  <a:cubicBezTo>
                    <a:pt x="100" y="176"/>
                    <a:pt x="163" y="226"/>
                    <a:pt x="250" y="251"/>
                  </a:cubicBezTo>
                  <a:cubicBezTo>
                    <a:pt x="338" y="276"/>
                    <a:pt x="400" y="138"/>
                    <a:pt x="31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68"/>
            <p:cNvSpPr/>
            <p:nvPr/>
          </p:nvSpPr>
          <p:spPr>
            <a:xfrm>
              <a:off x="8075662" y="4550425"/>
              <a:ext cx="195263" cy="34639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101" y="1100"/>
                  </a:moveTo>
                  <a:cubicBezTo>
                    <a:pt x="963" y="1112"/>
                    <a:pt x="1813" y="1025"/>
                    <a:pt x="2662" y="850"/>
                  </a:cubicBezTo>
                  <a:cubicBezTo>
                    <a:pt x="3812" y="625"/>
                    <a:pt x="4937" y="175"/>
                    <a:pt x="6111" y="500"/>
                  </a:cubicBezTo>
                  <a:cubicBezTo>
                    <a:pt x="6224" y="525"/>
                    <a:pt x="6274" y="362"/>
                    <a:pt x="6161" y="313"/>
                  </a:cubicBezTo>
                  <a:cubicBezTo>
                    <a:pt x="5362" y="0"/>
                    <a:pt x="4649" y="163"/>
                    <a:pt x="3837" y="337"/>
                  </a:cubicBezTo>
                  <a:cubicBezTo>
                    <a:pt x="2587" y="612"/>
                    <a:pt x="1375" y="862"/>
                    <a:pt x="101" y="925"/>
                  </a:cubicBezTo>
                  <a:cubicBezTo>
                    <a:pt x="1" y="937"/>
                    <a:pt x="1" y="1087"/>
                    <a:pt x="101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68"/>
            <p:cNvSpPr/>
            <p:nvPr/>
          </p:nvSpPr>
          <p:spPr>
            <a:xfrm>
              <a:off x="8256515" y="4546535"/>
              <a:ext cx="40864" cy="38903"/>
            </a:xfrm>
            <a:custGeom>
              <a:avLst/>
              <a:gdLst/>
              <a:ahLst/>
              <a:cxnLst/>
              <a:rect l="l" t="t" r="r" b="b"/>
              <a:pathLst>
                <a:path w="1313" h="1250" extrusionOk="0">
                  <a:moveTo>
                    <a:pt x="450" y="550"/>
                  </a:moveTo>
                  <a:lnTo>
                    <a:pt x="563" y="587"/>
                  </a:lnTo>
                  <a:cubicBezTo>
                    <a:pt x="613" y="512"/>
                    <a:pt x="550" y="413"/>
                    <a:pt x="463" y="425"/>
                  </a:cubicBezTo>
                  <a:cubicBezTo>
                    <a:pt x="1" y="587"/>
                    <a:pt x="463" y="1250"/>
                    <a:pt x="850" y="1012"/>
                  </a:cubicBezTo>
                  <a:cubicBezTo>
                    <a:pt x="1313" y="712"/>
                    <a:pt x="775" y="0"/>
                    <a:pt x="350" y="438"/>
                  </a:cubicBezTo>
                  <a:cubicBezTo>
                    <a:pt x="288" y="500"/>
                    <a:pt x="363" y="600"/>
                    <a:pt x="450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68"/>
            <p:cNvSpPr/>
            <p:nvPr/>
          </p:nvSpPr>
          <p:spPr>
            <a:xfrm>
              <a:off x="8261961" y="4485473"/>
              <a:ext cx="90660" cy="2801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100" y="263"/>
                  </a:moveTo>
                  <a:cubicBezTo>
                    <a:pt x="413" y="562"/>
                    <a:pt x="813" y="750"/>
                    <a:pt x="1225" y="800"/>
                  </a:cubicBezTo>
                  <a:cubicBezTo>
                    <a:pt x="1700" y="862"/>
                    <a:pt x="2400" y="900"/>
                    <a:pt x="2812" y="637"/>
                  </a:cubicBezTo>
                  <a:cubicBezTo>
                    <a:pt x="2912" y="575"/>
                    <a:pt x="2850" y="413"/>
                    <a:pt x="2725" y="438"/>
                  </a:cubicBezTo>
                  <a:cubicBezTo>
                    <a:pt x="1937" y="637"/>
                    <a:pt x="900" y="687"/>
                    <a:pt x="263" y="100"/>
                  </a:cubicBezTo>
                  <a:cubicBezTo>
                    <a:pt x="163" y="0"/>
                    <a:pt x="0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68"/>
            <p:cNvSpPr/>
            <p:nvPr/>
          </p:nvSpPr>
          <p:spPr>
            <a:xfrm>
              <a:off x="8263518" y="4477287"/>
              <a:ext cx="87921" cy="29193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2762" y="738"/>
                  </a:moveTo>
                  <a:cubicBezTo>
                    <a:pt x="2250" y="51"/>
                    <a:pt x="813" y="1"/>
                    <a:pt x="113" y="376"/>
                  </a:cubicBezTo>
                  <a:cubicBezTo>
                    <a:pt x="0" y="426"/>
                    <a:pt x="88" y="563"/>
                    <a:pt x="188" y="551"/>
                  </a:cubicBezTo>
                  <a:cubicBezTo>
                    <a:pt x="900" y="438"/>
                    <a:pt x="2062" y="176"/>
                    <a:pt x="2612" y="850"/>
                  </a:cubicBezTo>
                  <a:cubicBezTo>
                    <a:pt x="2687" y="938"/>
                    <a:pt x="2825" y="825"/>
                    <a:pt x="27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68"/>
            <p:cNvSpPr/>
            <p:nvPr/>
          </p:nvSpPr>
          <p:spPr>
            <a:xfrm>
              <a:off x="8139432" y="4495961"/>
              <a:ext cx="22221" cy="69652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413" y="2087"/>
                  </a:moveTo>
                  <a:cubicBezTo>
                    <a:pt x="238" y="1450"/>
                    <a:pt x="326" y="775"/>
                    <a:pt x="663" y="213"/>
                  </a:cubicBezTo>
                  <a:cubicBezTo>
                    <a:pt x="713" y="101"/>
                    <a:pt x="551" y="1"/>
                    <a:pt x="476" y="101"/>
                  </a:cubicBezTo>
                  <a:cubicBezTo>
                    <a:pt x="88" y="713"/>
                    <a:pt x="1" y="1450"/>
                    <a:pt x="238" y="2137"/>
                  </a:cubicBezTo>
                  <a:cubicBezTo>
                    <a:pt x="276" y="2237"/>
                    <a:pt x="426" y="2200"/>
                    <a:pt x="413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68"/>
            <p:cNvSpPr/>
            <p:nvPr/>
          </p:nvSpPr>
          <p:spPr>
            <a:xfrm>
              <a:off x="8148395" y="4495961"/>
              <a:ext cx="20261" cy="67691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188" y="188"/>
                  </a:moveTo>
                  <a:cubicBezTo>
                    <a:pt x="313" y="550"/>
                    <a:pt x="363" y="950"/>
                    <a:pt x="300" y="1338"/>
                  </a:cubicBezTo>
                  <a:cubicBezTo>
                    <a:pt x="250" y="1613"/>
                    <a:pt x="113" y="1788"/>
                    <a:pt x="13" y="2038"/>
                  </a:cubicBezTo>
                  <a:cubicBezTo>
                    <a:pt x="0" y="2075"/>
                    <a:pt x="25" y="2112"/>
                    <a:pt x="63" y="2125"/>
                  </a:cubicBezTo>
                  <a:cubicBezTo>
                    <a:pt x="363" y="2175"/>
                    <a:pt x="463" y="1850"/>
                    <a:pt x="538" y="1613"/>
                  </a:cubicBezTo>
                  <a:cubicBezTo>
                    <a:pt x="650" y="1113"/>
                    <a:pt x="600" y="600"/>
                    <a:pt x="400" y="126"/>
                  </a:cubicBezTo>
                  <a:cubicBezTo>
                    <a:pt x="350" y="1"/>
                    <a:pt x="150" y="51"/>
                    <a:pt x="18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68"/>
            <p:cNvSpPr/>
            <p:nvPr/>
          </p:nvSpPr>
          <p:spPr>
            <a:xfrm>
              <a:off x="7726001" y="4456280"/>
              <a:ext cx="103109" cy="33488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126" y="926"/>
                  </a:moveTo>
                  <a:cubicBezTo>
                    <a:pt x="1138" y="1076"/>
                    <a:pt x="2500" y="926"/>
                    <a:pt x="3263" y="163"/>
                  </a:cubicBezTo>
                  <a:cubicBezTo>
                    <a:pt x="3313" y="113"/>
                    <a:pt x="3263" y="1"/>
                    <a:pt x="3175" y="26"/>
                  </a:cubicBezTo>
                  <a:cubicBezTo>
                    <a:pt x="2713" y="188"/>
                    <a:pt x="2300" y="476"/>
                    <a:pt x="1813" y="601"/>
                  </a:cubicBezTo>
                  <a:cubicBezTo>
                    <a:pt x="1276" y="738"/>
                    <a:pt x="713" y="776"/>
                    <a:pt x="151" y="713"/>
                  </a:cubicBezTo>
                  <a:cubicBezTo>
                    <a:pt x="38" y="701"/>
                    <a:pt x="1" y="913"/>
                    <a:pt x="126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68"/>
            <p:cNvSpPr/>
            <p:nvPr/>
          </p:nvSpPr>
          <p:spPr>
            <a:xfrm>
              <a:off x="7703468" y="4445387"/>
              <a:ext cx="125268" cy="38561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887" y="238"/>
                  </a:moveTo>
                  <a:cubicBezTo>
                    <a:pt x="3262" y="126"/>
                    <a:pt x="2612" y="1"/>
                    <a:pt x="1975" y="101"/>
                  </a:cubicBezTo>
                  <a:cubicBezTo>
                    <a:pt x="1300" y="201"/>
                    <a:pt x="712" y="551"/>
                    <a:pt x="138" y="926"/>
                  </a:cubicBezTo>
                  <a:cubicBezTo>
                    <a:pt x="0" y="1013"/>
                    <a:pt x="138" y="1238"/>
                    <a:pt x="275" y="1151"/>
                  </a:cubicBezTo>
                  <a:cubicBezTo>
                    <a:pt x="737" y="838"/>
                    <a:pt x="1225" y="526"/>
                    <a:pt x="1787" y="388"/>
                  </a:cubicBezTo>
                  <a:cubicBezTo>
                    <a:pt x="2450" y="226"/>
                    <a:pt x="3162" y="338"/>
                    <a:pt x="3837" y="451"/>
                  </a:cubicBezTo>
                  <a:cubicBezTo>
                    <a:pt x="3962" y="463"/>
                    <a:pt x="4024" y="263"/>
                    <a:pt x="3887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68"/>
            <p:cNvSpPr/>
            <p:nvPr/>
          </p:nvSpPr>
          <p:spPr>
            <a:xfrm>
              <a:off x="8329248" y="3616190"/>
              <a:ext cx="248544" cy="686127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4499" y="88"/>
                  </a:moveTo>
                  <a:cubicBezTo>
                    <a:pt x="3187" y="1426"/>
                    <a:pt x="2700" y="2938"/>
                    <a:pt x="2912" y="4837"/>
                  </a:cubicBezTo>
                  <a:cubicBezTo>
                    <a:pt x="3087" y="6237"/>
                    <a:pt x="3699" y="7487"/>
                    <a:pt x="4237" y="8761"/>
                  </a:cubicBezTo>
                  <a:cubicBezTo>
                    <a:pt x="6111" y="13235"/>
                    <a:pt x="7986" y="21470"/>
                    <a:pt x="213" y="21808"/>
                  </a:cubicBezTo>
                  <a:cubicBezTo>
                    <a:pt x="125" y="21808"/>
                    <a:pt x="125" y="21933"/>
                    <a:pt x="213" y="21945"/>
                  </a:cubicBezTo>
                  <a:cubicBezTo>
                    <a:pt x="3250" y="22045"/>
                    <a:pt x="5586" y="20071"/>
                    <a:pt x="6274" y="17084"/>
                  </a:cubicBezTo>
                  <a:cubicBezTo>
                    <a:pt x="7598" y="11435"/>
                    <a:pt x="0" y="5012"/>
                    <a:pt x="4637" y="213"/>
                  </a:cubicBezTo>
                  <a:cubicBezTo>
                    <a:pt x="4712" y="138"/>
                    <a:pt x="4587" y="1"/>
                    <a:pt x="4499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68"/>
            <p:cNvSpPr/>
            <p:nvPr/>
          </p:nvSpPr>
          <p:spPr>
            <a:xfrm>
              <a:off x="8205941" y="4070859"/>
              <a:ext cx="150944" cy="225234"/>
            </a:xfrm>
            <a:custGeom>
              <a:avLst/>
              <a:gdLst/>
              <a:ahLst/>
              <a:cxnLst/>
              <a:rect l="l" t="t" r="r" b="b"/>
              <a:pathLst>
                <a:path w="4850" h="7237" extrusionOk="0">
                  <a:moveTo>
                    <a:pt x="3175" y="7036"/>
                  </a:moveTo>
                  <a:cubicBezTo>
                    <a:pt x="1438" y="6911"/>
                    <a:pt x="438" y="4949"/>
                    <a:pt x="626" y="3400"/>
                  </a:cubicBezTo>
                  <a:cubicBezTo>
                    <a:pt x="838" y="1775"/>
                    <a:pt x="3138" y="113"/>
                    <a:pt x="4650" y="1513"/>
                  </a:cubicBezTo>
                  <a:cubicBezTo>
                    <a:pt x="4737" y="1588"/>
                    <a:pt x="4850" y="1463"/>
                    <a:pt x="4775" y="1388"/>
                  </a:cubicBezTo>
                  <a:cubicBezTo>
                    <a:pt x="3525" y="1"/>
                    <a:pt x="988" y="1313"/>
                    <a:pt x="538" y="2825"/>
                  </a:cubicBezTo>
                  <a:cubicBezTo>
                    <a:pt x="1" y="4637"/>
                    <a:pt x="1163" y="7086"/>
                    <a:pt x="3175" y="7224"/>
                  </a:cubicBezTo>
                  <a:cubicBezTo>
                    <a:pt x="3300" y="7236"/>
                    <a:pt x="3300" y="7049"/>
                    <a:pt x="3175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68"/>
            <p:cNvSpPr/>
            <p:nvPr/>
          </p:nvSpPr>
          <p:spPr>
            <a:xfrm>
              <a:off x="8288011" y="4136994"/>
              <a:ext cx="96106" cy="91407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2463" y="163"/>
                  </a:moveTo>
                  <a:cubicBezTo>
                    <a:pt x="2837" y="900"/>
                    <a:pt x="2600" y="1800"/>
                    <a:pt x="1925" y="2274"/>
                  </a:cubicBezTo>
                  <a:cubicBezTo>
                    <a:pt x="1175" y="2749"/>
                    <a:pt x="338" y="2237"/>
                    <a:pt x="201" y="1425"/>
                  </a:cubicBezTo>
                  <a:cubicBezTo>
                    <a:pt x="188" y="1312"/>
                    <a:pt x="1" y="1337"/>
                    <a:pt x="13" y="1450"/>
                  </a:cubicBezTo>
                  <a:cubicBezTo>
                    <a:pt x="88" y="2324"/>
                    <a:pt x="1013" y="2937"/>
                    <a:pt x="1838" y="2549"/>
                  </a:cubicBezTo>
                  <a:cubicBezTo>
                    <a:pt x="2738" y="2137"/>
                    <a:pt x="3087" y="900"/>
                    <a:pt x="2588" y="75"/>
                  </a:cubicBezTo>
                  <a:cubicBezTo>
                    <a:pt x="2538" y="0"/>
                    <a:pt x="2425" y="75"/>
                    <a:pt x="2463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68"/>
            <p:cNvSpPr/>
            <p:nvPr/>
          </p:nvSpPr>
          <p:spPr>
            <a:xfrm>
              <a:off x="8295418" y="4170419"/>
              <a:ext cx="405" cy="436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13"/>
                    <a:pt x="1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68"/>
            <p:cNvSpPr/>
            <p:nvPr/>
          </p:nvSpPr>
          <p:spPr>
            <a:xfrm>
              <a:off x="8387976" y="4153302"/>
              <a:ext cx="129532" cy="257134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3987" y="101"/>
                  </a:moveTo>
                  <a:cubicBezTo>
                    <a:pt x="3712" y="1288"/>
                    <a:pt x="3175" y="2400"/>
                    <a:pt x="2450" y="3375"/>
                  </a:cubicBezTo>
                  <a:cubicBezTo>
                    <a:pt x="1925" y="4087"/>
                    <a:pt x="1225" y="4737"/>
                    <a:pt x="863" y="5562"/>
                  </a:cubicBezTo>
                  <a:cubicBezTo>
                    <a:pt x="450" y="6474"/>
                    <a:pt x="463" y="7436"/>
                    <a:pt x="1150" y="8199"/>
                  </a:cubicBezTo>
                  <a:cubicBezTo>
                    <a:pt x="1213" y="8261"/>
                    <a:pt x="1338" y="8174"/>
                    <a:pt x="1275" y="8086"/>
                  </a:cubicBezTo>
                  <a:cubicBezTo>
                    <a:pt x="0" y="6212"/>
                    <a:pt x="1762" y="4725"/>
                    <a:pt x="2775" y="3275"/>
                  </a:cubicBezTo>
                  <a:cubicBezTo>
                    <a:pt x="3437" y="2325"/>
                    <a:pt x="3899" y="1263"/>
                    <a:pt x="4137" y="138"/>
                  </a:cubicBezTo>
                  <a:cubicBezTo>
                    <a:pt x="4162" y="38"/>
                    <a:pt x="4012" y="1"/>
                    <a:pt x="3987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68"/>
            <p:cNvSpPr/>
            <p:nvPr/>
          </p:nvSpPr>
          <p:spPr>
            <a:xfrm>
              <a:off x="8409762" y="3975966"/>
              <a:ext cx="101926" cy="110485"/>
            </a:xfrm>
            <a:custGeom>
              <a:avLst/>
              <a:gdLst/>
              <a:ahLst/>
              <a:cxnLst/>
              <a:rect l="l" t="t" r="r" b="b"/>
              <a:pathLst>
                <a:path w="3275" h="3550" extrusionOk="0">
                  <a:moveTo>
                    <a:pt x="2774" y="163"/>
                  </a:moveTo>
                  <a:cubicBezTo>
                    <a:pt x="2987" y="1138"/>
                    <a:pt x="3099" y="2500"/>
                    <a:pt x="2087" y="3112"/>
                  </a:cubicBezTo>
                  <a:cubicBezTo>
                    <a:pt x="1612" y="3375"/>
                    <a:pt x="1025" y="3287"/>
                    <a:pt x="638" y="2900"/>
                  </a:cubicBezTo>
                  <a:cubicBezTo>
                    <a:pt x="338" y="2575"/>
                    <a:pt x="0" y="1250"/>
                    <a:pt x="800" y="1163"/>
                  </a:cubicBezTo>
                  <a:cubicBezTo>
                    <a:pt x="875" y="1163"/>
                    <a:pt x="875" y="1025"/>
                    <a:pt x="800" y="1038"/>
                  </a:cubicBezTo>
                  <a:cubicBezTo>
                    <a:pt x="250" y="1088"/>
                    <a:pt x="75" y="1762"/>
                    <a:pt x="138" y="2237"/>
                  </a:cubicBezTo>
                  <a:cubicBezTo>
                    <a:pt x="200" y="2850"/>
                    <a:pt x="675" y="3350"/>
                    <a:pt x="1300" y="3450"/>
                  </a:cubicBezTo>
                  <a:cubicBezTo>
                    <a:pt x="1937" y="3550"/>
                    <a:pt x="2450" y="3187"/>
                    <a:pt x="2774" y="2650"/>
                  </a:cubicBezTo>
                  <a:cubicBezTo>
                    <a:pt x="3274" y="1850"/>
                    <a:pt x="3149" y="988"/>
                    <a:pt x="2949" y="113"/>
                  </a:cubicBezTo>
                  <a:cubicBezTo>
                    <a:pt x="2924" y="0"/>
                    <a:pt x="2762" y="50"/>
                    <a:pt x="2787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68"/>
            <p:cNvSpPr/>
            <p:nvPr/>
          </p:nvSpPr>
          <p:spPr>
            <a:xfrm>
              <a:off x="8424141" y="3906750"/>
              <a:ext cx="54495" cy="41642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1400" y="150"/>
                  </a:moveTo>
                  <a:cubicBezTo>
                    <a:pt x="1488" y="462"/>
                    <a:pt x="1450" y="787"/>
                    <a:pt x="1138" y="962"/>
                  </a:cubicBezTo>
                  <a:cubicBezTo>
                    <a:pt x="938" y="1137"/>
                    <a:pt x="713" y="1087"/>
                    <a:pt x="488" y="800"/>
                  </a:cubicBezTo>
                  <a:cubicBezTo>
                    <a:pt x="438" y="675"/>
                    <a:pt x="463" y="537"/>
                    <a:pt x="525" y="425"/>
                  </a:cubicBezTo>
                  <a:cubicBezTo>
                    <a:pt x="638" y="350"/>
                    <a:pt x="538" y="175"/>
                    <a:pt x="425" y="250"/>
                  </a:cubicBezTo>
                  <a:cubicBezTo>
                    <a:pt x="1" y="512"/>
                    <a:pt x="338" y="1212"/>
                    <a:pt x="763" y="1262"/>
                  </a:cubicBezTo>
                  <a:cubicBezTo>
                    <a:pt x="1425" y="1337"/>
                    <a:pt x="1750" y="637"/>
                    <a:pt x="1550" y="100"/>
                  </a:cubicBezTo>
                  <a:cubicBezTo>
                    <a:pt x="1513" y="0"/>
                    <a:pt x="1375" y="38"/>
                    <a:pt x="1388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68"/>
            <p:cNvSpPr/>
            <p:nvPr/>
          </p:nvSpPr>
          <p:spPr>
            <a:xfrm>
              <a:off x="8414026" y="4394844"/>
              <a:ext cx="39712" cy="39712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451" y="463"/>
                  </a:moveTo>
                  <a:lnTo>
                    <a:pt x="451" y="463"/>
                  </a:lnTo>
                  <a:cubicBezTo>
                    <a:pt x="463" y="375"/>
                    <a:pt x="351" y="325"/>
                    <a:pt x="288" y="388"/>
                  </a:cubicBezTo>
                  <a:cubicBezTo>
                    <a:pt x="1" y="800"/>
                    <a:pt x="626" y="1275"/>
                    <a:pt x="950" y="863"/>
                  </a:cubicBezTo>
                  <a:cubicBezTo>
                    <a:pt x="1275" y="438"/>
                    <a:pt x="713" y="0"/>
                    <a:pt x="351" y="325"/>
                  </a:cubicBezTo>
                  <a:cubicBezTo>
                    <a:pt x="276" y="388"/>
                    <a:pt x="376" y="488"/>
                    <a:pt x="451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68"/>
            <p:cNvSpPr/>
            <p:nvPr/>
          </p:nvSpPr>
          <p:spPr>
            <a:xfrm>
              <a:off x="8334290" y="4243557"/>
              <a:ext cx="140456" cy="96480"/>
            </a:xfrm>
            <a:custGeom>
              <a:avLst/>
              <a:gdLst/>
              <a:ahLst/>
              <a:cxnLst/>
              <a:rect l="l" t="t" r="r" b="b"/>
              <a:pathLst>
                <a:path w="4513" h="3100" extrusionOk="0">
                  <a:moveTo>
                    <a:pt x="4375" y="50"/>
                  </a:moveTo>
                  <a:cubicBezTo>
                    <a:pt x="3175" y="1412"/>
                    <a:pt x="1700" y="2175"/>
                    <a:pt x="88" y="2924"/>
                  </a:cubicBezTo>
                  <a:cubicBezTo>
                    <a:pt x="1" y="2962"/>
                    <a:pt x="63" y="3099"/>
                    <a:pt x="151" y="3074"/>
                  </a:cubicBezTo>
                  <a:cubicBezTo>
                    <a:pt x="1850" y="2562"/>
                    <a:pt x="3362" y="1550"/>
                    <a:pt x="4462" y="150"/>
                  </a:cubicBezTo>
                  <a:cubicBezTo>
                    <a:pt x="4512" y="88"/>
                    <a:pt x="4425" y="0"/>
                    <a:pt x="4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68"/>
            <p:cNvSpPr/>
            <p:nvPr/>
          </p:nvSpPr>
          <p:spPr>
            <a:xfrm>
              <a:off x="8308645" y="4322111"/>
              <a:ext cx="40459" cy="3853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388"/>
                  </a:moveTo>
                  <a:cubicBezTo>
                    <a:pt x="550" y="1"/>
                    <a:pt x="0" y="538"/>
                    <a:pt x="375" y="888"/>
                  </a:cubicBezTo>
                  <a:cubicBezTo>
                    <a:pt x="750" y="1238"/>
                    <a:pt x="1300" y="600"/>
                    <a:pt x="837" y="350"/>
                  </a:cubicBezTo>
                  <a:cubicBezTo>
                    <a:pt x="750" y="313"/>
                    <a:pt x="662" y="425"/>
                    <a:pt x="725" y="500"/>
                  </a:cubicBezTo>
                  <a:lnTo>
                    <a:pt x="800" y="500"/>
                  </a:lnTo>
                  <a:cubicBezTo>
                    <a:pt x="875" y="563"/>
                    <a:pt x="962" y="463"/>
                    <a:pt x="912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68"/>
            <p:cNvSpPr/>
            <p:nvPr/>
          </p:nvSpPr>
          <p:spPr>
            <a:xfrm>
              <a:off x="8315648" y="4292544"/>
              <a:ext cx="12076" cy="7438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262" y="26"/>
                  </a:moveTo>
                  <a:cubicBezTo>
                    <a:pt x="212" y="26"/>
                    <a:pt x="150" y="26"/>
                    <a:pt x="100" y="13"/>
                  </a:cubicBezTo>
                  <a:cubicBezTo>
                    <a:pt x="13" y="1"/>
                    <a:pt x="0" y="126"/>
                    <a:pt x="50" y="176"/>
                  </a:cubicBezTo>
                  <a:cubicBezTo>
                    <a:pt x="112" y="213"/>
                    <a:pt x="187" y="238"/>
                    <a:pt x="262" y="226"/>
                  </a:cubicBezTo>
                  <a:cubicBezTo>
                    <a:pt x="387" y="226"/>
                    <a:pt x="387" y="38"/>
                    <a:pt x="2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68"/>
            <p:cNvSpPr/>
            <p:nvPr/>
          </p:nvSpPr>
          <p:spPr>
            <a:xfrm>
              <a:off x="8356076" y="4122989"/>
              <a:ext cx="8590" cy="12480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38" y="250"/>
                  </a:moveTo>
                  <a:cubicBezTo>
                    <a:pt x="226" y="163"/>
                    <a:pt x="176" y="88"/>
                    <a:pt x="101" y="38"/>
                  </a:cubicBezTo>
                  <a:cubicBezTo>
                    <a:pt x="63" y="0"/>
                    <a:pt x="1" y="38"/>
                    <a:pt x="13" y="100"/>
                  </a:cubicBezTo>
                  <a:cubicBezTo>
                    <a:pt x="26" y="175"/>
                    <a:pt x="51" y="250"/>
                    <a:pt x="88" y="313"/>
                  </a:cubicBezTo>
                  <a:cubicBezTo>
                    <a:pt x="138" y="400"/>
                    <a:pt x="276" y="338"/>
                    <a:pt x="251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68"/>
            <p:cNvSpPr/>
            <p:nvPr/>
          </p:nvSpPr>
          <p:spPr>
            <a:xfrm>
              <a:off x="8491832" y="4115986"/>
              <a:ext cx="34235" cy="195263"/>
            </a:xfrm>
            <a:custGeom>
              <a:avLst/>
              <a:gdLst/>
              <a:ahLst/>
              <a:cxnLst/>
              <a:rect l="l" t="t" r="r" b="b"/>
              <a:pathLst>
                <a:path w="1100" h="6274" extrusionOk="0">
                  <a:moveTo>
                    <a:pt x="925" y="100"/>
                  </a:moveTo>
                  <a:cubicBezTo>
                    <a:pt x="850" y="1375"/>
                    <a:pt x="612" y="2600"/>
                    <a:pt x="337" y="3837"/>
                  </a:cubicBezTo>
                  <a:cubicBezTo>
                    <a:pt x="150" y="4649"/>
                    <a:pt x="0" y="5361"/>
                    <a:pt x="312" y="6161"/>
                  </a:cubicBezTo>
                  <a:cubicBezTo>
                    <a:pt x="362" y="6274"/>
                    <a:pt x="525" y="6236"/>
                    <a:pt x="487" y="6111"/>
                  </a:cubicBezTo>
                  <a:cubicBezTo>
                    <a:pt x="175" y="4936"/>
                    <a:pt x="625" y="3812"/>
                    <a:pt x="850" y="2650"/>
                  </a:cubicBezTo>
                  <a:cubicBezTo>
                    <a:pt x="1025" y="1812"/>
                    <a:pt x="1100" y="963"/>
                    <a:pt x="1100" y="100"/>
                  </a:cubicBezTo>
                  <a:cubicBezTo>
                    <a:pt x="1087" y="0"/>
                    <a:pt x="937" y="0"/>
                    <a:pt x="925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68"/>
            <p:cNvSpPr/>
            <p:nvPr/>
          </p:nvSpPr>
          <p:spPr>
            <a:xfrm>
              <a:off x="8487537" y="4296434"/>
              <a:ext cx="38934" cy="41268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438" y="351"/>
                  </a:moveTo>
                  <a:cubicBezTo>
                    <a:pt x="1" y="776"/>
                    <a:pt x="725" y="1325"/>
                    <a:pt x="1013" y="851"/>
                  </a:cubicBezTo>
                  <a:cubicBezTo>
                    <a:pt x="1250" y="476"/>
                    <a:pt x="588" y="1"/>
                    <a:pt x="438" y="476"/>
                  </a:cubicBezTo>
                  <a:cubicBezTo>
                    <a:pt x="413" y="563"/>
                    <a:pt x="525" y="626"/>
                    <a:pt x="588" y="563"/>
                  </a:cubicBezTo>
                  <a:lnTo>
                    <a:pt x="563" y="451"/>
                  </a:lnTo>
                  <a:cubicBezTo>
                    <a:pt x="613" y="363"/>
                    <a:pt x="500" y="276"/>
                    <a:pt x="4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68"/>
            <p:cNvSpPr/>
            <p:nvPr/>
          </p:nvSpPr>
          <p:spPr>
            <a:xfrm>
              <a:off x="8426475" y="4302285"/>
              <a:ext cx="28041" cy="90629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113" y="263"/>
                  </a:moveTo>
                  <a:cubicBezTo>
                    <a:pt x="688" y="900"/>
                    <a:pt x="650" y="1937"/>
                    <a:pt x="450" y="2724"/>
                  </a:cubicBezTo>
                  <a:cubicBezTo>
                    <a:pt x="425" y="2837"/>
                    <a:pt x="588" y="2912"/>
                    <a:pt x="650" y="2812"/>
                  </a:cubicBezTo>
                  <a:cubicBezTo>
                    <a:pt x="900" y="2387"/>
                    <a:pt x="875" y="1687"/>
                    <a:pt x="800" y="1225"/>
                  </a:cubicBezTo>
                  <a:cubicBezTo>
                    <a:pt x="750" y="800"/>
                    <a:pt x="563" y="413"/>
                    <a:pt x="263" y="100"/>
                  </a:cubicBezTo>
                  <a:cubicBezTo>
                    <a:pt x="163" y="0"/>
                    <a:pt x="1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68"/>
            <p:cNvSpPr/>
            <p:nvPr/>
          </p:nvSpPr>
          <p:spPr>
            <a:xfrm>
              <a:off x="8418321" y="4304215"/>
              <a:ext cx="29193" cy="87921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62" y="2612"/>
                  </a:moveTo>
                  <a:cubicBezTo>
                    <a:pt x="188" y="2063"/>
                    <a:pt x="450" y="888"/>
                    <a:pt x="550" y="176"/>
                  </a:cubicBezTo>
                  <a:cubicBezTo>
                    <a:pt x="562" y="76"/>
                    <a:pt x="425" y="1"/>
                    <a:pt x="375" y="101"/>
                  </a:cubicBezTo>
                  <a:cubicBezTo>
                    <a:pt x="0" y="800"/>
                    <a:pt x="63" y="2238"/>
                    <a:pt x="737" y="2750"/>
                  </a:cubicBezTo>
                  <a:cubicBezTo>
                    <a:pt x="825" y="2825"/>
                    <a:pt x="937" y="2675"/>
                    <a:pt x="850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68"/>
            <p:cNvSpPr/>
            <p:nvPr/>
          </p:nvSpPr>
          <p:spPr>
            <a:xfrm>
              <a:off x="8436963" y="4179756"/>
              <a:ext cx="70430" cy="22221"/>
            </a:xfrm>
            <a:custGeom>
              <a:avLst/>
              <a:gdLst/>
              <a:ahLst/>
              <a:cxnLst/>
              <a:rect l="l" t="t" r="r" b="b"/>
              <a:pathLst>
                <a:path w="2263" h="714" extrusionOk="0">
                  <a:moveTo>
                    <a:pt x="2150" y="238"/>
                  </a:moveTo>
                  <a:cubicBezTo>
                    <a:pt x="1463" y="1"/>
                    <a:pt x="726" y="88"/>
                    <a:pt x="113" y="476"/>
                  </a:cubicBezTo>
                  <a:cubicBezTo>
                    <a:pt x="1" y="551"/>
                    <a:pt x="101" y="713"/>
                    <a:pt x="226" y="663"/>
                  </a:cubicBezTo>
                  <a:cubicBezTo>
                    <a:pt x="788" y="326"/>
                    <a:pt x="1463" y="238"/>
                    <a:pt x="2100" y="413"/>
                  </a:cubicBezTo>
                  <a:cubicBezTo>
                    <a:pt x="2213" y="438"/>
                    <a:pt x="2263" y="263"/>
                    <a:pt x="2150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68"/>
            <p:cNvSpPr/>
            <p:nvPr/>
          </p:nvSpPr>
          <p:spPr>
            <a:xfrm>
              <a:off x="8437368" y="4188719"/>
              <a:ext cx="70026" cy="26454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25" y="400"/>
                  </a:moveTo>
                  <a:cubicBezTo>
                    <a:pt x="475" y="538"/>
                    <a:pt x="2250" y="850"/>
                    <a:pt x="2125" y="63"/>
                  </a:cubicBezTo>
                  <a:cubicBezTo>
                    <a:pt x="2112" y="25"/>
                    <a:pt x="2075" y="0"/>
                    <a:pt x="2037" y="13"/>
                  </a:cubicBezTo>
                  <a:cubicBezTo>
                    <a:pt x="1788" y="113"/>
                    <a:pt x="1613" y="250"/>
                    <a:pt x="1338" y="300"/>
                  </a:cubicBezTo>
                  <a:cubicBezTo>
                    <a:pt x="950" y="363"/>
                    <a:pt x="550" y="313"/>
                    <a:pt x="188" y="188"/>
                  </a:cubicBezTo>
                  <a:cubicBezTo>
                    <a:pt x="50" y="138"/>
                    <a:pt x="0" y="338"/>
                    <a:pt x="125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68"/>
            <p:cNvSpPr/>
            <p:nvPr/>
          </p:nvSpPr>
          <p:spPr>
            <a:xfrm>
              <a:off x="8397687" y="3766325"/>
              <a:ext cx="33114" cy="103109"/>
            </a:xfrm>
            <a:custGeom>
              <a:avLst/>
              <a:gdLst/>
              <a:ahLst/>
              <a:cxnLst/>
              <a:rect l="l" t="t" r="r" b="b"/>
              <a:pathLst>
                <a:path w="1064" h="3313" extrusionOk="0">
                  <a:moveTo>
                    <a:pt x="713" y="151"/>
                  </a:moveTo>
                  <a:cubicBezTo>
                    <a:pt x="776" y="713"/>
                    <a:pt x="738" y="1275"/>
                    <a:pt x="601" y="1813"/>
                  </a:cubicBezTo>
                  <a:cubicBezTo>
                    <a:pt x="463" y="2300"/>
                    <a:pt x="188" y="2713"/>
                    <a:pt x="26" y="3175"/>
                  </a:cubicBezTo>
                  <a:cubicBezTo>
                    <a:pt x="1" y="3262"/>
                    <a:pt x="101" y="3312"/>
                    <a:pt x="163" y="3262"/>
                  </a:cubicBezTo>
                  <a:cubicBezTo>
                    <a:pt x="938" y="2500"/>
                    <a:pt x="1063" y="1138"/>
                    <a:pt x="926" y="126"/>
                  </a:cubicBezTo>
                  <a:cubicBezTo>
                    <a:pt x="913" y="1"/>
                    <a:pt x="701" y="26"/>
                    <a:pt x="71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68"/>
            <p:cNvSpPr/>
            <p:nvPr/>
          </p:nvSpPr>
          <p:spPr>
            <a:xfrm>
              <a:off x="8386794" y="3744166"/>
              <a:ext cx="38561" cy="125268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438" y="3824"/>
                  </a:moveTo>
                  <a:cubicBezTo>
                    <a:pt x="338" y="3150"/>
                    <a:pt x="226" y="2450"/>
                    <a:pt x="388" y="1775"/>
                  </a:cubicBezTo>
                  <a:cubicBezTo>
                    <a:pt x="513" y="1225"/>
                    <a:pt x="838" y="738"/>
                    <a:pt x="1138" y="263"/>
                  </a:cubicBezTo>
                  <a:cubicBezTo>
                    <a:pt x="1238" y="125"/>
                    <a:pt x="1013" y="0"/>
                    <a:pt x="913" y="138"/>
                  </a:cubicBezTo>
                  <a:cubicBezTo>
                    <a:pt x="551" y="700"/>
                    <a:pt x="201" y="1288"/>
                    <a:pt x="88" y="1975"/>
                  </a:cubicBezTo>
                  <a:cubicBezTo>
                    <a:pt x="1" y="2612"/>
                    <a:pt x="126" y="3262"/>
                    <a:pt x="238" y="3887"/>
                  </a:cubicBezTo>
                  <a:cubicBezTo>
                    <a:pt x="263" y="4024"/>
                    <a:pt x="463" y="3962"/>
                    <a:pt x="43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68"/>
            <p:cNvSpPr/>
            <p:nvPr/>
          </p:nvSpPr>
          <p:spPr>
            <a:xfrm>
              <a:off x="8191967" y="4248226"/>
              <a:ext cx="10519" cy="10146"/>
            </a:xfrm>
            <a:custGeom>
              <a:avLst/>
              <a:gdLst/>
              <a:ahLst/>
              <a:cxnLst/>
              <a:rect l="l" t="t" r="r" b="b"/>
              <a:pathLst>
                <a:path w="338" h="326" extrusionOk="0">
                  <a:moveTo>
                    <a:pt x="88" y="313"/>
                  </a:moveTo>
                  <a:cubicBezTo>
                    <a:pt x="175" y="325"/>
                    <a:pt x="262" y="288"/>
                    <a:pt x="312" y="213"/>
                  </a:cubicBezTo>
                  <a:cubicBezTo>
                    <a:pt x="325" y="200"/>
                    <a:pt x="337" y="163"/>
                    <a:pt x="325" y="138"/>
                  </a:cubicBezTo>
                  <a:lnTo>
                    <a:pt x="300" y="50"/>
                  </a:lnTo>
                  <a:cubicBezTo>
                    <a:pt x="287" y="13"/>
                    <a:pt x="225" y="0"/>
                    <a:pt x="212" y="38"/>
                  </a:cubicBezTo>
                  <a:lnTo>
                    <a:pt x="75" y="175"/>
                  </a:lnTo>
                  <a:cubicBezTo>
                    <a:pt x="0" y="200"/>
                    <a:pt x="13" y="325"/>
                    <a:pt x="8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68"/>
            <p:cNvSpPr/>
            <p:nvPr/>
          </p:nvSpPr>
          <p:spPr>
            <a:xfrm>
              <a:off x="8121568" y="4239667"/>
              <a:ext cx="73138" cy="18705"/>
            </a:xfrm>
            <a:custGeom>
              <a:avLst/>
              <a:gdLst/>
              <a:ahLst/>
              <a:cxnLst/>
              <a:rect l="l" t="t" r="r" b="b"/>
              <a:pathLst>
                <a:path w="2350" h="601" extrusionOk="0">
                  <a:moveTo>
                    <a:pt x="2300" y="475"/>
                  </a:moveTo>
                  <a:cubicBezTo>
                    <a:pt x="1625" y="138"/>
                    <a:pt x="825" y="0"/>
                    <a:pt x="88" y="225"/>
                  </a:cubicBezTo>
                  <a:cubicBezTo>
                    <a:pt x="0" y="250"/>
                    <a:pt x="0" y="413"/>
                    <a:pt x="113" y="400"/>
                  </a:cubicBezTo>
                  <a:cubicBezTo>
                    <a:pt x="862" y="313"/>
                    <a:pt x="1537" y="313"/>
                    <a:pt x="2250" y="588"/>
                  </a:cubicBezTo>
                  <a:cubicBezTo>
                    <a:pt x="2312" y="600"/>
                    <a:pt x="2350" y="500"/>
                    <a:pt x="230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68"/>
            <p:cNvSpPr/>
            <p:nvPr/>
          </p:nvSpPr>
          <p:spPr>
            <a:xfrm>
              <a:off x="8121163" y="4230704"/>
              <a:ext cx="31527" cy="21039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201" y="613"/>
                  </a:moveTo>
                  <a:cubicBezTo>
                    <a:pt x="413" y="351"/>
                    <a:pt x="650" y="276"/>
                    <a:pt x="938" y="163"/>
                  </a:cubicBezTo>
                  <a:cubicBezTo>
                    <a:pt x="1013" y="126"/>
                    <a:pt x="1013" y="1"/>
                    <a:pt x="925" y="1"/>
                  </a:cubicBezTo>
                  <a:cubicBezTo>
                    <a:pt x="575" y="26"/>
                    <a:pt x="251" y="201"/>
                    <a:pt x="63" y="501"/>
                  </a:cubicBezTo>
                  <a:cubicBezTo>
                    <a:pt x="1" y="576"/>
                    <a:pt x="138" y="676"/>
                    <a:pt x="201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68"/>
            <p:cNvSpPr/>
            <p:nvPr/>
          </p:nvSpPr>
          <p:spPr>
            <a:xfrm>
              <a:off x="8170181" y="4183273"/>
              <a:ext cx="33083" cy="68874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1012" y="2075"/>
                  </a:moveTo>
                  <a:cubicBezTo>
                    <a:pt x="838" y="1775"/>
                    <a:pt x="700" y="1462"/>
                    <a:pt x="575" y="1125"/>
                  </a:cubicBezTo>
                  <a:cubicBezTo>
                    <a:pt x="463" y="775"/>
                    <a:pt x="525" y="475"/>
                    <a:pt x="575" y="125"/>
                  </a:cubicBezTo>
                  <a:cubicBezTo>
                    <a:pt x="588" y="25"/>
                    <a:pt x="450" y="0"/>
                    <a:pt x="413" y="75"/>
                  </a:cubicBezTo>
                  <a:cubicBezTo>
                    <a:pt x="0" y="775"/>
                    <a:pt x="463" y="1612"/>
                    <a:pt x="925" y="2162"/>
                  </a:cubicBezTo>
                  <a:cubicBezTo>
                    <a:pt x="975" y="2212"/>
                    <a:pt x="1062" y="2137"/>
                    <a:pt x="1025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68"/>
            <p:cNvSpPr/>
            <p:nvPr/>
          </p:nvSpPr>
          <p:spPr>
            <a:xfrm>
              <a:off x="8168999" y="4181717"/>
              <a:ext cx="21039" cy="43198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76" y="138"/>
                  </a:moveTo>
                  <a:cubicBezTo>
                    <a:pt x="113" y="450"/>
                    <a:pt x="1" y="875"/>
                    <a:pt x="51" y="1287"/>
                  </a:cubicBezTo>
                  <a:cubicBezTo>
                    <a:pt x="63" y="1387"/>
                    <a:pt x="201" y="1350"/>
                    <a:pt x="226" y="1262"/>
                  </a:cubicBezTo>
                  <a:cubicBezTo>
                    <a:pt x="238" y="875"/>
                    <a:pt x="301" y="575"/>
                    <a:pt x="576" y="288"/>
                  </a:cubicBezTo>
                  <a:cubicBezTo>
                    <a:pt x="676" y="150"/>
                    <a:pt x="476" y="0"/>
                    <a:pt x="376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68"/>
            <p:cNvSpPr/>
            <p:nvPr/>
          </p:nvSpPr>
          <p:spPr>
            <a:xfrm>
              <a:off x="8147991" y="4212808"/>
              <a:ext cx="28446" cy="14036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788" y="238"/>
                  </a:moveTo>
                  <a:cubicBezTo>
                    <a:pt x="576" y="176"/>
                    <a:pt x="363" y="76"/>
                    <a:pt x="138" y="26"/>
                  </a:cubicBezTo>
                  <a:cubicBezTo>
                    <a:pt x="51" y="1"/>
                    <a:pt x="1" y="113"/>
                    <a:pt x="88" y="163"/>
                  </a:cubicBezTo>
                  <a:cubicBezTo>
                    <a:pt x="288" y="288"/>
                    <a:pt x="513" y="376"/>
                    <a:pt x="738" y="426"/>
                  </a:cubicBezTo>
                  <a:cubicBezTo>
                    <a:pt x="863" y="451"/>
                    <a:pt x="913" y="276"/>
                    <a:pt x="78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68"/>
            <p:cNvSpPr/>
            <p:nvPr/>
          </p:nvSpPr>
          <p:spPr>
            <a:xfrm>
              <a:off x="8146839" y="4212808"/>
              <a:ext cx="20261" cy="24556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63" y="226"/>
                  </a:moveTo>
                  <a:cubicBezTo>
                    <a:pt x="150" y="413"/>
                    <a:pt x="275" y="588"/>
                    <a:pt x="438" y="726"/>
                  </a:cubicBezTo>
                  <a:cubicBezTo>
                    <a:pt x="513" y="788"/>
                    <a:pt x="650" y="701"/>
                    <a:pt x="588" y="613"/>
                  </a:cubicBezTo>
                  <a:cubicBezTo>
                    <a:pt x="488" y="438"/>
                    <a:pt x="363" y="288"/>
                    <a:pt x="250" y="126"/>
                  </a:cubicBezTo>
                  <a:cubicBezTo>
                    <a:pt x="175" y="1"/>
                    <a:pt x="0" y="101"/>
                    <a:pt x="75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68"/>
            <p:cNvSpPr/>
            <p:nvPr/>
          </p:nvSpPr>
          <p:spPr>
            <a:xfrm>
              <a:off x="8143322" y="4228370"/>
              <a:ext cx="21817" cy="859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6" y="51"/>
                  </a:moveTo>
                  <a:cubicBezTo>
                    <a:pt x="413" y="1"/>
                    <a:pt x="226" y="26"/>
                    <a:pt x="88" y="113"/>
                  </a:cubicBezTo>
                  <a:cubicBezTo>
                    <a:pt x="1" y="163"/>
                    <a:pt x="63" y="276"/>
                    <a:pt x="138" y="251"/>
                  </a:cubicBezTo>
                  <a:lnTo>
                    <a:pt x="526" y="238"/>
                  </a:lnTo>
                  <a:cubicBezTo>
                    <a:pt x="638" y="263"/>
                    <a:pt x="701" y="88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68"/>
            <p:cNvSpPr/>
            <p:nvPr/>
          </p:nvSpPr>
          <p:spPr>
            <a:xfrm>
              <a:off x="8118456" y="4188315"/>
              <a:ext cx="35791" cy="29193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638" y="788"/>
                  </a:moveTo>
                  <a:cubicBezTo>
                    <a:pt x="1150" y="675"/>
                    <a:pt x="862" y="1"/>
                    <a:pt x="425" y="101"/>
                  </a:cubicBezTo>
                  <a:cubicBezTo>
                    <a:pt x="0" y="201"/>
                    <a:pt x="113" y="938"/>
                    <a:pt x="625" y="788"/>
                  </a:cubicBezTo>
                  <a:cubicBezTo>
                    <a:pt x="737" y="750"/>
                    <a:pt x="712" y="588"/>
                    <a:pt x="600" y="600"/>
                  </a:cubicBezTo>
                  <a:lnTo>
                    <a:pt x="600" y="613"/>
                  </a:lnTo>
                  <a:cubicBezTo>
                    <a:pt x="488" y="650"/>
                    <a:pt x="538" y="813"/>
                    <a:pt x="65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68"/>
            <p:cNvSpPr/>
            <p:nvPr/>
          </p:nvSpPr>
          <p:spPr>
            <a:xfrm>
              <a:off x="890193" y="4387063"/>
              <a:ext cx="686096" cy="237278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832" y="4662"/>
                  </a:moveTo>
                  <a:cubicBezTo>
                    <a:pt x="17009" y="0"/>
                    <a:pt x="10598" y="7623"/>
                    <a:pt x="4962" y="6311"/>
                  </a:cubicBezTo>
                  <a:cubicBezTo>
                    <a:pt x="1963" y="5611"/>
                    <a:pt x="1" y="3300"/>
                    <a:pt x="101" y="238"/>
                  </a:cubicBezTo>
                  <a:cubicBezTo>
                    <a:pt x="101" y="150"/>
                    <a:pt x="251" y="150"/>
                    <a:pt x="251" y="238"/>
                  </a:cubicBezTo>
                  <a:cubicBezTo>
                    <a:pt x="513" y="6511"/>
                    <a:pt x="7511" y="6724"/>
                    <a:pt x="11885" y="4887"/>
                  </a:cubicBezTo>
                  <a:cubicBezTo>
                    <a:pt x="13597" y="4162"/>
                    <a:pt x="15322" y="3175"/>
                    <a:pt x="17209" y="2950"/>
                  </a:cubicBezTo>
                  <a:cubicBezTo>
                    <a:pt x="19108" y="2725"/>
                    <a:pt x="20620" y="3225"/>
                    <a:pt x="21970" y="4524"/>
                  </a:cubicBezTo>
                  <a:cubicBezTo>
                    <a:pt x="22045" y="4612"/>
                    <a:pt x="21920" y="4737"/>
                    <a:pt x="21832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68"/>
            <p:cNvSpPr/>
            <p:nvPr/>
          </p:nvSpPr>
          <p:spPr>
            <a:xfrm>
              <a:off x="896417" y="4264565"/>
              <a:ext cx="225234" cy="150913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13" y="3174"/>
                  </a:moveTo>
                  <a:cubicBezTo>
                    <a:pt x="151" y="1162"/>
                    <a:pt x="2612" y="0"/>
                    <a:pt x="4412" y="537"/>
                  </a:cubicBezTo>
                  <a:cubicBezTo>
                    <a:pt x="5924" y="987"/>
                    <a:pt x="7236" y="3524"/>
                    <a:pt x="5849" y="4774"/>
                  </a:cubicBezTo>
                  <a:cubicBezTo>
                    <a:pt x="5774" y="4849"/>
                    <a:pt x="5662" y="4736"/>
                    <a:pt x="5724" y="4661"/>
                  </a:cubicBezTo>
                  <a:cubicBezTo>
                    <a:pt x="7124" y="3137"/>
                    <a:pt x="5462" y="837"/>
                    <a:pt x="3837" y="637"/>
                  </a:cubicBezTo>
                  <a:cubicBezTo>
                    <a:pt x="2287" y="437"/>
                    <a:pt x="325" y="1450"/>
                    <a:pt x="201" y="3174"/>
                  </a:cubicBezTo>
                  <a:cubicBezTo>
                    <a:pt x="201" y="3299"/>
                    <a:pt x="1" y="3299"/>
                    <a:pt x="13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68"/>
            <p:cNvSpPr/>
            <p:nvPr/>
          </p:nvSpPr>
          <p:spPr>
            <a:xfrm>
              <a:off x="963704" y="4346604"/>
              <a:ext cx="91033" cy="96106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62" y="2600"/>
                  </a:moveTo>
                  <a:cubicBezTo>
                    <a:pt x="2025" y="3087"/>
                    <a:pt x="800" y="2738"/>
                    <a:pt x="388" y="1850"/>
                  </a:cubicBezTo>
                  <a:cubicBezTo>
                    <a:pt x="0" y="1026"/>
                    <a:pt x="613" y="101"/>
                    <a:pt x="1488" y="13"/>
                  </a:cubicBezTo>
                  <a:cubicBezTo>
                    <a:pt x="1588" y="1"/>
                    <a:pt x="1625" y="188"/>
                    <a:pt x="1513" y="213"/>
                  </a:cubicBezTo>
                  <a:cubicBezTo>
                    <a:pt x="700" y="351"/>
                    <a:pt x="200" y="1176"/>
                    <a:pt x="663" y="1925"/>
                  </a:cubicBezTo>
                  <a:cubicBezTo>
                    <a:pt x="1138" y="2613"/>
                    <a:pt x="2037" y="2838"/>
                    <a:pt x="2775" y="2463"/>
                  </a:cubicBezTo>
                  <a:cubicBezTo>
                    <a:pt x="2850" y="2425"/>
                    <a:pt x="2925" y="2538"/>
                    <a:pt x="2850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68"/>
            <p:cNvSpPr/>
            <p:nvPr/>
          </p:nvSpPr>
          <p:spPr>
            <a:xfrm>
              <a:off x="1021654" y="4354011"/>
              <a:ext cx="31" cy="40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68"/>
            <p:cNvSpPr/>
            <p:nvPr/>
          </p:nvSpPr>
          <p:spPr>
            <a:xfrm>
              <a:off x="781700" y="4446943"/>
              <a:ext cx="257476" cy="129158"/>
            </a:xfrm>
            <a:custGeom>
              <a:avLst/>
              <a:gdLst/>
              <a:ahLst/>
              <a:cxnLst/>
              <a:rect l="l" t="t" r="r" b="b"/>
              <a:pathLst>
                <a:path w="8273" h="4150" extrusionOk="0">
                  <a:moveTo>
                    <a:pt x="8135" y="4137"/>
                  </a:moveTo>
                  <a:cubicBezTo>
                    <a:pt x="6998" y="3887"/>
                    <a:pt x="5936" y="3425"/>
                    <a:pt x="4986" y="2775"/>
                  </a:cubicBezTo>
                  <a:cubicBezTo>
                    <a:pt x="3537" y="1763"/>
                    <a:pt x="2062" y="1"/>
                    <a:pt x="175" y="1276"/>
                  </a:cubicBezTo>
                  <a:cubicBezTo>
                    <a:pt x="100" y="1326"/>
                    <a:pt x="0" y="1201"/>
                    <a:pt x="75" y="1138"/>
                  </a:cubicBezTo>
                  <a:cubicBezTo>
                    <a:pt x="837" y="451"/>
                    <a:pt x="1787" y="451"/>
                    <a:pt x="2699" y="851"/>
                  </a:cubicBezTo>
                  <a:cubicBezTo>
                    <a:pt x="3374" y="1151"/>
                    <a:pt x="3912" y="1676"/>
                    <a:pt x="4474" y="2125"/>
                  </a:cubicBezTo>
                  <a:cubicBezTo>
                    <a:pt x="5549" y="3013"/>
                    <a:pt x="6811" y="3650"/>
                    <a:pt x="8173" y="3975"/>
                  </a:cubicBezTo>
                  <a:cubicBezTo>
                    <a:pt x="8273" y="4000"/>
                    <a:pt x="8235" y="4150"/>
                    <a:pt x="8135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68"/>
            <p:cNvSpPr/>
            <p:nvPr/>
          </p:nvSpPr>
          <p:spPr>
            <a:xfrm>
              <a:off x="1106058" y="4470285"/>
              <a:ext cx="110080" cy="99592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3424" y="2888"/>
                  </a:moveTo>
                  <a:cubicBezTo>
                    <a:pt x="2550" y="3087"/>
                    <a:pt x="1700" y="3200"/>
                    <a:pt x="888" y="2713"/>
                  </a:cubicBezTo>
                  <a:cubicBezTo>
                    <a:pt x="363" y="2388"/>
                    <a:pt x="0" y="1875"/>
                    <a:pt x="100" y="1225"/>
                  </a:cubicBezTo>
                  <a:cubicBezTo>
                    <a:pt x="188" y="613"/>
                    <a:pt x="688" y="138"/>
                    <a:pt x="1312" y="63"/>
                  </a:cubicBezTo>
                  <a:cubicBezTo>
                    <a:pt x="1787" y="13"/>
                    <a:pt x="2462" y="176"/>
                    <a:pt x="2512" y="726"/>
                  </a:cubicBezTo>
                  <a:cubicBezTo>
                    <a:pt x="2525" y="813"/>
                    <a:pt x="2387" y="813"/>
                    <a:pt x="2375" y="726"/>
                  </a:cubicBezTo>
                  <a:cubicBezTo>
                    <a:pt x="2312" y="1"/>
                    <a:pt x="1100" y="263"/>
                    <a:pt x="775" y="488"/>
                  </a:cubicBezTo>
                  <a:cubicBezTo>
                    <a:pt x="288" y="838"/>
                    <a:pt x="138" y="1500"/>
                    <a:pt x="438" y="2025"/>
                  </a:cubicBezTo>
                  <a:cubicBezTo>
                    <a:pt x="1050" y="3037"/>
                    <a:pt x="2400" y="2937"/>
                    <a:pt x="3374" y="2713"/>
                  </a:cubicBezTo>
                  <a:cubicBezTo>
                    <a:pt x="3487" y="2688"/>
                    <a:pt x="3537" y="2863"/>
                    <a:pt x="3424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68"/>
            <p:cNvSpPr/>
            <p:nvPr/>
          </p:nvSpPr>
          <p:spPr>
            <a:xfrm>
              <a:off x="1243744" y="4483138"/>
              <a:ext cx="41642" cy="54091"/>
            </a:xfrm>
            <a:custGeom>
              <a:avLst/>
              <a:gdLst/>
              <a:ahLst/>
              <a:cxnLst/>
              <a:rect l="l" t="t" r="r" b="b"/>
              <a:pathLst>
                <a:path w="1338" h="1738" extrusionOk="0">
                  <a:moveTo>
                    <a:pt x="1237" y="1550"/>
                  </a:moveTo>
                  <a:cubicBezTo>
                    <a:pt x="700" y="1737"/>
                    <a:pt x="0" y="1412"/>
                    <a:pt x="75" y="762"/>
                  </a:cubicBezTo>
                  <a:cubicBezTo>
                    <a:pt x="125" y="338"/>
                    <a:pt x="825" y="0"/>
                    <a:pt x="1087" y="425"/>
                  </a:cubicBezTo>
                  <a:cubicBezTo>
                    <a:pt x="1162" y="538"/>
                    <a:pt x="987" y="637"/>
                    <a:pt x="912" y="525"/>
                  </a:cubicBezTo>
                  <a:cubicBezTo>
                    <a:pt x="800" y="463"/>
                    <a:pt x="662" y="438"/>
                    <a:pt x="537" y="488"/>
                  </a:cubicBezTo>
                  <a:cubicBezTo>
                    <a:pt x="263" y="712"/>
                    <a:pt x="213" y="937"/>
                    <a:pt x="388" y="1137"/>
                  </a:cubicBezTo>
                  <a:cubicBezTo>
                    <a:pt x="550" y="1450"/>
                    <a:pt x="887" y="1487"/>
                    <a:pt x="1200" y="1400"/>
                  </a:cubicBezTo>
                  <a:cubicBezTo>
                    <a:pt x="1300" y="1362"/>
                    <a:pt x="1337" y="1525"/>
                    <a:pt x="1237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68"/>
            <p:cNvSpPr/>
            <p:nvPr/>
          </p:nvSpPr>
          <p:spPr>
            <a:xfrm>
              <a:off x="757953" y="4472619"/>
              <a:ext cx="39712" cy="39712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38" y="351"/>
                  </a:moveTo>
                  <a:cubicBezTo>
                    <a:pt x="1275" y="713"/>
                    <a:pt x="813" y="1275"/>
                    <a:pt x="413" y="950"/>
                  </a:cubicBezTo>
                  <a:cubicBezTo>
                    <a:pt x="1" y="626"/>
                    <a:pt x="476" y="1"/>
                    <a:pt x="888" y="301"/>
                  </a:cubicBezTo>
                  <a:cubicBezTo>
                    <a:pt x="950" y="351"/>
                    <a:pt x="900" y="463"/>
                    <a:pt x="813" y="451"/>
                  </a:cubicBezTo>
                  <a:lnTo>
                    <a:pt x="813" y="451"/>
                  </a:lnTo>
                  <a:cubicBezTo>
                    <a:pt x="776" y="376"/>
                    <a:pt x="875" y="276"/>
                    <a:pt x="950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68"/>
            <p:cNvSpPr/>
            <p:nvPr/>
          </p:nvSpPr>
          <p:spPr>
            <a:xfrm>
              <a:off x="852068" y="4392883"/>
              <a:ext cx="96884" cy="140829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2963" y="4462"/>
                  </a:moveTo>
                  <a:cubicBezTo>
                    <a:pt x="1563" y="3363"/>
                    <a:pt x="538" y="1850"/>
                    <a:pt x="26" y="151"/>
                  </a:cubicBezTo>
                  <a:cubicBezTo>
                    <a:pt x="1" y="63"/>
                    <a:pt x="138" y="1"/>
                    <a:pt x="188" y="88"/>
                  </a:cubicBezTo>
                  <a:cubicBezTo>
                    <a:pt x="926" y="1700"/>
                    <a:pt x="1700" y="3188"/>
                    <a:pt x="3050" y="4375"/>
                  </a:cubicBezTo>
                  <a:cubicBezTo>
                    <a:pt x="3113" y="4437"/>
                    <a:pt x="3025" y="4525"/>
                    <a:pt x="29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68"/>
            <p:cNvSpPr/>
            <p:nvPr/>
          </p:nvSpPr>
          <p:spPr>
            <a:xfrm>
              <a:off x="831869" y="4367238"/>
              <a:ext cx="38530" cy="40459"/>
            </a:xfrm>
            <a:custGeom>
              <a:avLst/>
              <a:gdLst/>
              <a:ahLst/>
              <a:cxnLst/>
              <a:rect l="l" t="t" r="r" b="b"/>
              <a:pathLst>
                <a:path w="1238" h="1300" extrusionOk="0">
                  <a:moveTo>
                    <a:pt x="737" y="800"/>
                  </a:moveTo>
                  <a:lnTo>
                    <a:pt x="737" y="737"/>
                  </a:lnTo>
                  <a:cubicBezTo>
                    <a:pt x="812" y="662"/>
                    <a:pt x="925" y="750"/>
                    <a:pt x="875" y="850"/>
                  </a:cubicBezTo>
                  <a:cubicBezTo>
                    <a:pt x="637" y="1300"/>
                    <a:pt x="0" y="750"/>
                    <a:pt x="350" y="375"/>
                  </a:cubicBezTo>
                  <a:cubicBezTo>
                    <a:pt x="687" y="0"/>
                    <a:pt x="1237" y="550"/>
                    <a:pt x="850" y="912"/>
                  </a:cubicBezTo>
                  <a:cubicBezTo>
                    <a:pt x="762" y="975"/>
                    <a:pt x="675" y="875"/>
                    <a:pt x="725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68"/>
            <p:cNvSpPr/>
            <p:nvPr/>
          </p:nvSpPr>
          <p:spPr>
            <a:xfrm>
              <a:off x="892527" y="4374241"/>
              <a:ext cx="7034" cy="11671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13" y="263"/>
                  </a:moveTo>
                  <a:cubicBezTo>
                    <a:pt x="1" y="188"/>
                    <a:pt x="26" y="113"/>
                    <a:pt x="76" y="63"/>
                  </a:cubicBezTo>
                  <a:cubicBezTo>
                    <a:pt x="113" y="0"/>
                    <a:pt x="226" y="13"/>
                    <a:pt x="226" y="100"/>
                  </a:cubicBezTo>
                  <a:cubicBezTo>
                    <a:pt x="213" y="150"/>
                    <a:pt x="213" y="213"/>
                    <a:pt x="213" y="263"/>
                  </a:cubicBezTo>
                  <a:cubicBezTo>
                    <a:pt x="201" y="375"/>
                    <a:pt x="38" y="375"/>
                    <a:pt x="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68"/>
            <p:cNvSpPr/>
            <p:nvPr/>
          </p:nvSpPr>
          <p:spPr>
            <a:xfrm>
              <a:off x="1057040" y="4414669"/>
              <a:ext cx="12480" cy="859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88" y="88"/>
                  </a:moveTo>
                  <a:cubicBezTo>
                    <a:pt x="151" y="51"/>
                    <a:pt x="226" y="26"/>
                    <a:pt x="301" y="13"/>
                  </a:cubicBezTo>
                  <a:cubicBezTo>
                    <a:pt x="351" y="1"/>
                    <a:pt x="401" y="63"/>
                    <a:pt x="351" y="113"/>
                  </a:cubicBezTo>
                  <a:cubicBezTo>
                    <a:pt x="301" y="176"/>
                    <a:pt x="226" y="226"/>
                    <a:pt x="151" y="251"/>
                  </a:cubicBezTo>
                  <a:cubicBezTo>
                    <a:pt x="63" y="276"/>
                    <a:pt x="1" y="138"/>
                    <a:pt x="8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68"/>
            <p:cNvSpPr/>
            <p:nvPr/>
          </p:nvSpPr>
          <p:spPr>
            <a:xfrm>
              <a:off x="881261" y="4550425"/>
              <a:ext cx="195263" cy="34639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6174" y="1100"/>
                  </a:moveTo>
                  <a:cubicBezTo>
                    <a:pt x="5311" y="1112"/>
                    <a:pt x="4449" y="1025"/>
                    <a:pt x="3612" y="850"/>
                  </a:cubicBezTo>
                  <a:cubicBezTo>
                    <a:pt x="2462" y="625"/>
                    <a:pt x="1337" y="175"/>
                    <a:pt x="163" y="500"/>
                  </a:cubicBezTo>
                  <a:cubicBezTo>
                    <a:pt x="38" y="525"/>
                    <a:pt x="0" y="362"/>
                    <a:pt x="113" y="313"/>
                  </a:cubicBezTo>
                  <a:cubicBezTo>
                    <a:pt x="900" y="0"/>
                    <a:pt x="1625" y="163"/>
                    <a:pt x="2437" y="337"/>
                  </a:cubicBezTo>
                  <a:cubicBezTo>
                    <a:pt x="3674" y="612"/>
                    <a:pt x="4899" y="862"/>
                    <a:pt x="6174" y="925"/>
                  </a:cubicBezTo>
                  <a:cubicBezTo>
                    <a:pt x="6274" y="937"/>
                    <a:pt x="6274" y="1087"/>
                    <a:pt x="6174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68"/>
            <p:cNvSpPr/>
            <p:nvPr/>
          </p:nvSpPr>
          <p:spPr>
            <a:xfrm>
              <a:off x="854402" y="4546535"/>
              <a:ext cx="41268" cy="38903"/>
            </a:xfrm>
            <a:custGeom>
              <a:avLst/>
              <a:gdLst/>
              <a:ahLst/>
              <a:cxnLst/>
              <a:rect l="l" t="t" r="r" b="b"/>
              <a:pathLst>
                <a:path w="1326" h="1250" extrusionOk="0">
                  <a:moveTo>
                    <a:pt x="876" y="550"/>
                  </a:moveTo>
                  <a:lnTo>
                    <a:pt x="763" y="587"/>
                  </a:lnTo>
                  <a:cubicBezTo>
                    <a:pt x="713" y="512"/>
                    <a:pt x="763" y="413"/>
                    <a:pt x="851" y="425"/>
                  </a:cubicBezTo>
                  <a:cubicBezTo>
                    <a:pt x="1326" y="587"/>
                    <a:pt x="851" y="1250"/>
                    <a:pt x="476" y="1012"/>
                  </a:cubicBezTo>
                  <a:cubicBezTo>
                    <a:pt x="1" y="712"/>
                    <a:pt x="551" y="0"/>
                    <a:pt x="976" y="438"/>
                  </a:cubicBezTo>
                  <a:cubicBezTo>
                    <a:pt x="1038" y="500"/>
                    <a:pt x="963" y="600"/>
                    <a:pt x="876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68"/>
            <p:cNvSpPr/>
            <p:nvPr/>
          </p:nvSpPr>
          <p:spPr>
            <a:xfrm>
              <a:off x="799564" y="4485473"/>
              <a:ext cx="90660" cy="2801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2813" y="263"/>
                  </a:moveTo>
                  <a:cubicBezTo>
                    <a:pt x="2500" y="562"/>
                    <a:pt x="2113" y="750"/>
                    <a:pt x="1688" y="800"/>
                  </a:cubicBezTo>
                  <a:cubicBezTo>
                    <a:pt x="1226" y="862"/>
                    <a:pt x="526" y="900"/>
                    <a:pt x="113" y="637"/>
                  </a:cubicBezTo>
                  <a:cubicBezTo>
                    <a:pt x="1" y="575"/>
                    <a:pt x="63" y="413"/>
                    <a:pt x="188" y="438"/>
                  </a:cubicBezTo>
                  <a:cubicBezTo>
                    <a:pt x="976" y="637"/>
                    <a:pt x="2013" y="687"/>
                    <a:pt x="2650" y="100"/>
                  </a:cubicBezTo>
                  <a:cubicBezTo>
                    <a:pt x="2763" y="0"/>
                    <a:pt x="2913" y="163"/>
                    <a:pt x="2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68"/>
            <p:cNvSpPr/>
            <p:nvPr/>
          </p:nvSpPr>
          <p:spPr>
            <a:xfrm>
              <a:off x="800342" y="4477287"/>
              <a:ext cx="87952" cy="29193"/>
            </a:xfrm>
            <a:custGeom>
              <a:avLst/>
              <a:gdLst/>
              <a:ahLst/>
              <a:cxnLst/>
              <a:rect l="l" t="t" r="r" b="b"/>
              <a:pathLst>
                <a:path w="2826" h="938" extrusionOk="0">
                  <a:moveTo>
                    <a:pt x="63" y="738"/>
                  </a:moveTo>
                  <a:cubicBezTo>
                    <a:pt x="588" y="51"/>
                    <a:pt x="2013" y="1"/>
                    <a:pt x="2725" y="376"/>
                  </a:cubicBezTo>
                  <a:cubicBezTo>
                    <a:pt x="2825" y="426"/>
                    <a:pt x="2750" y="563"/>
                    <a:pt x="2650" y="551"/>
                  </a:cubicBezTo>
                  <a:cubicBezTo>
                    <a:pt x="1938" y="438"/>
                    <a:pt x="776" y="176"/>
                    <a:pt x="213" y="850"/>
                  </a:cubicBezTo>
                  <a:cubicBezTo>
                    <a:pt x="151" y="938"/>
                    <a:pt x="1" y="825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68"/>
            <p:cNvSpPr/>
            <p:nvPr/>
          </p:nvSpPr>
          <p:spPr>
            <a:xfrm>
              <a:off x="990532" y="4495961"/>
              <a:ext cx="22221" cy="69652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301" y="2087"/>
                  </a:moveTo>
                  <a:cubicBezTo>
                    <a:pt x="476" y="1450"/>
                    <a:pt x="376" y="775"/>
                    <a:pt x="51" y="213"/>
                  </a:cubicBezTo>
                  <a:cubicBezTo>
                    <a:pt x="1" y="101"/>
                    <a:pt x="163" y="1"/>
                    <a:pt x="238" y="101"/>
                  </a:cubicBezTo>
                  <a:cubicBezTo>
                    <a:pt x="626" y="713"/>
                    <a:pt x="713" y="1450"/>
                    <a:pt x="476" y="2137"/>
                  </a:cubicBezTo>
                  <a:cubicBezTo>
                    <a:pt x="438" y="2237"/>
                    <a:pt x="288" y="2200"/>
                    <a:pt x="301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68"/>
            <p:cNvSpPr/>
            <p:nvPr/>
          </p:nvSpPr>
          <p:spPr>
            <a:xfrm>
              <a:off x="983934" y="4495961"/>
              <a:ext cx="19856" cy="67691"/>
            </a:xfrm>
            <a:custGeom>
              <a:avLst/>
              <a:gdLst/>
              <a:ahLst/>
              <a:cxnLst/>
              <a:rect l="l" t="t" r="r" b="b"/>
              <a:pathLst>
                <a:path w="638" h="2175" extrusionOk="0">
                  <a:moveTo>
                    <a:pt x="450" y="188"/>
                  </a:moveTo>
                  <a:cubicBezTo>
                    <a:pt x="313" y="550"/>
                    <a:pt x="275" y="950"/>
                    <a:pt x="338" y="1338"/>
                  </a:cubicBezTo>
                  <a:cubicBezTo>
                    <a:pt x="375" y="1613"/>
                    <a:pt x="525" y="1788"/>
                    <a:pt x="625" y="2038"/>
                  </a:cubicBezTo>
                  <a:cubicBezTo>
                    <a:pt x="638" y="2075"/>
                    <a:pt x="613" y="2112"/>
                    <a:pt x="563" y="2125"/>
                  </a:cubicBezTo>
                  <a:cubicBezTo>
                    <a:pt x="275" y="2175"/>
                    <a:pt x="163" y="1850"/>
                    <a:pt x="113" y="1613"/>
                  </a:cubicBezTo>
                  <a:cubicBezTo>
                    <a:pt x="0" y="1113"/>
                    <a:pt x="38" y="600"/>
                    <a:pt x="238" y="126"/>
                  </a:cubicBezTo>
                  <a:cubicBezTo>
                    <a:pt x="288" y="1"/>
                    <a:pt x="500" y="51"/>
                    <a:pt x="45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68"/>
            <p:cNvSpPr/>
            <p:nvPr/>
          </p:nvSpPr>
          <p:spPr>
            <a:xfrm>
              <a:off x="1323076" y="4456280"/>
              <a:ext cx="103109" cy="33488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3187" y="926"/>
                  </a:moveTo>
                  <a:cubicBezTo>
                    <a:pt x="2175" y="1076"/>
                    <a:pt x="800" y="926"/>
                    <a:pt x="50" y="163"/>
                  </a:cubicBezTo>
                  <a:cubicBezTo>
                    <a:pt x="0" y="113"/>
                    <a:pt x="50" y="1"/>
                    <a:pt x="125" y="26"/>
                  </a:cubicBezTo>
                  <a:cubicBezTo>
                    <a:pt x="600" y="188"/>
                    <a:pt x="1013" y="476"/>
                    <a:pt x="1500" y="601"/>
                  </a:cubicBezTo>
                  <a:cubicBezTo>
                    <a:pt x="2037" y="738"/>
                    <a:pt x="2600" y="776"/>
                    <a:pt x="3150" y="713"/>
                  </a:cubicBezTo>
                  <a:cubicBezTo>
                    <a:pt x="3275" y="701"/>
                    <a:pt x="3312" y="913"/>
                    <a:pt x="3187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68"/>
            <p:cNvSpPr/>
            <p:nvPr/>
          </p:nvSpPr>
          <p:spPr>
            <a:xfrm>
              <a:off x="1323076" y="4445387"/>
              <a:ext cx="125268" cy="38561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138" y="238"/>
                  </a:moveTo>
                  <a:cubicBezTo>
                    <a:pt x="763" y="126"/>
                    <a:pt x="1413" y="1"/>
                    <a:pt x="2050" y="101"/>
                  </a:cubicBezTo>
                  <a:cubicBezTo>
                    <a:pt x="2737" y="201"/>
                    <a:pt x="3312" y="551"/>
                    <a:pt x="3887" y="926"/>
                  </a:cubicBezTo>
                  <a:cubicBezTo>
                    <a:pt x="4024" y="1013"/>
                    <a:pt x="3899" y="1238"/>
                    <a:pt x="3749" y="1151"/>
                  </a:cubicBezTo>
                  <a:cubicBezTo>
                    <a:pt x="3287" y="838"/>
                    <a:pt x="2800" y="526"/>
                    <a:pt x="2237" y="388"/>
                  </a:cubicBezTo>
                  <a:cubicBezTo>
                    <a:pt x="1575" y="226"/>
                    <a:pt x="863" y="338"/>
                    <a:pt x="200" y="451"/>
                  </a:cubicBezTo>
                  <a:cubicBezTo>
                    <a:pt x="63" y="463"/>
                    <a:pt x="0" y="263"/>
                    <a:pt x="13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68"/>
            <p:cNvSpPr/>
            <p:nvPr/>
          </p:nvSpPr>
          <p:spPr>
            <a:xfrm>
              <a:off x="574393" y="3616190"/>
              <a:ext cx="248544" cy="686127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3487" y="88"/>
                  </a:moveTo>
                  <a:cubicBezTo>
                    <a:pt x="4799" y="1426"/>
                    <a:pt x="5286" y="2938"/>
                    <a:pt x="5074" y="4837"/>
                  </a:cubicBezTo>
                  <a:cubicBezTo>
                    <a:pt x="4899" y="6237"/>
                    <a:pt x="4287" y="7487"/>
                    <a:pt x="3749" y="8761"/>
                  </a:cubicBezTo>
                  <a:cubicBezTo>
                    <a:pt x="1875" y="13235"/>
                    <a:pt x="0" y="21470"/>
                    <a:pt x="7773" y="21808"/>
                  </a:cubicBezTo>
                  <a:cubicBezTo>
                    <a:pt x="7861" y="21808"/>
                    <a:pt x="7861" y="21933"/>
                    <a:pt x="7773" y="21945"/>
                  </a:cubicBezTo>
                  <a:cubicBezTo>
                    <a:pt x="4737" y="22045"/>
                    <a:pt x="2400" y="20071"/>
                    <a:pt x="1700" y="17084"/>
                  </a:cubicBezTo>
                  <a:cubicBezTo>
                    <a:pt x="388" y="11435"/>
                    <a:pt x="7986" y="5012"/>
                    <a:pt x="3349" y="213"/>
                  </a:cubicBezTo>
                  <a:cubicBezTo>
                    <a:pt x="3274" y="138"/>
                    <a:pt x="3399" y="1"/>
                    <a:pt x="34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68"/>
            <p:cNvSpPr/>
            <p:nvPr/>
          </p:nvSpPr>
          <p:spPr>
            <a:xfrm>
              <a:off x="794896" y="4070859"/>
              <a:ext cx="151349" cy="225234"/>
            </a:xfrm>
            <a:custGeom>
              <a:avLst/>
              <a:gdLst/>
              <a:ahLst/>
              <a:cxnLst/>
              <a:rect l="l" t="t" r="r" b="b"/>
              <a:pathLst>
                <a:path w="4863" h="7237" extrusionOk="0">
                  <a:moveTo>
                    <a:pt x="1688" y="7036"/>
                  </a:moveTo>
                  <a:cubicBezTo>
                    <a:pt x="3413" y="6911"/>
                    <a:pt x="4425" y="4949"/>
                    <a:pt x="4225" y="3400"/>
                  </a:cubicBezTo>
                  <a:cubicBezTo>
                    <a:pt x="4025" y="1775"/>
                    <a:pt x="1725" y="113"/>
                    <a:pt x="201" y="1513"/>
                  </a:cubicBezTo>
                  <a:cubicBezTo>
                    <a:pt x="126" y="1588"/>
                    <a:pt x="1" y="1463"/>
                    <a:pt x="88" y="1388"/>
                  </a:cubicBezTo>
                  <a:cubicBezTo>
                    <a:pt x="1338" y="1"/>
                    <a:pt x="3875" y="1313"/>
                    <a:pt x="4325" y="2825"/>
                  </a:cubicBezTo>
                  <a:cubicBezTo>
                    <a:pt x="4862" y="4637"/>
                    <a:pt x="3700" y="7086"/>
                    <a:pt x="1688" y="7224"/>
                  </a:cubicBezTo>
                  <a:cubicBezTo>
                    <a:pt x="1563" y="7236"/>
                    <a:pt x="1563" y="7049"/>
                    <a:pt x="1688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68"/>
            <p:cNvSpPr/>
            <p:nvPr/>
          </p:nvSpPr>
          <p:spPr>
            <a:xfrm>
              <a:off x="768068" y="4136994"/>
              <a:ext cx="96106" cy="91407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625" y="163"/>
                  </a:moveTo>
                  <a:cubicBezTo>
                    <a:pt x="251" y="900"/>
                    <a:pt x="476" y="1800"/>
                    <a:pt x="1163" y="2274"/>
                  </a:cubicBezTo>
                  <a:cubicBezTo>
                    <a:pt x="1913" y="2749"/>
                    <a:pt x="2750" y="2237"/>
                    <a:pt x="2887" y="1425"/>
                  </a:cubicBezTo>
                  <a:cubicBezTo>
                    <a:pt x="2900" y="1325"/>
                    <a:pt x="3087" y="1337"/>
                    <a:pt x="3075" y="1450"/>
                  </a:cubicBezTo>
                  <a:cubicBezTo>
                    <a:pt x="3000" y="2324"/>
                    <a:pt x="2075" y="2937"/>
                    <a:pt x="1250" y="2549"/>
                  </a:cubicBezTo>
                  <a:cubicBezTo>
                    <a:pt x="351" y="2137"/>
                    <a:pt x="1" y="912"/>
                    <a:pt x="501" y="75"/>
                  </a:cubicBezTo>
                  <a:cubicBezTo>
                    <a:pt x="550" y="0"/>
                    <a:pt x="663" y="75"/>
                    <a:pt x="6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68"/>
            <p:cNvSpPr/>
            <p:nvPr/>
          </p:nvSpPr>
          <p:spPr>
            <a:xfrm>
              <a:off x="856363" y="4170419"/>
              <a:ext cx="405" cy="436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13"/>
                    <a:pt x="0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68"/>
            <p:cNvSpPr/>
            <p:nvPr/>
          </p:nvSpPr>
          <p:spPr>
            <a:xfrm>
              <a:off x="634677" y="4153302"/>
              <a:ext cx="129158" cy="257134"/>
            </a:xfrm>
            <a:custGeom>
              <a:avLst/>
              <a:gdLst/>
              <a:ahLst/>
              <a:cxnLst/>
              <a:rect l="l" t="t" r="r" b="b"/>
              <a:pathLst>
                <a:path w="4150" h="8262" extrusionOk="0">
                  <a:moveTo>
                    <a:pt x="163" y="101"/>
                  </a:moveTo>
                  <a:cubicBezTo>
                    <a:pt x="450" y="1288"/>
                    <a:pt x="975" y="2400"/>
                    <a:pt x="1712" y="3375"/>
                  </a:cubicBezTo>
                  <a:cubicBezTo>
                    <a:pt x="2237" y="4087"/>
                    <a:pt x="2937" y="4737"/>
                    <a:pt x="3299" y="5562"/>
                  </a:cubicBezTo>
                  <a:cubicBezTo>
                    <a:pt x="3699" y="6474"/>
                    <a:pt x="3699" y="7436"/>
                    <a:pt x="3012" y="8199"/>
                  </a:cubicBezTo>
                  <a:cubicBezTo>
                    <a:pt x="2949" y="8261"/>
                    <a:pt x="2825" y="8174"/>
                    <a:pt x="2875" y="8086"/>
                  </a:cubicBezTo>
                  <a:cubicBezTo>
                    <a:pt x="4149" y="6212"/>
                    <a:pt x="2387" y="4725"/>
                    <a:pt x="1375" y="3275"/>
                  </a:cubicBezTo>
                  <a:cubicBezTo>
                    <a:pt x="725" y="2325"/>
                    <a:pt x="263" y="1263"/>
                    <a:pt x="13" y="138"/>
                  </a:cubicBezTo>
                  <a:cubicBezTo>
                    <a:pt x="0" y="38"/>
                    <a:pt x="138" y="1"/>
                    <a:pt x="1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68"/>
            <p:cNvSpPr/>
            <p:nvPr/>
          </p:nvSpPr>
          <p:spPr>
            <a:xfrm>
              <a:off x="640901" y="3975966"/>
              <a:ext cx="101148" cy="110485"/>
            </a:xfrm>
            <a:custGeom>
              <a:avLst/>
              <a:gdLst/>
              <a:ahLst/>
              <a:cxnLst/>
              <a:rect l="l" t="t" r="r" b="b"/>
              <a:pathLst>
                <a:path w="3250" h="3550" extrusionOk="0">
                  <a:moveTo>
                    <a:pt x="488" y="163"/>
                  </a:moveTo>
                  <a:cubicBezTo>
                    <a:pt x="263" y="1138"/>
                    <a:pt x="163" y="2500"/>
                    <a:pt x="1175" y="3112"/>
                  </a:cubicBezTo>
                  <a:cubicBezTo>
                    <a:pt x="1650" y="3375"/>
                    <a:pt x="2237" y="3287"/>
                    <a:pt x="2625" y="2900"/>
                  </a:cubicBezTo>
                  <a:cubicBezTo>
                    <a:pt x="2924" y="2575"/>
                    <a:pt x="3249" y="1250"/>
                    <a:pt x="2475" y="1163"/>
                  </a:cubicBezTo>
                  <a:cubicBezTo>
                    <a:pt x="2387" y="1163"/>
                    <a:pt x="2387" y="1025"/>
                    <a:pt x="2475" y="1038"/>
                  </a:cubicBezTo>
                  <a:cubicBezTo>
                    <a:pt x="3012" y="1088"/>
                    <a:pt x="3187" y="1762"/>
                    <a:pt x="3137" y="2237"/>
                  </a:cubicBezTo>
                  <a:cubicBezTo>
                    <a:pt x="3062" y="2850"/>
                    <a:pt x="2587" y="3350"/>
                    <a:pt x="1975" y="3450"/>
                  </a:cubicBezTo>
                  <a:cubicBezTo>
                    <a:pt x="1325" y="3550"/>
                    <a:pt x="813" y="3187"/>
                    <a:pt x="488" y="2650"/>
                  </a:cubicBezTo>
                  <a:cubicBezTo>
                    <a:pt x="0" y="1850"/>
                    <a:pt x="113" y="988"/>
                    <a:pt x="313" y="113"/>
                  </a:cubicBezTo>
                  <a:cubicBezTo>
                    <a:pt x="338" y="0"/>
                    <a:pt x="513" y="50"/>
                    <a:pt x="488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68"/>
            <p:cNvSpPr/>
            <p:nvPr/>
          </p:nvSpPr>
          <p:spPr>
            <a:xfrm>
              <a:off x="673549" y="3906750"/>
              <a:ext cx="54495" cy="41642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351" y="150"/>
                  </a:moveTo>
                  <a:cubicBezTo>
                    <a:pt x="263" y="462"/>
                    <a:pt x="301" y="787"/>
                    <a:pt x="613" y="962"/>
                  </a:cubicBezTo>
                  <a:cubicBezTo>
                    <a:pt x="813" y="1137"/>
                    <a:pt x="1026" y="1087"/>
                    <a:pt x="1263" y="800"/>
                  </a:cubicBezTo>
                  <a:cubicBezTo>
                    <a:pt x="1301" y="675"/>
                    <a:pt x="1288" y="537"/>
                    <a:pt x="1213" y="425"/>
                  </a:cubicBezTo>
                  <a:cubicBezTo>
                    <a:pt x="1101" y="350"/>
                    <a:pt x="1201" y="175"/>
                    <a:pt x="1326" y="250"/>
                  </a:cubicBezTo>
                  <a:cubicBezTo>
                    <a:pt x="1750" y="512"/>
                    <a:pt x="1413" y="1212"/>
                    <a:pt x="976" y="1262"/>
                  </a:cubicBezTo>
                  <a:cubicBezTo>
                    <a:pt x="326" y="1337"/>
                    <a:pt x="1" y="637"/>
                    <a:pt x="201" y="100"/>
                  </a:cubicBezTo>
                  <a:cubicBezTo>
                    <a:pt x="226" y="0"/>
                    <a:pt x="376" y="38"/>
                    <a:pt x="351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68"/>
            <p:cNvSpPr/>
            <p:nvPr/>
          </p:nvSpPr>
          <p:spPr>
            <a:xfrm>
              <a:off x="698073" y="4394844"/>
              <a:ext cx="40086" cy="39712"/>
            </a:xfrm>
            <a:custGeom>
              <a:avLst/>
              <a:gdLst/>
              <a:ahLst/>
              <a:cxnLst/>
              <a:rect l="l" t="t" r="r" b="b"/>
              <a:pathLst>
                <a:path w="1288" h="1276" extrusionOk="0">
                  <a:moveTo>
                    <a:pt x="838" y="463"/>
                  </a:moveTo>
                  <a:lnTo>
                    <a:pt x="838" y="463"/>
                  </a:lnTo>
                  <a:cubicBezTo>
                    <a:pt x="825" y="375"/>
                    <a:pt x="937" y="325"/>
                    <a:pt x="987" y="388"/>
                  </a:cubicBezTo>
                  <a:cubicBezTo>
                    <a:pt x="1287" y="800"/>
                    <a:pt x="663" y="1275"/>
                    <a:pt x="338" y="863"/>
                  </a:cubicBezTo>
                  <a:cubicBezTo>
                    <a:pt x="0" y="438"/>
                    <a:pt x="575" y="0"/>
                    <a:pt x="937" y="325"/>
                  </a:cubicBezTo>
                  <a:cubicBezTo>
                    <a:pt x="1012" y="388"/>
                    <a:pt x="912" y="488"/>
                    <a:pt x="8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68"/>
            <p:cNvSpPr/>
            <p:nvPr/>
          </p:nvSpPr>
          <p:spPr>
            <a:xfrm>
              <a:off x="677066" y="4243557"/>
              <a:ext cx="140829" cy="9648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0" y="50"/>
                  </a:moveTo>
                  <a:cubicBezTo>
                    <a:pt x="1338" y="1412"/>
                    <a:pt x="2825" y="2175"/>
                    <a:pt x="4437" y="2924"/>
                  </a:cubicBezTo>
                  <a:cubicBezTo>
                    <a:pt x="4524" y="2962"/>
                    <a:pt x="4462" y="3099"/>
                    <a:pt x="4374" y="3074"/>
                  </a:cubicBezTo>
                  <a:cubicBezTo>
                    <a:pt x="2675" y="2562"/>
                    <a:pt x="1163" y="1550"/>
                    <a:pt x="63" y="150"/>
                  </a:cubicBezTo>
                  <a:cubicBezTo>
                    <a:pt x="0" y="88"/>
                    <a:pt x="100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68"/>
            <p:cNvSpPr/>
            <p:nvPr/>
          </p:nvSpPr>
          <p:spPr>
            <a:xfrm>
              <a:off x="803081" y="4322111"/>
              <a:ext cx="40490" cy="3853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388"/>
                  </a:moveTo>
                  <a:cubicBezTo>
                    <a:pt x="750" y="1"/>
                    <a:pt x="1300" y="538"/>
                    <a:pt x="925" y="888"/>
                  </a:cubicBezTo>
                  <a:cubicBezTo>
                    <a:pt x="550" y="1238"/>
                    <a:pt x="0" y="600"/>
                    <a:pt x="450" y="350"/>
                  </a:cubicBezTo>
                  <a:cubicBezTo>
                    <a:pt x="550" y="313"/>
                    <a:pt x="638" y="425"/>
                    <a:pt x="563" y="500"/>
                  </a:cubicBezTo>
                  <a:lnTo>
                    <a:pt x="500" y="500"/>
                  </a:lnTo>
                  <a:cubicBezTo>
                    <a:pt x="425" y="563"/>
                    <a:pt x="325" y="463"/>
                    <a:pt x="388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68"/>
            <p:cNvSpPr/>
            <p:nvPr/>
          </p:nvSpPr>
          <p:spPr>
            <a:xfrm>
              <a:off x="824462" y="4292544"/>
              <a:ext cx="12107" cy="7438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126" y="26"/>
                  </a:moveTo>
                  <a:cubicBezTo>
                    <a:pt x="176" y="26"/>
                    <a:pt x="238" y="13"/>
                    <a:pt x="288" y="13"/>
                  </a:cubicBezTo>
                  <a:cubicBezTo>
                    <a:pt x="376" y="1"/>
                    <a:pt x="388" y="113"/>
                    <a:pt x="338" y="163"/>
                  </a:cubicBezTo>
                  <a:cubicBezTo>
                    <a:pt x="276" y="213"/>
                    <a:pt x="201" y="238"/>
                    <a:pt x="126" y="226"/>
                  </a:cubicBezTo>
                  <a:cubicBezTo>
                    <a:pt x="1" y="226"/>
                    <a:pt x="1" y="26"/>
                    <a:pt x="126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68"/>
            <p:cNvSpPr/>
            <p:nvPr/>
          </p:nvSpPr>
          <p:spPr>
            <a:xfrm>
              <a:off x="787520" y="4122989"/>
              <a:ext cx="8590" cy="12480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5" y="250"/>
                  </a:moveTo>
                  <a:cubicBezTo>
                    <a:pt x="50" y="163"/>
                    <a:pt x="100" y="88"/>
                    <a:pt x="163" y="38"/>
                  </a:cubicBezTo>
                  <a:cubicBezTo>
                    <a:pt x="213" y="0"/>
                    <a:pt x="275" y="38"/>
                    <a:pt x="263" y="100"/>
                  </a:cubicBezTo>
                  <a:cubicBezTo>
                    <a:pt x="250" y="175"/>
                    <a:pt x="225" y="250"/>
                    <a:pt x="188" y="313"/>
                  </a:cubicBezTo>
                  <a:cubicBezTo>
                    <a:pt x="138" y="400"/>
                    <a:pt x="0" y="338"/>
                    <a:pt x="25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68"/>
            <p:cNvSpPr/>
            <p:nvPr/>
          </p:nvSpPr>
          <p:spPr>
            <a:xfrm>
              <a:off x="625714" y="4115986"/>
              <a:ext cx="34670" cy="195263"/>
            </a:xfrm>
            <a:custGeom>
              <a:avLst/>
              <a:gdLst/>
              <a:ahLst/>
              <a:cxnLst/>
              <a:rect l="l" t="t" r="r" b="b"/>
              <a:pathLst>
                <a:path w="1114" h="6274" extrusionOk="0">
                  <a:moveTo>
                    <a:pt x="188" y="100"/>
                  </a:moveTo>
                  <a:cubicBezTo>
                    <a:pt x="251" y="1375"/>
                    <a:pt x="501" y="2600"/>
                    <a:pt x="776" y="3837"/>
                  </a:cubicBezTo>
                  <a:cubicBezTo>
                    <a:pt x="963" y="4649"/>
                    <a:pt x="1113" y="5361"/>
                    <a:pt x="801" y="6161"/>
                  </a:cubicBezTo>
                  <a:cubicBezTo>
                    <a:pt x="751" y="6274"/>
                    <a:pt x="588" y="6236"/>
                    <a:pt x="613" y="6111"/>
                  </a:cubicBezTo>
                  <a:cubicBezTo>
                    <a:pt x="926" y="4936"/>
                    <a:pt x="488" y="3812"/>
                    <a:pt x="263" y="2650"/>
                  </a:cubicBezTo>
                  <a:cubicBezTo>
                    <a:pt x="88" y="1812"/>
                    <a:pt x="1" y="963"/>
                    <a:pt x="13" y="100"/>
                  </a:cubicBezTo>
                  <a:cubicBezTo>
                    <a:pt x="26" y="0"/>
                    <a:pt x="176" y="0"/>
                    <a:pt x="18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68"/>
            <p:cNvSpPr/>
            <p:nvPr/>
          </p:nvSpPr>
          <p:spPr>
            <a:xfrm>
              <a:off x="625714" y="4296434"/>
              <a:ext cx="38934" cy="41268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813" y="351"/>
                  </a:moveTo>
                  <a:cubicBezTo>
                    <a:pt x="1251" y="776"/>
                    <a:pt x="526" y="1325"/>
                    <a:pt x="238" y="851"/>
                  </a:cubicBezTo>
                  <a:cubicBezTo>
                    <a:pt x="1" y="476"/>
                    <a:pt x="663" y="1"/>
                    <a:pt x="813" y="476"/>
                  </a:cubicBezTo>
                  <a:cubicBezTo>
                    <a:pt x="826" y="563"/>
                    <a:pt x="726" y="626"/>
                    <a:pt x="663" y="563"/>
                  </a:cubicBezTo>
                  <a:lnTo>
                    <a:pt x="688" y="451"/>
                  </a:lnTo>
                  <a:cubicBezTo>
                    <a:pt x="638" y="363"/>
                    <a:pt x="751" y="276"/>
                    <a:pt x="813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68"/>
            <p:cNvSpPr/>
            <p:nvPr/>
          </p:nvSpPr>
          <p:spPr>
            <a:xfrm>
              <a:off x="697295" y="4302285"/>
              <a:ext cx="28041" cy="90629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0" y="263"/>
                  </a:moveTo>
                  <a:cubicBezTo>
                    <a:pt x="213" y="900"/>
                    <a:pt x="263" y="1937"/>
                    <a:pt x="463" y="2724"/>
                  </a:cubicBezTo>
                  <a:cubicBezTo>
                    <a:pt x="488" y="2837"/>
                    <a:pt x="325" y="2912"/>
                    <a:pt x="263" y="2812"/>
                  </a:cubicBezTo>
                  <a:cubicBezTo>
                    <a:pt x="0" y="2387"/>
                    <a:pt x="38" y="1687"/>
                    <a:pt x="100" y="1225"/>
                  </a:cubicBezTo>
                  <a:cubicBezTo>
                    <a:pt x="150" y="800"/>
                    <a:pt x="350" y="413"/>
                    <a:pt x="638" y="100"/>
                  </a:cubicBezTo>
                  <a:cubicBezTo>
                    <a:pt x="750" y="0"/>
                    <a:pt x="900" y="163"/>
                    <a:pt x="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68"/>
            <p:cNvSpPr/>
            <p:nvPr/>
          </p:nvSpPr>
          <p:spPr>
            <a:xfrm>
              <a:off x="704671" y="4304215"/>
              <a:ext cx="29193" cy="87921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76" y="2612"/>
                  </a:moveTo>
                  <a:cubicBezTo>
                    <a:pt x="763" y="2063"/>
                    <a:pt x="501" y="888"/>
                    <a:pt x="388" y="176"/>
                  </a:cubicBezTo>
                  <a:cubicBezTo>
                    <a:pt x="376" y="76"/>
                    <a:pt x="501" y="1"/>
                    <a:pt x="563" y="101"/>
                  </a:cubicBezTo>
                  <a:cubicBezTo>
                    <a:pt x="938" y="800"/>
                    <a:pt x="875" y="2238"/>
                    <a:pt x="188" y="2750"/>
                  </a:cubicBezTo>
                  <a:cubicBezTo>
                    <a:pt x="113" y="2825"/>
                    <a:pt x="1" y="2675"/>
                    <a:pt x="76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68"/>
            <p:cNvSpPr/>
            <p:nvPr/>
          </p:nvSpPr>
          <p:spPr>
            <a:xfrm>
              <a:off x="644387" y="4179756"/>
              <a:ext cx="70835" cy="22595"/>
            </a:xfrm>
            <a:custGeom>
              <a:avLst/>
              <a:gdLst/>
              <a:ahLst/>
              <a:cxnLst/>
              <a:rect l="l" t="t" r="r" b="b"/>
              <a:pathLst>
                <a:path w="2276" h="726" extrusionOk="0">
                  <a:moveTo>
                    <a:pt x="126" y="238"/>
                  </a:moveTo>
                  <a:cubicBezTo>
                    <a:pt x="800" y="1"/>
                    <a:pt x="1550" y="88"/>
                    <a:pt x="2163" y="476"/>
                  </a:cubicBezTo>
                  <a:cubicBezTo>
                    <a:pt x="2275" y="538"/>
                    <a:pt x="2175" y="726"/>
                    <a:pt x="2050" y="663"/>
                  </a:cubicBezTo>
                  <a:cubicBezTo>
                    <a:pt x="1475" y="326"/>
                    <a:pt x="800" y="238"/>
                    <a:pt x="176" y="413"/>
                  </a:cubicBezTo>
                  <a:cubicBezTo>
                    <a:pt x="51" y="438"/>
                    <a:pt x="1" y="263"/>
                    <a:pt x="126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68"/>
            <p:cNvSpPr/>
            <p:nvPr/>
          </p:nvSpPr>
          <p:spPr>
            <a:xfrm>
              <a:off x="644792" y="4188719"/>
              <a:ext cx="70026" cy="26454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2112" y="400"/>
                  </a:moveTo>
                  <a:cubicBezTo>
                    <a:pt x="1762" y="538"/>
                    <a:pt x="0" y="850"/>
                    <a:pt x="125" y="63"/>
                  </a:cubicBezTo>
                  <a:cubicBezTo>
                    <a:pt x="125" y="25"/>
                    <a:pt x="175" y="0"/>
                    <a:pt x="213" y="13"/>
                  </a:cubicBezTo>
                  <a:cubicBezTo>
                    <a:pt x="463" y="113"/>
                    <a:pt x="638" y="250"/>
                    <a:pt x="912" y="300"/>
                  </a:cubicBezTo>
                  <a:cubicBezTo>
                    <a:pt x="1300" y="363"/>
                    <a:pt x="1687" y="313"/>
                    <a:pt x="2062" y="188"/>
                  </a:cubicBezTo>
                  <a:cubicBezTo>
                    <a:pt x="2200" y="138"/>
                    <a:pt x="2250" y="338"/>
                    <a:pt x="2112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68"/>
            <p:cNvSpPr/>
            <p:nvPr/>
          </p:nvSpPr>
          <p:spPr>
            <a:xfrm>
              <a:off x="721011" y="3766325"/>
              <a:ext cx="33083" cy="103109"/>
            </a:xfrm>
            <a:custGeom>
              <a:avLst/>
              <a:gdLst/>
              <a:ahLst/>
              <a:cxnLst/>
              <a:rect l="l" t="t" r="r" b="b"/>
              <a:pathLst>
                <a:path w="1063" h="3313" extrusionOk="0">
                  <a:moveTo>
                    <a:pt x="363" y="151"/>
                  </a:moveTo>
                  <a:cubicBezTo>
                    <a:pt x="300" y="713"/>
                    <a:pt x="338" y="1275"/>
                    <a:pt x="475" y="1813"/>
                  </a:cubicBezTo>
                  <a:cubicBezTo>
                    <a:pt x="600" y="2300"/>
                    <a:pt x="888" y="2713"/>
                    <a:pt x="1050" y="3175"/>
                  </a:cubicBezTo>
                  <a:cubicBezTo>
                    <a:pt x="1063" y="3262"/>
                    <a:pt x="975" y="3312"/>
                    <a:pt x="913" y="3262"/>
                  </a:cubicBezTo>
                  <a:cubicBezTo>
                    <a:pt x="138" y="2500"/>
                    <a:pt x="1" y="1138"/>
                    <a:pt x="150" y="126"/>
                  </a:cubicBezTo>
                  <a:cubicBezTo>
                    <a:pt x="163" y="1"/>
                    <a:pt x="375" y="26"/>
                    <a:pt x="36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68"/>
            <p:cNvSpPr/>
            <p:nvPr/>
          </p:nvSpPr>
          <p:spPr>
            <a:xfrm>
              <a:off x="726831" y="3744166"/>
              <a:ext cx="38561" cy="125268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788" y="3824"/>
                  </a:moveTo>
                  <a:cubicBezTo>
                    <a:pt x="901" y="3150"/>
                    <a:pt x="1013" y="2450"/>
                    <a:pt x="851" y="1775"/>
                  </a:cubicBezTo>
                  <a:cubicBezTo>
                    <a:pt x="713" y="1225"/>
                    <a:pt x="401" y="738"/>
                    <a:pt x="88" y="263"/>
                  </a:cubicBezTo>
                  <a:cubicBezTo>
                    <a:pt x="1" y="125"/>
                    <a:pt x="226" y="0"/>
                    <a:pt x="313" y="138"/>
                  </a:cubicBezTo>
                  <a:cubicBezTo>
                    <a:pt x="688" y="700"/>
                    <a:pt x="1038" y="1288"/>
                    <a:pt x="1138" y="1975"/>
                  </a:cubicBezTo>
                  <a:cubicBezTo>
                    <a:pt x="1238" y="2612"/>
                    <a:pt x="1113" y="3262"/>
                    <a:pt x="1001" y="3887"/>
                  </a:cubicBezTo>
                  <a:cubicBezTo>
                    <a:pt x="976" y="4024"/>
                    <a:pt x="776" y="3962"/>
                    <a:pt x="78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68"/>
            <p:cNvSpPr/>
            <p:nvPr/>
          </p:nvSpPr>
          <p:spPr>
            <a:xfrm>
              <a:off x="949699" y="4248226"/>
              <a:ext cx="10551" cy="10146"/>
            </a:xfrm>
            <a:custGeom>
              <a:avLst/>
              <a:gdLst/>
              <a:ahLst/>
              <a:cxnLst/>
              <a:rect l="l" t="t" r="r" b="b"/>
              <a:pathLst>
                <a:path w="339" h="326" extrusionOk="0">
                  <a:moveTo>
                    <a:pt x="238" y="313"/>
                  </a:moveTo>
                  <a:cubicBezTo>
                    <a:pt x="151" y="325"/>
                    <a:pt x="76" y="288"/>
                    <a:pt x="26" y="213"/>
                  </a:cubicBezTo>
                  <a:cubicBezTo>
                    <a:pt x="1" y="200"/>
                    <a:pt x="1" y="163"/>
                    <a:pt x="1" y="138"/>
                  </a:cubicBezTo>
                  <a:lnTo>
                    <a:pt x="38" y="50"/>
                  </a:lnTo>
                  <a:cubicBezTo>
                    <a:pt x="38" y="13"/>
                    <a:pt x="101" y="0"/>
                    <a:pt x="126" y="38"/>
                  </a:cubicBezTo>
                  <a:lnTo>
                    <a:pt x="263" y="175"/>
                  </a:lnTo>
                  <a:cubicBezTo>
                    <a:pt x="338" y="200"/>
                    <a:pt x="326" y="325"/>
                    <a:pt x="23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68"/>
            <p:cNvSpPr/>
            <p:nvPr/>
          </p:nvSpPr>
          <p:spPr>
            <a:xfrm>
              <a:off x="957106" y="4239667"/>
              <a:ext cx="73511" cy="18705"/>
            </a:xfrm>
            <a:custGeom>
              <a:avLst/>
              <a:gdLst/>
              <a:ahLst/>
              <a:cxnLst/>
              <a:rect l="l" t="t" r="r" b="b"/>
              <a:pathLst>
                <a:path w="2362" h="601" extrusionOk="0">
                  <a:moveTo>
                    <a:pt x="63" y="475"/>
                  </a:moveTo>
                  <a:cubicBezTo>
                    <a:pt x="737" y="138"/>
                    <a:pt x="1537" y="0"/>
                    <a:pt x="2274" y="225"/>
                  </a:cubicBezTo>
                  <a:cubicBezTo>
                    <a:pt x="2362" y="250"/>
                    <a:pt x="2349" y="413"/>
                    <a:pt x="2249" y="400"/>
                  </a:cubicBezTo>
                  <a:cubicBezTo>
                    <a:pt x="1500" y="313"/>
                    <a:pt x="825" y="313"/>
                    <a:pt x="113" y="588"/>
                  </a:cubicBezTo>
                  <a:cubicBezTo>
                    <a:pt x="50" y="600"/>
                    <a:pt x="0" y="500"/>
                    <a:pt x="63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68"/>
            <p:cNvSpPr/>
            <p:nvPr/>
          </p:nvSpPr>
          <p:spPr>
            <a:xfrm>
              <a:off x="999090" y="4230704"/>
              <a:ext cx="31527" cy="21039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825" y="613"/>
                  </a:moveTo>
                  <a:cubicBezTo>
                    <a:pt x="613" y="351"/>
                    <a:pt x="376" y="276"/>
                    <a:pt x="76" y="163"/>
                  </a:cubicBezTo>
                  <a:cubicBezTo>
                    <a:pt x="1" y="126"/>
                    <a:pt x="13" y="1"/>
                    <a:pt x="101" y="1"/>
                  </a:cubicBezTo>
                  <a:cubicBezTo>
                    <a:pt x="451" y="26"/>
                    <a:pt x="763" y="201"/>
                    <a:pt x="963" y="501"/>
                  </a:cubicBezTo>
                  <a:cubicBezTo>
                    <a:pt x="1013" y="576"/>
                    <a:pt x="888" y="676"/>
                    <a:pt x="825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68"/>
            <p:cNvSpPr/>
            <p:nvPr/>
          </p:nvSpPr>
          <p:spPr>
            <a:xfrm>
              <a:off x="948921" y="4183273"/>
              <a:ext cx="33083" cy="68874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38" y="2075"/>
                  </a:moveTo>
                  <a:cubicBezTo>
                    <a:pt x="213" y="1775"/>
                    <a:pt x="363" y="1462"/>
                    <a:pt x="488" y="1125"/>
                  </a:cubicBezTo>
                  <a:cubicBezTo>
                    <a:pt x="600" y="775"/>
                    <a:pt x="538" y="475"/>
                    <a:pt x="488" y="125"/>
                  </a:cubicBezTo>
                  <a:cubicBezTo>
                    <a:pt x="475" y="25"/>
                    <a:pt x="613" y="0"/>
                    <a:pt x="638" y="75"/>
                  </a:cubicBezTo>
                  <a:cubicBezTo>
                    <a:pt x="1063" y="775"/>
                    <a:pt x="600" y="1612"/>
                    <a:pt x="126" y="2162"/>
                  </a:cubicBezTo>
                  <a:cubicBezTo>
                    <a:pt x="76" y="2212"/>
                    <a:pt x="1" y="2137"/>
                    <a:pt x="26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68"/>
            <p:cNvSpPr/>
            <p:nvPr/>
          </p:nvSpPr>
          <p:spPr>
            <a:xfrm>
              <a:off x="962148" y="4181717"/>
              <a:ext cx="21039" cy="43198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00" y="138"/>
                  </a:moveTo>
                  <a:cubicBezTo>
                    <a:pt x="563" y="450"/>
                    <a:pt x="675" y="875"/>
                    <a:pt x="625" y="1287"/>
                  </a:cubicBezTo>
                  <a:cubicBezTo>
                    <a:pt x="600" y="1387"/>
                    <a:pt x="463" y="1350"/>
                    <a:pt x="450" y="1262"/>
                  </a:cubicBezTo>
                  <a:cubicBezTo>
                    <a:pt x="425" y="875"/>
                    <a:pt x="375" y="575"/>
                    <a:pt x="100" y="288"/>
                  </a:cubicBezTo>
                  <a:cubicBezTo>
                    <a:pt x="1" y="150"/>
                    <a:pt x="188" y="0"/>
                    <a:pt x="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68"/>
            <p:cNvSpPr/>
            <p:nvPr/>
          </p:nvSpPr>
          <p:spPr>
            <a:xfrm>
              <a:off x="975748" y="4212808"/>
              <a:ext cx="28041" cy="14036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113" y="238"/>
                  </a:moveTo>
                  <a:cubicBezTo>
                    <a:pt x="338" y="176"/>
                    <a:pt x="538" y="76"/>
                    <a:pt x="763" y="26"/>
                  </a:cubicBezTo>
                  <a:cubicBezTo>
                    <a:pt x="851" y="1"/>
                    <a:pt x="901" y="113"/>
                    <a:pt x="826" y="163"/>
                  </a:cubicBezTo>
                  <a:cubicBezTo>
                    <a:pt x="626" y="288"/>
                    <a:pt x="401" y="376"/>
                    <a:pt x="163" y="426"/>
                  </a:cubicBezTo>
                  <a:cubicBezTo>
                    <a:pt x="51" y="451"/>
                    <a:pt x="1" y="276"/>
                    <a:pt x="113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68"/>
            <p:cNvSpPr/>
            <p:nvPr/>
          </p:nvSpPr>
          <p:spPr>
            <a:xfrm>
              <a:off x="985085" y="4212808"/>
              <a:ext cx="19887" cy="24556"/>
            </a:xfrm>
            <a:custGeom>
              <a:avLst/>
              <a:gdLst/>
              <a:ahLst/>
              <a:cxnLst/>
              <a:rect l="l" t="t" r="r" b="b"/>
              <a:pathLst>
                <a:path w="639" h="789" extrusionOk="0">
                  <a:moveTo>
                    <a:pt x="588" y="226"/>
                  </a:moveTo>
                  <a:cubicBezTo>
                    <a:pt x="488" y="413"/>
                    <a:pt x="363" y="588"/>
                    <a:pt x="213" y="726"/>
                  </a:cubicBezTo>
                  <a:cubicBezTo>
                    <a:pt x="138" y="788"/>
                    <a:pt x="1" y="701"/>
                    <a:pt x="51" y="613"/>
                  </a:cubicBezTo>
                  <a:cubicBezTo>
                    <a:pt x="163" y="438"/>
                    <a:pt x="288" y="288"/>
                    <a:pt x="401" y="126"/>
                  </a:cubicBezTo>
                  <a:cubicBezTo>
                    <a:pt x="463" y="1"/>
                    <a:pt x="638" y="101"/>
                    <a:pt x="576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68"/>
            <p:cNvSpPr/>
            <p:nvPr/>
          </p:nvSpPr>
          <p:spPr>
            <a:xfrm>
              <a:off x="987046" y="4228370"/>
              <a:ext cx="21817" cy="859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125" y="51"/>
                  </a:moveTo>
                  <a:cubicBezTo>
                    <a:pt x="288" y="1"/>
                    <a:pt x="463" y="26"/>
                    <a:pt x="613" y="113"/>
                  </a:cubicBezTo>
                  <a:cubicBezTo>
                    <a:pt x="700" y="163"/>
                    <a:pt x="638" y="276"/>
                    <a:pt x="550" y="251"/>
                  </a:cubicBezTo>
                  <a:lnTo>
                    <a:pt x="175" y="238"/>
                  </a:lnTo>
                  <a:cubicBezTo>
                    <a:pt x="50" y="263"/>
                    <a:pt x="0" y="88"/>
                    <a:pt x="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68"/>
            <p:cNvSpPr/>
            <p:nvPr/>
          </p:nvSpPr>
          <p:spPr>
            <a:xfrm>
              <a:off x="997939" y="4188315"/>
              <a:ext cx="35791" cy="29193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513" y="788"/>
                  </a:moveTo>
                  <a:cubicBezTo>
                    <a:pt x="0" y="675"/>
                    <a:pt x="288" y="1"/>
                    <a:pt x="713" y="101"/>
                  </a:cubicBezTo>
                  <a:cubicBezTo>
                    <a:pt x="1150" y="201"/>
                    <a:pt x="1025" y="938"/>
                    <a:pt x="525" y="788"/>
                  </a:cubicBezTo>
                  <a:cubicBezTo>
                    <a:pt x="413" y="750"/>
                    <a:pt x="425" y="588"/>
                    <a:pt x="550" y="600"/>
                  </a:cubicBezTo>
                  <a:lnTo>
                    <a:pt x="550" y="613"/>
                  </a:lnTo>
                  <a:cubicBezTo>
                    <a:pt x="663" y="650"/>
                    <a:pt x="613" y="813"/>
                    <a:pt x="50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68"/>
            <p:cNvSpPr/>
            <p:nvPr/>
          </p:nvSpPr>
          <p:spPr>
            <a:xfrm>
              <a:off x="8293084" y="2433473"/>
              <a:ext cx="130310" cy="138869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3899" y="1800"/>
                  </a:moveTo>
                  <a:cubicBezTo>
                    <a:pt x="4087" y="3375"/>
                    <a:pt x="2275" y="4462"/>
                    <a:pt x="1062" y="3325"/>
                  </a:cubicBezTo>
                  <a:cubicBezTo>
                    <a:pt x="125" y="2450"/>
                    <a:pt x="563" y="988"/>
                    <a:pt x="1212" y="75"/>
                  </a:cubicBezTo>
                  <a:cubicBezTo>
                    <a:pt x="1237" y="38"/>
                    <a:pt x="1187" y="0"/>
                    <a:pt x="1150" y="25"/>
                  </a:cubicBezTo>
                  <a:cubicBezTo>
                    <a:pt x="213" y="1038"/>
                    <a:pt x="0" y="2975"/>
                    <a:pt x="1387" y="3712"/>
                  </a:cubicBezTo>
                  <a:cubicBezTo>
                    <a:pt x="2737" y="4424"/>
                    <a:pt x="4187" y="3237"/>
                    <a:pt x="3999" y="1800"/>
                  </a:cubicBezTo>
                  <a:cubicBezTo>
                    <a:pt x="3999" y="1738"/>
                    <a:pt x="3887" y="1738"/>
                    <a:pt x="3899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68"/>
            <p:cNvSpPr/>
            <p:nvPr/>
          </p:nvSpPr>
          <p:spPr>
            <a:xfrm>
              <a:off x="8324580" y="2111822"/>
              <a:ext cx="182814" cy="327907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75" y="10510"/>
                  </a:moveTo>
                  <a:cubicBezTo>
                    <a:pt x="1950" y="9186"/>
                    <a:pt x="4362" y="7986"/>
                    <a:pt x="5137" y="5674"/>
                  </a:cubicBezTo>
                  <a:cubicBezTo>
                    <a:pt x="5724" y="3950"/>
                    <a:pt x="5874" y="1463"/>
                    <a:pt x="4612" y="26"/>
                  </a:cubicBezTo>
                  <a:cubicBezTo>
                    <a:pt x="4587" y="1"/>
                    <a:pt x="4537" y="38"/>
                    <a:pt x="4562" y="63"/>
                  </a:cubicBezTo>
                  <a:cubicBezTo>
                    <a:pt x="5761" y="1700"/>
                    <a:pt x="5586" y="4462"/>
                    <a:pt x="4737" y="6224"/>
                  </a:cubicBezTo>
                  <a:cubicBezTo>
                    <a:pt x="3812" y="8124"/>
                    <a:pt x="1700" y="9236"/>
                    <a:pt x="38" y="10448"/>
                  </a:cubicBezTo>
                  <a:cubicBezTo>
                    <a:pt x="0" y="10473"/>
                    <a:pt x="38" y="10535"/>
                    <a:pt x="75" y="105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68"/>
            <p:cNvSpPr/>
            <p:nvPr/>
          </p:nvSpPr>
          <p:spPr>
            <a:xfrm>
              <a:off x="8352186" y="2070616"/>
              <a:ext cx="105816" cy="124863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350" y="1087"/>
                  </a:moveTo>
                  <a:cubicBezTo>
                    <a:pt x="2500" y="587"/>
                    <a:pt x="1313" y="387"/>
                    <a:pt x="576" y="1225"/>
                  </a:cubicBezTo>
                  <a:cubicBezTo>
                    <a:pt x="151" y="1700"/>
                    <a:pt x="1" y="2837"/>
                    <a:pt x="413" y="3387"/>
                  </a:cubicBezTo>
                  <a:cubicBezTo>
                    <a:pt x="900" y="4012"/>
                    <a:pt x="2038" y="3924"/>
                    <a:pt x="2375" y="3187"/>
                  </a:cubicBezTo>
                  <a:cubicBezTo>
                    <a:pt x="2575" y="2749"/>
                    <a:pt x="2550" y="2237"/>
                    <a:pt x="2300" y="1812"/>
                  </a:cubicBezTo>
                  <a:cubicBezTo>
                    <a:pt x="1938" y="1175"/>
                    <a:pt x="975" y="775"/>
                    <a:pt x="863" y="25"/>
                  </a:cubicBezTo>
                  <a:cubicBezTo>
                    <a:pt x="863" y="0"/>
                    <a:pt x="813" y="0"/>
                    <a:pt x="813" y="25"/>
                  </a:cubicBezTo>
                  <a:cubicBezTo>
                    <a:pt x="825" y="437"/>
                    <a:pt x="1100" y="675"/>
                    <a:pt x="1388" y="950"/>
                  </a:cubicBezTo>
                  <a:cubicBezTo>
                    <a:pt x="1675" y="1225"/>
                    <a:pt x="2050" y="1512"/>
                    <a:pt x="2200" y="1862"/>
                  </a:cubicBezTo>
                  <a:cubicBezTo>
                    <a:pt x="2563" y="2724"/>
                    <a:pt x="2313" y="3724"/>
                    <a:pt x="1200" y="3587"/>
                  </a:cubicBezTo>
                  <a:cubicBezTo>
                    <a:pt x="850" y="3649"/>
                    <a:pt x="626" y="3524"/>
                    <a:pt x="551" y="3174"/>
                  </a:cubicBezTo>
                  <a:cubicBezTo>
                    <a:pt x="426" y="3087"/>
                    <a:pt x="338" y="2949"/>
                    <a:pt x="338" y="2799"/>
                  </a:cubicBezTo>
                  <a:cubicBezTo>
                    <a:pt x="338" y="2737"/>
                    <a:pt x="338" y="2674"/>
                    <a:pt x="338" y="2612"/>
                  </a:cubicBezTo>
                  <a:cubicBezTo>
                    <a:pt x="313" y="2362"/>
                    <a:pt x="313" y="2100"/>
                    <a:pt x="363" y="1850"/>
                  </a:cubicBezTo>
                  <a:cubicBezTo>
                    <a:pt x="713" y="487"/>
                    <a:pt x="2375" y="612"/>
                    <a:pt x="3312" y="1150"/>
                  </a:cubicBezTo>
                  <a:cubicBezTo>
                    <a:pt x="3362" y="1175"/>
                    <a:pt x="3400" y="1112"/>
                    <a:pt x="3362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68"/>
            <p:cNvSpPr/>
            <p:nvPr/>
          </p:nvSpPr>
          <p:spPr>
            <a:xfrm>
              <a:off x="8373193" y="1993214"/>
              <a:ext cx="16744" cy="68874"/>
            </a:xfrm>
            <a:custGeom>
              <a:avLst/>
              <a:gdLst/>
              <a:ahLst/>
              <a:cxnLst/>
              <a:rect l="l" t="t" r="r" b="b"/>
              <a:pathLst>
                <a:path w="538" h="2213" extrusionOk="0">
                  <a:moveTo>
                    <a:pt x="138" y="2162"/>
                  </a:moveTo>
                  <a:cubicBezTo>
                    <a:pt x="63" y="1387"/>
                    <a:pt x="300" y="775"/>
                    <a:pt x="525" y="50"/>
                  </a:cubicBezTo>
                  <a:cubicBezTo>
                    <a:pt x="538" y="13"/>
                    <a:pt x="488" y="0"/>
                    <a:pt x="463" y="25"/>
                  </a:cubicBezTo>
                  <a:cubicBezTo>
                    <a:pt x="51" y="613"/>
                    <a:pt x="1" y="1475"/>
                    <a:pt x="63" y="2162"/>
                  </a:cubicBezTo>
                  <a:cubicBezTo>
                    <a:pt x="63" y="2212"/>
                    <a:pt x="150" y="2212"/>
                    <a:pt x="138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68"/>
            <p:cNvSpPr/>
            <p:nvPr/>
          </p:nvSpPr>
          <p:spPr>
            <a:xfrm>
              <a:off x="8307463" y="2299304"/>
              <a:ext cx="120600" cy="102300"/>
            </a:xfrm>
            <a:custGeom>
              <a:avLst/>
              <a:gdLst/>
              <a:ahLst/>
              <a:cxnLst/>
              <a:rect l="l" t="t" r="r" b="b"/>
              <a:pathLst>
                <a:path w="3875" h="3287" extrusionOk="0">
                  <a:moveTo>
                    <a:pt x="3800" y="2200"/>
                  </a:moveTo>
                  <a:cubicBezTo>
                    <a:pt x="3125" y="2712"/>
                    <a:pt x="2300" y="3174"/>
                    <a:pt x="1425" y="2937"/>
                  </a:cubicBezTo>
                  <a:cubicBezTo>
                    <a:pt x="963" y="2799"/>
                    <a:pt x="575" y="2474"/>
                    <a:pt x="363" y="2050"/>
                  </a:cubicBezTo>
                  <a:cubicBezTo>
                    <a:pt x="213" y="1762"/>
                    <a:pt x="126" y="1450"/>
                    <a:pt x="126" y="1137"/>
                  </a:cubicBezTo>
                  <a:cubicBezTo>
                    <a:pt x="138" y="400"/>
                    <a:pt x="563" y="250"/>
                    <a:pt x="1400" y="687"/>
                  </a:cubicBezTo>
                  <a:cubicBezTo>
                    <a:pt x="1363" y="712"/>
                    <a:pt x="1400" y="787"/>
                    <a:pt x="1438" y="750"/>
                  </a:cubicBezTo>
                  <a:cubicBezTo>
                    <a:pt x="1813" y="463"/>
                    <a:pt x="1400" y="125"/>
                    <a:pt x="1050" y="75"/>
                  </a:cubicBezTo>
                  <a:cubicBezTo>
                    <a:pt x="388" y="0"/>
                    <a:pt x="1" y="675"/>
                    <a:pt x="26" y="1262"/>
                  </a:cubicBezTo>
                  <a:cubicBezTo>
                    <a:pt x="63" y="2050"/>
                    <a:pt x="613" y="2837"/>
                    <a:pt x="1388" y="3049"/>
                  </a:cubicBezTo>
                  <a:cubicBezTo>
                    <a:pt x="2312" y="3287"/>
                    <a:pt x="3162" y="2824"/>
                    <a:pt x="3837" y="2237"/>
                  </a:cubicBezTo>
                  <a:cubicBezTo>
                    <a:pt x="3875" y="2212"/>
                    <a:pt x="3825" y="2175"/>
                    <a:pt x="3800" y="2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68"/>
            <p:cNvSpPr/>
            <p:nvPr/>
          </p:nvSpPr>
          <p:spPr>
            <a:xfrm>
              <a:off x="8254959" y="2389901"/>
              <a:ext cx="137717" cy="28446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4324" y="26"/>
                  </a:moveTo>
                  <a:cubicBezTo>
                    <a:pt x="3325" y="876"/>
                    <a:pt x="1175" y="913"/>
                    <a:pt x="63" y="326"/>
                  </a:cubicBezTo>
                  <a:cubicBezTo>
                    <a:pt x="26" y="313"/>
                    <a:pt x="1" y="363"/>
                    <a:pt x="26" y="388"/>
                  </a:cubicBezTo>
                  <a:cubicBezTo>
                    <a:pt x="713" y="901"/>
                    <a:pt x="1700" y="826"/>
                    <a:pt x="2512" y="738"/>
                  </a:cubicBezTo>
                  <a:cubicBezTo>
                    <a:pt x="3175" y="663"/>
                    <a:pt x="3862" y="538"/>
                    <a:pt x="4387" y="88"/>
                  </a:cubicBezTo>
                  <a:cubicBezTo>
                    <a:pt x="4424" y="51"/>
                    <a:pt x="4374" y="1"/>
                    <a:pt x="4324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68"/>
            <p:cNvSpPr/>
            <p:nvPr/>
          </p:nvSpPr>
          <p:spPr>
            <a:xfrm>
              <a:off x="8240580" y="2390306"/>
              <a:ext cx="15188" cy="14814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350"/>
                  </a:moveTo>
                  <a:cubicBezTo>
                    <a:pt x="488" y="263"/>
                    <a:pt x="463" y="150"/>
                    <a:pt x="400" y="88"/>
                  </a:cubicBezTo>
                  <a:cubicBezTo>
                    <a:pt x="338" y="25"/>
                    <a:pt x="238" y="0"/>
                    <a:pt x="150" y="13"/>
                  </a:cubicBezTo>
                  <a:cubicBezTo>
                    <a:pt x="125" y="13"/>
                    <a:pt x="88" y="25"/>
                    <a:pt x="63" y="50"/>
                  </a:cubicBezTo>
                  <a:cubicBezTo>
                    <a:pt x="38" y="88"/>
                    <a:pt x="25" y="125"/>
                    <a:pt x="25" y="163"/>
                  </a:cubicBezTo>
                  <a:cubicBezTo>
                    <a:pt x="0" y="288"/>
                    <a:pt x="63" y="413"/>
                    <a:pt x="175" y="463"/>
                  </a:cubicBezTo>
                  <a:cubicBezTo>
                    <a:pt x="313" y="475"/>
                    <a:pt x="425" y="375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68"/>
            <p:cNvSpPr/>
            <p:nvPr/>
          </p:nvSpPr>
          <p:spPr>
            <a:xfrm>
              <a:off x="8237841" y="2387194"/>
              <a:ext cx="20261" cy="22968"/>
            </a:xfrm>
            <a:custGeom>
              <a:avLst/>
              <a:gdLst/>
              <a:ahLst/>
              <a:cxnLst/>
              <a:rect l="l" t="t" r="r" b="b"/>
              <a:pathLst>
                <a:path w="651" h="738" extrusionOk="0">
                  <a:moveTo>
                    <a:pt x="601" y="463"/>
                  </a:moveTo>
                  <a:cubicBezTo>
                    <a:pt x="650" y="300"/>
                    <a:pt x="563" y="113"/>
                    <a:pt x="388" y="63"/>
                  </a:cubicBezTo>
                  <a:cubicBezTo>
                    <a:pt x="251" y="0"/>
                    <a:pt x="76" y="88"/>
                    <a:pt x="63" y="250"/>
                  </a:cubicBezTo>
                  <a:cubicBezTo>
                    <a:pt x="1" y="650"/>
                    <a:pt x="563" y="738"/>
                    <a:pt x="563" y="338"/>
                  </a:cubicBezTo>
                  <a:cubicBezTo>
                    <a:pt x="563" y="288"/>
                    <a:pt x="501" y="275"/>
                    <a:pt x="488" y="325"/>
                  </a:cubicBezTo>
                  <a:cubicBezTo>
                    <a:pt x="163" y="438"/>
                    <a:pt x="88" y="425"/>
                    <a:pt x="263" y="275"/>
                  </a:cubicBezTo>
                  <a:cubicBezTo>
                    <a:pt x="376" y="100"/>
                    <a:pt x="438" y="150"/>
                    <a:pt x="476" y="425"/>
                  </a:cubicBezTo>
                  <a:cubicBezTo>
                    <a:pt x="451" y="513"/>
                    <a:pt x="576" y="538"/>
                    <a:pt x="601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68"/>
            <p:cNvSpPr/>
            <p:nvPr/>
          </p:nvSpPr>
          <p:spPr>
            <a:xfrm>
              <a:off x="8460710" y="2105224"/>
              <a:ext cx="4295" cy="3517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63" y="25"/>
                  </a:moveTo>
                  <a:lnTo>
                    <a:pt x="38" y="38"/>
                  </a:lnTo>
                  <a:cubicBezTo>
                    <a:pt x="0" y="50"/>
                    <a:pt x="0" y="88"/>
                    <a:pt x="38" y="100"/>
                  </a:cubicBezTo>
                  <a:lnTo>
                    <a:pt x="63" y="100"/>
                  </a:lnTo>
                  <a:cubicBezTo>
                    <a:pt x="125" y="113"/>
                    <a:pt x="138" y="0"/>
                    <a:pt x="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68"/>
            <p:cNvSpPr/>
            <p:nvPr/>
          </p:nvSpPr>
          <p:spPr>
            <a:xfrm>
              <a:off x="8388350" y="1944196"/>
              <a:ext cx="22221" cy="52535"/>
            </a:xfrm>
            <a:custGeom>
              <a:avLst/>
              <a:gdLst/>
              <a:ahLst/>
              <a:cxnLst/>
              <a:rect l="l" t="t" r="r" b="b"/>
              <a:pathLst>
                <a:path w="714" h="1688" extrusionOk="0">
                  <a:moveTo>
                    <a:pt x="101" y="1663"/>
                  </a:moveTo>
                  <a:cubicBezTo>
                    <a:pt x="638" y="1463"/>
                    <a:pt x="713" y="513"/>
                    <a:pt x="576" y="51"/>
                  </a:cubicBezTo>
                  <a:cubicBezTo>
                    <a:pt x="551" y="1"/>
                    <a:pt x="463" y="13"/>
                    <a:pt x="476" y="63"/>
                  </a:cubicBezTo>
                  <a:cubicBezTo>
                    <a:pt x="513" y="313"/>
                    <a:pt x="526" y="563"/>
                    <a:pt x="488" y="800"/>
                  </a:cubicBezTo>
                  <a:cubicBezTo>
                    <a:pt x="438" y="1038"/>
                    <a:pt x="326" y="1463"/>
                    <a:pt x="76" y="1550"/>
                  </a:cubicBezTo>
                  <a:cubicBezTo>
                    <a:pt x="1" y="1575"/>
                    <a:pt x="38" y="1688"/>
                    <a:pt x="101" y="1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68"/>
            <p:cNvSpPr/>
            <p:nvPr/>
          </p:nvSpPr>
          <p:spPr>
            <a:xfrm>
              <a:off x="8382903" y="1943822"/>
              <a:ext cx="24556" cy="52535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676" y="50"/>
                  </a:moveTo>
                  <a:cubicBezTo>
                    <a:pt x="313" y="400"/>
                    <a:pt x="1" y="1125"/>
                    <a:pt x="151" y="1625"/>
                  </a:cubicBezTo>
                  <a:cubicBezTo>
                    <a:pt x="163" y="1687"/>
                    <a:pt x="251" y="1662"/>
                    <a:pt x="238" y="1600"/>
                  </a:cubicBezTo>
                  <a:cubicBezTo>
                    <a:pt x="188" y="1062"/>
                    <a:pt x="376" y="513"/>
                    <a:pt x="751" y="113"/>
                  </a:cubicBezTo>
                  <a:cubicBezTo>
                    <a:pt x="788" y="63"/>
                    <a:pt x="726" y="0"/>
                    <a:pt x="676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68"/>
            <p:cNvSpPr/>
            <p:nvPr/>
          </p:nvSpPr>
          <p:spPr>
            <a:xfrm>
              <a:off x="8340515" y="2030156"/>
              <a:ext cx="37378" cy="41268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88" y="1275"/>
                  </a:moveTo>
                  <a:cubicBezTo>
                    <a:pt x="1200" y="938"/>
                    <a:pt x="1026" y="663"/>
                    <a:pt x="813" y="413"/>
                  </a:cubicBezTo>
                  <a:cubicBezTo>
                    <a:pt x="638" y="163"/>
                    <a:pt x="351" y="13"/>
                    <a:pt x="51" y="0"/>
                  </a:cubicBezTo>
                  <a:cubicBezTo>
                    <a:pt x="13" y="0"/>
                    <a:pt x="1" y="75"/>
                    <a:pt x="38" y="75"/>
                  </a:cubicBezTo>
                  <a:cubicBezTo>
                    <a:pt x="326" y="100"/>
                    <a:pt x="588" y="238"/>
                    <a:pt x="763" y="463"/>
                  </a:cubicBezTo>
                  <a:cubicBezTo>
                    <a:pt x="951" y="713"/>
                    <a:pt x="1125" y="950"/>
                    <a:pt x="1101" y="1275"/>
                  </a:cubicBezTo>
                  <a:cubicBezTo>
                    <a:pt x="1101" y="1325"/>
                    <a:pt x="1175" y="1325"/>
                    <a:pt x="1188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68"/>
            <p:cNvSpPr/>
            <p:nvPr/>
          </p:nvSpPr>
          <p:spPr>
            <a:xfrm>
              <a:off x="8340515" y="2029752"/>
              <a:ext cx="36600" cy="41673"/>
            </a:xfrm>
            <a:custGeom>
              <a:avLst/>
              <a:gdLst/>
              <a:ahLst/>
              <a:cxnLst/>
              <a:rect l="l" t="t" r="r" b="b"/>
              <a:pathLst>
                <a:path w="1176" h="1339" extrusionOk="0">
                  <a:moveTo>
                    <a:pt x="13" y="63"/>
                  </a:moveTo>
                  <a:cubicBezTo>
                    <a:pt x="101" y="626"/>
                    <a:pt x="501" y="1201"/>
                    <a:pt x="1076" y="1313"/>
                  </a:cubicBezTo>
                  <a:cubicBezTo>
                    <a:pt x="1138" y="1338"/>
                    <a:pt x="1175" y="1251"/>
                    <a:pt x="1125" y="1213"/>
                  </a:cubicBezTo>
                  <a:cubicBezTo>
                    <a:pt x="888" y="1076"/>
                    <a:pt x="651" y="1013"/>
                    <a:pt x="476" y="776"/>
                  </a:cubicBezTo>
                  <a:cubicBezTo>
                    <a:pt x="301" y="563"/>
                    <a:pt x="163" y="313"/>
                    <a:pt x="88" y="38"/>
                  </a:cubicBezTo>
                  <a:cubicBezTo>
                    <a:pt x="76" y="1"/>
                    <a:pt x="1" y="13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68"/>
            <p:cNvSpPr/>
            <p:nvPr/>
          </p:nvSpPr>
          <p:spPr>
            <a:xfrm>
              <a:off x="8260405" y="2406645"/>
              <a:ext cx="107777" cy="48240"/>
            </a:xfrm>
            <a:custGeom>
              <a:avLst/>
              <a:gdLst/>
              <a:ahLst/>
              <a:cxnLst/>
              <a:rect l="l" t="t" r="r" b="b"/>
              <a:pathLst>
                <a:path w="3463" h="1550" extrusionOk="0">
                  <a:moveTo>
                    <a:pt x="3387" y="38"/>
                  </a:moveTo>
                  <a:cubicBezTo>
                    <a:pt x="2387" y="738"/>
                    <a:pt x="1250" y="1225"/>
                    <a:pt x="50" y="1437"/>
                  </a:cubicBezTo>
                  <a:cubicBezTo>
                    <a:pt x="0" y="1450"/>
                    <a:pt x="25" y="1550"/>
                    <a:pt x="88" y="1537"/>
                  </a:cubicBezTo>
                  <a:cubicBezTo>
                    <a:pt x="1288" y="1312"/>
                    <a:pt x="2437" y="825"/>
                    <a:pt x="3425" y="100"/>
                  </a:cubicBezTo>
                  <a:cubicBezTo>
                    <a:pt x="3462" y="75"/>
                    <a:pt x="3425" y="0"/>
                    <a:pt x="338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68"/>
            <p:cNvSpPr/>
            <p:nvPr/>
          </p:nvSpPr>
          <p:spPr>
            <a:xfrm>
              <a:off x="8242914" y="2445517"/>
              <a:ext cx="20230" cy="22221"/>
            </a:xfrm>
            <a:custGeom>
              <a:avLst/>
              <a:gdLst/>
              <a:ahLst/>
              <a:cxnLst/>
              <a:rect l="l" t="t" r="r" b="b"/>
              <a:pathLst>
                <a:path w="650" h="714" extrusionOk="0">
                  <a:moveTo>
                    <a:pt x="575" y="188"/>
                  </a:moveTo>
                  <a:cubicBezTo>
                    <a:pt x="363" y="1"/>
                    <a:pt x="0" y="238"/>
                    <a:pt x="213" y="476"/>
                  </a:cubicBezTo>
                  <a:cubicBezTo>
                    <a:pt x="413" y="713"/>
                    <a:pt x="650" y="376"/>
                    <a:pt x="562" y="163"/>
                  </a:cubicBezTo>
                  <a:cubicBezTo>
                    <a:pt x="537" y="126"/>
                    <a:pt x="487" y="138"/>
                    <a:pt x="487" y="176"/>
                  </a:cubicBezTo>
                  <a:cubicBezTo>
                    <a:pt x="487" y="213"/>
                    <a:pt x="487" y="251"/>
                    <a:pt x="487" y="288"/>
                  </a:cubicBezTo>
                  <a:cubicBezTo>
                    <a:pt x="475" y="376"/>
                    <a:pt x="487" y="363"/>
                    <a:pt x="512" y="263"/>
                  </a:cubicBezTo>
                  <a:cubicBezTo>
                    <a:pt x="550" y="288"/>
                    <a:pt x="612" y="238"/>
                    <a:pt x="5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68"/>
            <p:cNvSpPr/>
            <p:nvPr/>
          </p:nvSpPr>
          <p:spPr>
            <a:xfrm>
              <a:off x="8280635" y="2360366"/>
              <a:ext cx="101926" cy="38125"/>
            </a:xfrm>
            <a:custGeom>
              <a:avLst/>
              <a:gdLst/>
              <a:ahLst/>
              <a:cxnLst/>
              <a:rect l="l" t="t" r="r" b="b"/>
              <a:pathLst>
                <a:path w="3275" h="1225" extrusionOk="0">
                  <a:moveTo>
                    <a:pt x="3212" y="1000"/>
                  </a:moveTo>
                  <a:cubicBezTo>
                    <a:pt x="2000" y="1137"/>
                    <a:pt x="988" y="800"/>
                    <a:pt x="63" y="25"/>
                  </a:cubicBezTo>
                  <a:cubicBezTo>
                    <a:pt x="25" y="0"/>
                    <a:pt x="0" y="38"/>
                    <a:pt x="13" y="75"/>
                  </a:cubicBezTo>
                  <a:cubicBezTo>
                    <a:pt x="738" y="1000"/>
                    <a:pt x="2112" y="1225"/>
                    <a:pt x="3212" y="1087"/>
                  </a:cubicBezTo>
                  <a:cubicBezTo>
                    <a:pt x="3274" y="1087"/>
                    <a:pt x="3274" y="987"/>
                    <a:pt x="3212" y="1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68"/>
            <p:cNvSpPr/>
            <p:nvPr/>
          </p:nvSpPr>
          <p:spPr>
            <a:xfrm>
              <a:off x="8268559" y="2348695"/>
              <a:ext cx="18705" cy="15966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338" y="25"/>
                  </a:moveTo>
                  <a:cubicBezTo>
                    <a:pt x="38" y="0"/>
                    <a:pt x="1" y="450"/>
                    <a:pt x="301" y="488"/>
                  </a:cubicBezTo>
                  <a:cubicBezTo>
                    <a:pt x="601" y="513"/>
                    <a:pt x="563" y="75"/>
                    <a:pt x="276" y="88"/>
                  </a:cubicBezTo>
                  <a:cubicBezTo>
                    <a:pt x="238" y="88"/>
                    <a:pt x="226" y="138"/>
                    <a:pt x="263" y="150"/>
                  </a:cubicBezTo>
                  <a:cubicBezTo>
                    <a:pt x="313" y="213"/>
                    <a:pt x="338" y="188"/>
                    <a:pt x="338" y="100"/>
                  </a:cubicBezTo>
                  <a:cubicBezTo>
                    <a:pt x="388" y="100"/>
                    <a:pt x="388" y="25"/>
                    <a:pt x="338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68"/>
            <p:cNvSpPr/>
            <p:nvPr/>
          </p:nvSpPr>
          <p:spPr>
            <a:xfrm>
              <a:off x="8411318" y="1849303"/>
              <a:ext cx="74694" cy="295602"/>
            </a:xfrm>
            <a:custGeom>
              <a:avLst/>
              <a:gdLst/>
              <a:ahLst/>
              <a:cxnLst/>
              <a:rect l="l" t="t" r="r" b="b"/>
              <a:pathLst>
                <a:path w="2400" h="9498" extrusionOk="0">
                  <a:moveTo>
                    <a:pt x="2387" y="9448"/>
                  </a:moveTo>
                  <a:cubicBezTo>
                    <a:pt x="1137" y="6136"/>
                    <a:pt x="0" y="3450"/>
                    <a:pt x="2025" y="125"/>
                  </a:cubicBezTo>
                  <a:cubicBezTo>
                    <a:pt x="2062" y="50"/>
                    <a:pt x="1962" y="0"/>
                    <a:pt x="1925" y="63"/>
                  </a:cubicBezTo>
                  <a:cubicBezTo>
                    <a:pt x="975" y="1475"/>
                    <a:pt x="575" y="2750"/>
                    <a:pt x="738" y="4449"/>
                  </a:cubicBezTo>
                  <a:cubicBezTo>
                    <a:pt x="925" y="6386"/>
                    <a:pt x="1637" y="7686"/>
                    <a:pt x="2325" y="9460"/>
                  </a:cubicBezTo>
                  <a:cubicBezTo>
                    <a:pt x="2350" y="9498"/>
                    <a:pt x="2400" y="9485"/>
                    <a:pt x="2387" y="9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68"/>
            <p:cNvSpPr/>
            <p:nvPr/>
          </p:nvSpPr>
          <p:spPr>
            <a:xfrm>
              <a:off x="8356480" y="2452924"/>
              <a:ext cx="61467" cy="39681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1962" y="1213"/>
                  </a:moveTo>
                  <a:cubicBezTo>
                    <a:pt x="1875" y="663"/>
                    <a:pt x="1525" y="125"/>
                    <a:pt x="912" y="63"/>
                  </a:cubicBezTo>
                  <a:cubicBezTo>
                    <a:pt x="425" y="0"/>
                    <a:pt x="0" y="375"/>
                    <a:pt x="0" y="875"/>
                  </a:cubicBezTo>
                  <a:cubicBezTo>
                    <a:pt x="0" y="938"/>
                    <a:pt x="113" y="938"/>
                    <a:pt x="113" y="875"/>
                  </a:cubicBezTo>
                  <a:cubicBezTo>
                    <a:pt x="125" y="300"/>
                    <a:pt x="700" y="13"/>
                    <a:pt x="1200" y="250"/>
                  </a:cubicBezTo>
                  <a:cubicBezTo>
                    <a:pt x="1612" y="425"/>
                    <a:pt x="1812" y="813"/>
                    <a:pt x="1900" y="1238"/>
                  </a:cubicBezTo>
                  <a:cubicBezTo>
                    <a:pt x="1912" y="1275"/>
                    <a:pt x="1975" y="1262"/>
                    <a:pt x="1962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68"/>
            <p:cNvSpPr/>
            <p:nvPr/>
          </p:nvSpPr>
          <p:spPr>
            <a:xfrm>
              <a:off x="8410136" y="2147613"/>
              <a:ext cx="39308" cy="77806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538" y="50"/>
                  </a:moveTo>
                  <a:cubicBezTo>
                    <a:pt x="563" y="675"/>
                    <a:pt x="1" y="1175"/>
                    <a:pt x="226" y="1812"/>
                  </a:cubicBezTo>
                  <a:cubicBezTo>
                    <a:pt x="376" y="2225"/>
                    <a:pt x="776" y="2500"/>
                    <a:pt x="1213" y="2487"/>
                  </a:cubicBezTo>
                  <a:cubicBezTo>
                    <a:pt x="1250" y="2487"/>
                    <a:pt x="1263" y="2425"/>
                    <a:pt x="1225" y="2412"/>
                  </a:cubicBezTo>
                  <a:cubicBezTo>
                    <a:pt x="438" y="2312"/>
                    <a:pt x="126" y="1625"/>
                    <a:pt x="426" y="925"/>
                  </a:cubicBezTo>
                  <a:cubicBezTo>
                    <a:pt x="563" y="650"/>
                    <a:pt x="626" y="350"/>
                    <a:pt x="626" y="50"/>
                  </a:cubicBezTo>
                  <a:cubicBezTo>
                    <a:pt x="626" y="0"/>
                    <a:pt x="538" y="0"/>
                    <a:pt x="538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68"/>
            <p:cNvSpPr/>
            <p:nvPr/>
          </p:nvSpPr>
          <p:spPr>
            <a:xfrm>
              <a:off x="8442036" y="2188850"/>
              <a:ext cx="26859" cy="381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38" y="1112"/>
                  </a:moveTo>
                  <a:cubicBezTo>
                    <a:pt x="338" y="1225"/>
                    <a:pt x="588" y="1062"/>
                    <a:pt x="700" y="775"/>
                  </a:cubicBezTo>
                  <a:cubicBezTo>
                    <a:pt x="788" y="550"/>
                    <a:pt x="863" y="163"/>
                    <a:pt x="613" y="13"/>
                  </a:cubicBezTo>
                  <a:cubicBezTo>
                    <a:pt x="588" y="0"/>
                    <a:pt x="550" y="25"/>
                    <a:pt x="575" y="63"/>
                  </a:cubicBezTo>
                  <a:cubicBezTo>
                    <a:pt x="825" y="387"/>
                    <a:pt x="588" y="1225"/>
                    <a:pt x="63" y="1050"/>
                  </a:cubicBezTo>
                  <a:cubicBezTo>
                    <a:pt x="13" y="1025"/>
                    <a:pt x="0" y="1100"/>
                    <a:pt x="38" y="11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68"/>
            <p:cNvSpPr/>
            <p:nvPr/>
          </p:nvSpPr>
          <p:spPr>
            <a:xfrm>
              <a:off x="8270520" y="2424541"/>
              <a:ext cx="70430" cy="101148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162" y="38"/>
                  </a:moveTo>
                  <a:cubicBezTo>
                    <a:pt x="1213" y="825"/>
                    <a:pt x="0" y="1800"/>
                    <a:pt x="300" y="3199"/>
                  </a:cubicBezTo>
                  <a:cubicBezTo>
                    <a:pt x="313" y="3249"/>
                    <a:pt x="400" y="3224"/>
                    <a:pt x="388" y="3174"/>
                  </a:cubicBezTo>
                  <a:cubicBezTo>
                    <a:pt x="200" y="1787"/>
                    <a:pt x="1275" y="900"/>
                    <a:pt x="2225" y="88"/>
                  </a:cubicBezTo>
                  <a:cubicBezTo>
                    <a:pt x="2262" y="63"/>
                    <a:pt x="2200" y="0"/>
                    <a:pt x="2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68"/>
            <p:cNvSpPr/>
            <p:nvPr/>
          </p:nvSpPr>
          <p:spPr>
            <a:xfrm>
              <a:off x="8385642" y="2201672"/>
              <a:ext cx="18705" cy="38530"/>
            </a:xfrm>
            <a:custGeom>
              <a:avLst/>
              <a:gdLst/>
              <a:ahLst/>
              <a:cxnLst/>
              <a:rect l="l" t="t" r="r" b="b"/>
              <a:pathLst>
                <a:path w="601" h="1238" extrusionOk="0">
                  <a:moveTo>
                    <a:pt x="500" y="63"/>
                  </a:moveTo>
                  <a:cubicBezTo>
                    <a:pt x="475" y="463"/>
                    <a:pt x="313" y="850"/>
                    <a:pt x="25" y="1138"/>
                  </a:cubicBezTo>
                  <a:cubicBezTo>
                    <a:pt x="0" y="1175"/>
                    <a:pt x="38" y="1238"/>
                    <a:pt x="88" y="1213"/>
                  </a:cubicBezTo>
                  <a:cubicBezTo>
                    <a:pt x="250" y="1075"/>
                    <a:pt x="375" y="900"/>
                    <a:pt x="438" y="713"/>
                  </a:cubicBezTo>
                  <a:cubicBezTo>
                    <a:pt x="550" y="513"/>
                    <a:pt x="600" y="288"/>
                    <a:pt x="588" y="63"/>
                  </a:cubicBezTo>
                  <a:cubicBezTo>
                    <a:pt x="588" y="0"/>
                    <a:pt x="488" y="0"/>
                    <a:pt x="4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68"/>
            <p:cNvSpPr/>
            <p:nvPr/>
          </p:nvSpPr>
          <p:spPr>
            <a:xfrm>
              <a:off x="8377862" y="2197782"/>
              <a:ext cx="27263" cy="42825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325" y="1275"/>
                  </a:moveTo>
                  <a:cubicBezTo>
                    <a:pt x="113" y="825"/>
                    <a:pt x="413" y="313"/>
                    <a:pt x="825" y="125"/>
                  </a:cubicBezTo>
                  <a:cubicBezTo>
                    <a:pt x="875" y="100"/>
                    <a:pt x="838" y="0"/>
                    <a:pt x="775" y="25"/>
                  </a:cubicBezTo>
                  <a:cubicBezTo>
                    <a:pt x="300" y="238"/>
                    <a:pt x="0" y="838"/>
                    <a:pt x="238" y="1325"/>
                  </a:cubicBezTo>
                  <a:cubicBezTo>
                    <a:pt x="275" y="1375"/>
                    <a:pt x="350" y="1325"/>
                    <a:pt x="32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68"/>
            <p:cNvSpPr/>
            <p:nvPr/>
          </p:nvSpPr>
          <p:spPr>
            <a:xfrm>
              <a:off x="8381347" y="1781643"/>
              <a:ext cx="74725" cy="16454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1813" y="5236"/>
                  </a:moveTo>
                  <a:cubicBezTo>
                    <a:pt x="2125" y="3649"/>
                    <a:pt x="2400" y="212"/>
                    <a:pt x="51" y="0"/>
                  </a:cubicBezTo>
                  <a:cubicBezTo>
                    <a:pt x="1" y="0"/>
                    <a:pt x="1" y="62"/>
                    <a:pt x="51" y="75"/>
                  </a:cubicBezTo>
                  <a:cubicBezTo>
                    <a:pt x="2338" y="375"/>
                    <a:pt x="2038" y="3687"/>
                    <a:pt x="1738" y="5211"/>
                  </a:cubicBezTo>
                  <a:cubicBezTo>
                    <a:pt x="1738" y="5261"/>
                    <a:pt x="1813" y="5286"/>
                    <a:pt x="1813" y="5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68"/>
            <p:cNvSpPr/>
            <p:nvPr/>
          </p:nvSpPr>
          <p:spPr>
            <a:xfrm>
              <a:off x="8334695" y="1789797"/>
              <a:ext cx="80918" cy="7665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2587" y="963"/>
                  </a:moveTo>
                  <a:cubicBezTo>
                    <a:pt x="2250" y="288"/>
                    <a:pt x="1425" y="0"/>
                    <a:pt x="788" y="450"/>
                  </a:cubicBezTo>
                  <a:cubicBezTo>
                    <a:pt x="200" y="863"/>
                    <a:pt x="0" y="1925"/>
                    <a:pt x="575" y="2425"/>
                  </a:cubicBezTo>
                  <a:cubicBezTo>
                    <a:pt x="638" y="2462"/>
                    <a:pt x="700" y="2387"/>
                    <a:pt x="650" y="2350"/>
                  </a:cubicBezTo>
                  <a:cubicBezTo>
                    <a:pt x="138" y="1875"/>
                    <a:pt x="300" y="900"/>
                    <a:pt x="838" y="525"/>
                  </a:cubicBezTo>
                  <a:cubicBezTo>
                    <a:pt x="1425" y="125"/>
                    <a:pt x="2237" y="350"/>
                    <a:pt x="2537" y="1000"/>
                  </a:cubicBezTo>
                  <a:cubicBezTo>
                    <a:pt x="2550" y="1038"/>
                    <a:pt x="2600" y="1000"/>
                    <a:pt x="2587" y="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68"/>
            <p:cNvSpPr/>
            <p:nvPr/>
          </p:nvSpPr>
          <p:spPr>
            <a:xfrm>
              <a:off x="8347922" y="1833742"/>
              <a:ext cx="58355" cy="44754"/>
            </a:xfrm>
            <a:custGeom>
              <a:avLst/>
              <a:gdLst/>
              <a:ahLst/>
              <a:cxnLst/>
              <a:rect l="l" t="t" r="r" b="b"/>
              <a:pathLst>
                <a:path w="1875" h="1438" extrusionOk="0">
                  <a:moveTo>
                    <a:pt x="25" y="750"/>
                  </a:moveTo>
                  <a:cubicBezTo>
                    <a:pt x="200" y="1213"/>
                    <a:pt x="738" y="1438"/>
                    <a:pt x="1200" y="1250"/>
                  </a:cubicBezTo>
                  <a:cubicBezTo>
                    <a:pt x="1662" y="1050"/>
                    <a:pt x="1875" y="513"/>
                    <a:pt x="1662" y="51"/>
                  </a:cubicBezTo>
                  <a:cubicBezTo>
                    <a:pt x="1650" y="1"/>
                    <a:pt x="1575" y="38"/>
                    <a:pt x="1587" y="88"/>
                  </a:cubicBezTo>
                  <a:cubicBezTo>
                    <a:pt x="1712" y="513"/>
                    <a:pt x="1587" y="963"/>
                    <a:pt x="1150" y="1150"/>
                  </a:cubicBezTo>
                  <a:cubicBezTo>
                    <a:pt x="738" y="1313"/>
                    <a:pt x="263" y="1125"/>
                    <a:pt x="88" y="713"/>
                  </a:cubicBezTo>
                  <a:cubicBezTo>
                    <a:pt x="63" y="675"/>
                    <a:pt x="0" y="713"/>
                    <a:pt x="2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68"/>
            <p:cNvSpPr/>
            <p:nvPr/>
          </p:nvSpPr>
          <p:spPr>
            <a:xfrm>
              <a:off x="8363078" y="1819737"/>
              <a:ext cx="38156" cy="21412"/>
            </a:xfrm>
            <a:custGeom>
              <a:avLst/>
              <a:gdLst/>
              <a:ahLst/>
              <a:cxnLst/>
              <a:rect l="l" t="t" r="r" b="b"/>
              <a:pathLst>
                <a:path w="1226" h="688" extrusionOk="0">
                  <a:moveTo>
                    <a:pt x="1200" y="638"/>
                  </a:moveTo>
                  <a:cubicBezTo>
                    <a:pt x="1225" y="301"/>
                    <a:pt x="863" y="51"/>
                    <a:pt x="550" y="63"/>
                  </a:cubicBezTo>
                  <a:cubicBezTo>
                    <a:pt x="238" y="63"/>
                    <a:pt x="1" y="338"/>
                    <a:pt x="113" y="626"/>
                  </a:cubicBezTo>
                  <a:cubicBezTo>
                    <a:pt x="138" y="676"/>
                    <a:pt x="213" y="663"/>
                    <a:pt x="201" y="601"/>
                  </a:cubicBezTo>
                  <a:cubicBezTo>
                    <a:pt x="13" y="1"/>
                    <a:pt x="1163" y="51"/>
                    <a:pt x="1125" y="638"/>
                  </a:cubicBezTo>
                  <a:cubicBezTo>
                    <a:pt x="1125" y="688"/>
                    <a:pt x="1200" y="688"/>
                    <a:pt x="120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68"/>
            <p:cNvSpPr/>
            <p:nvPr/>
          </p:nvSpPr>
          <p:spPr>
            <a:xfrm>
              <a:off x="8325358" y="2125827"/>
              <a:ext cx="89104" cy="68501"/>
            </a:xfrm>
            <a:custGeom>
              <a:avLst/>
              <a:gdLst/>
              <a:ahLst/>
              <a:cxnLst/>
              <a:rect l="l" t="t" r="r" b="b"/>
              <a:pathLst>
                <a:path w="2863" h="2201" extrusionOk="0">
                  <a:moveTo>
                    <a:pt x="2787" y="1750"/>
                  </a:moveTo>
                  <a:cubicBezTo>
                    <a:pt x="1463" y="2100"/>
                    <a:pt x="375" y="1288"/>
                    <a:pt x="50" y="26"/>
                  </a:cubicBezTo>
                  <a:cubicBezTo>
                    <a:pt x="50" y="1"/>
                    <a:pt x="0" y="1"/>
                    <a:pt x="0" y="26"/>
                  </a:cubicBezTo>
                  <a:cubicBezTo>
                    <a:pt x="100" y="1425"/>
                    <a:pt x="1538" y="2200"/>
                    <a:pt x="2812" y="1813"/>
                  </a:cubicBezTo>
                  <a:cubicBezTo>
                    <a:pt x="2862" y="1800"/>
                    <a:pt x="2837" y="1725"/>
                    <a:pt x="2787" y="1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68"/>
            <p:cNvSpPr/>
            <p:nvPr/>
          </p:nvSpPr>
          <p:spPr>
            <a:xfrm>
              <a:off x="8293084" y="2552081"/>
              <a:ext cx="130310" cy="138900"/>
            </a:xfrm>
            <a:custGeom>
              <a:avLst/>
              <a:gdLst/>
              <a:ahLst/>
              <a:cxnLst/>
              <a:rect l="l" t="t" r="r" b="b"/>
              <a:pathLst>
                <a:path w="4187" h="4463" extrusionOk="0">
                  <a:moveTo>
                    <a:pt x="3999" y="2663"/>
                  </a:moveTo>
                  <a:cubicBezTo>
                    <a:pt x="4187" y="1213"/>
                    <a:pt x="2737" y="38"/>
                    <a:pt x="1387" y="751"/>
                  </a:cubicBezTo>
                  <a:cubicBezTo>
                    <a:pt x="0" y="1488"/>
                    <a:pt x="225" y="3425"/>
                    <a:pt x="1162" y="4437"/>
                  </a:cubicBezTo>
                  <a:cubicBezTo>
                    <a:pt x="1187" y="4462"/>
                    <a:pt x="1237" y="4425"/>
                    <a:pt x="1212" y="4387"/>
                  </a:cubicBezTo>
                  <a:cubicBezTo>
                    <a:pt x="563" y="3488"/>
                    <a:pt x="125" y="2013"/>
                    <a:pt x="1062" y="1138"/>
                  </a:cubicBezTo>
                  <a:cubicBezTo>
                    <a:pt x="2275" y="1"/>
                    <a:pt x="4087" y="1088"/>
                    <a:pt x="3899" y="2663"/>
                  </a:cubicBezTo>
                  <a:cubicBezTo>
                    <a:pt x="3887" y="2738"/>
                    <a:pt x="3999" y="2725"/>
                    <a:pt x="4012" y="2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68"/>
            <p:cNvSpPr/>
            <p:nvPr/>
          </p:nvSpPr>
          <p:spPr>
            <a:xfrm>
              <a:off x="8324580" y="2684320"/>
              <a:ext cx="182440" cy="328311"/>
            </a:xfrm>
            <a:custGeom>
              <a:avLst/>
              <a:gdLst/>
              <a:ahLst/>
              <a:cxnLst/>
              <a:rect l="l" t="t" r="r" b="b"/>
              <a:pathLst>
                <a:path w="5862" h="10549" extrusionOk="0">
                  <a:moveTo>
                    <a:pt x="38" y="101"/>
                  </a:moveTo>
                  <a:cubicBezTo>
                    <a:pt x="1700" y="1313"/>
                    <a:pt x="3812" y="2425"/>
                    <a:pt x="4737" y="4325"/>
                  </a:cubicBezTo>
                  <a:cubicBezTo>
                    <a:pt x="5586" y="6087"/>
                    <a:pt x="5761" y="8849"/>
                    <a:pt x="4562" y="10486"/>
                  </a:cubicBezTo>
                  <a:cubicBezTo>
                    <a:pt x="4537" y="10511"/>
                    <a:pt x="4587" y="10548"/>
                    <a:pt x="4612" y="10523"/>
                  </a:cubicBezTo>
                  <a:cubicBezTo>
                    <a:pt x="5861" y="9086"/>
                    <a:pt x="5724" y="6587"/>
                    <a:pt x="5137" y="4875"/>
                  </a:cubicBezTo>
                  <a:cubicBezTo>
                    <a:pt x="4349" y="2550"/>
                    <a:pt x="1950" y="1363"/>
                    <a:pt x="75" y="26"/>
                  </a:cubicBezTo>
                  <a:cubicBezTo>
                    <a:pt x="38" y="1"/>
                    <a:pt x="0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68"/>
            <p:cNvSpPr/>
            <p:nvPr/>
          </p:nvSpPr>
          <p:spPr>
            <a:xfrm>
              <a:off x="8352590" y="2928196"/>
              <a:ext cx="105038" cy="125642"/>
            </a:xfrm>
            <a:custGeom>
              <a:avLst/>
              <a:gdLst/>
              <a:ahLst/>
              <a:cxnLst/>
              <a:rect l="l" t="t" r="r" b="b"/>
              <a:pathLst>
                <a:path w="3375" h="4037" extrusionOk="0">
                  <a:moveTo>
                    <a:pt x="3299" y="2875"/>
                  </a:moveTo>
                  <a:cubicBezTo>
                    <a:pt x="2362" y="3412"/>
                    <a:pt x="987" y="3537"/>
                    <a:pt x="438" y="2375"/>
                  </a:cubicBezTo>
                  <a:cubicBezTo>
                    <a:pt x="313" y="2100"/>
                    <a:pt x="275" y="1787"/>
                    <a:pt x="325" y="1487"/>
                  </a:cubicBezTo>
                  <a:cubicBezTo>
                    <a:pt x="325" y="1412"/>
                    <a:pt x="313" y="1325"/>
                    <a:pt x="325" y="1250"/>
                  </a:cubicBezTo>
                  <a:cubicBezTo>
                    <a:pt x="450" y="488"/>
                    <a:pt x="650" y="513"/>
                    <a:pt x="1175" y="450"/>
                  </a:cubicBezTo>
                  <a:cubicBezTo>
                    <a:pt x="2075" y="338"/>
                    <a:pt x="2425" y="938"/>
                    <a:pt x="2275" y="1725"/>
                  </a:cubicBezTo>
                  <a:cubicBezTo>
                    <a:pt x="2162" y="2300"/>
                    <a:pt x="1875" y="2600"/>
                    <a:pt x="1462" y="3000"/>
                  </a:cubicBezTo>
                  <a:cubicBezTo>
                    <a:pt x="1150" y="3299"/>
                    <a:pt x="825" y="3549"/>
                    <a:pt x="800" y="3999"/>
                  </a:cubicBezTo>
                  <a:cubicBezTo>
                    <a:pt x="800" y="4024"/>
                    <a:pt x="850" y="4037"/>
                    <a:pt x="850" y="3999"/>
                  </a:cubicBezTo>
                  <a:cubicBezTo>
                    <a:pt x="950" y="3287"/>
                    <a:pt x="1862" y="2900"/>
                    <a:pt x="2225" y="2312"/>
                  </a:cubicBezTo>
                  <a:cubicBezTo>
                    <a:pt x="2525" y="1875"/>
                    <a:pt x="2575" y="1325"/>
                    <a:pt x="2362" y="850"/>
                  </a:cubicBezTo>
                  <a:cubicBezTo>
                    <a:pt x="2025" y="113"/>
                    <a:pt x="887" y="0"/>
                    <a:pt x="400" y="650"/>
                  </a:cubicBezTo>
                  <a:cubicBezTo>
                    <a:pt x="0" y="1163"/>
                    <a:pt x="138" y="2237"/>
                    <a:pt x="500" y="2725"/>
                  </a:cubicBezTo>
                  <a:cubicBezTo>
                    <a:pt x="1200" y="3662"/>
                    <a:pt x="2450" y="3462"/>
                    <a:pt x="3337" y="2950"/>
                  </a:cubicBezTo>
                  <a:cubicBezTo>
                    <a:pt x="3374" y="2912"/>
                    <a:pt x="3337" y="2850"/>
                    <a:pt x="3299" y="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68"/>
            <p:cNvSpPr/>
            <p:nvPr/>
          </p:nvSpPr>
          <p:spPr>
            <a:xfrm>
              <a:off x="8372820" y="3062365"/>
              <a:ext cx="17117" cy="68874"/>
            </a:xfrm>
            <a:custGeom>
              <a:avLst/>
              <a:gdLst/>
              <a:ahLst/>
              <a:cxnLst/>
              <a:rect l="l" t="t" r="r" b="b"/>
              <a:pathLst>
                <a:path w="550" h="2213" extrusionOk="0">
                  <a:moveTo>
                    <a:pt x="75" y="51"/>
                  </a:moveTo>
                  <a:cubicBezTo>
                    <a:pt x="0" y="738"/>
                    <a:pt x="63" y="1588"/>
                    <a:pt x="475" y="2188"/>
                  </a:cubicBezTo>
                  <a:cubicBezTo>
                    <a:pt x="500" y="2213"/>
                    <a:pt x="550" y="2200"/>
                    <a:pt x="537" y="2163"/>
                  </a:cubicBezTo>
                  <a:cubicBezTo>
                    <a:pt x="300" y="1438"/>
                    <a:pt x="75" y="825"/>
                    <a:pt x="150" y="51"/>
                  </a:cubicBezTo>
                  <a:cubicBezTo>
                    <a:pt x="150" y="1"/>
                    <a:pt x="87" y="1"/>
                    <a:pt x="7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68"/>
            <p:cNvSpPr/>
            <p:nvPr/>
          </p:nvSpPr>
          <p:spPr>
            <a:xfrm>
              <a:off x="8307867" y="2723628"/>
              <a:ext cx="120195" cy="101522"/>
            </a:xfrm>
            <a:custGeom>
              <a:avLst/>
              <a:gdLst/>
              <a:ahLst/>
              <a:cxnLst/>
              <a:rect l="l" t="t" r="r" b="b"/>
              <a:pathLst>
                <a:path w="3862" h="3262" extrusionOk="0">
                  <a:moveTo>
                    <a:pt x="3824" y="1025"/>
                  </a:moveTo>
                  <a:cubicBezTo>
                    <a:pt x="3187" y="475"/>
                    <a:pt x="2362" y="0"/>
                    <a:pt x="1487" y="187"/>
                  </a:cubicBezTo>
                  <a:cubicBezTo>
                    <a:pt x="662" y="375"/>
                    <a:pt x="50" y="1175"/>
                    <a:pt x="25" y="2012"/>
                  </a:cubicBezTo>
                  <a:cubicBezTo>
                    <a:pt x="0" y="2587"/>
                    <a:pt x="375" y="3262"/>
                    <a:pt x="1037" y="3187"/>
                  </a:cubicBezTo>
                  <a:cubicBezTo>
                    <a:pt x="1387" y="3149"/>
                    <a:pt x="1812" y="2799"/>
                    <a:pt x="1437" y="2512"/>
                  </a:cubicBezTo>
                  <a:cubicBezTo>
                    <a:pt x="1387" y="2487"/>
                    <a:pt x="1350" y="2549"/>
                    <a:pt x="1387" y="2587"/>
                  </a:cubicBezTo>
                  <a:cubicBezTo>
                    <a:pt x="562" y="3012"/>
                    <a:pt x="138" y="2862"/>
                    <a:pt x="125" y="2124"/>
                  </a:cubicBezTo>
                  <a:cubicBezTo>
                    <a:pt x="125" y="1812"/>
                    <a:pt x="200" y="1500"/>
                    <a:pt x="362" y="1225"/>
                  </a:cubicBezTo>
                  <a:cubicBezTo>
                    <a:pt x="562" y="787"/>
                    <a:pt x="950" y="462"/>
                    <a:pt x="1412" y="325"/>
                  </a:cubicBezTo>
                  <a:cubicBezTo>
                    <a:pt x="2299" y="88"/>
                    <a:pt x="3124" y="550"/>
                    <a:pt x="3787" y="1075"/>
                  </a:cubicBezTo>
                  <a:cubicBezTo>
                    <a:pt x="3824" y="1087"/>
                    <a:pt x="3862" y="1050"/>
                    <a:pt x="3837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68"/>
            <p:cNvSpPr/>
            <p:nvPr/>
          </p:nvSpPr>
          <p:spPr>
            <a:xfrm>
              <a:off x="8254585" y="2706106"/>
              <a:ext cx="137686" cy="28415"/>
            </a:xfrm>
            <a:custGeom>
              <a:avLst/>
              <a:gdLst/>
              <a:ahLst/>
              <a:cxnLst/>
              <a:rect l="l" t="t" r="r" b="b"/>
              <a:pathLst>
                <a:path w="4424" h="913" extrusionOk="0">
                  <a:moveTo>
                    <a:pt x="4399" y="825"/>
                  </a:moveTo>
                  <a:cubicBezTo>
                    <a:pt x="3874" y="376"/>
                    <a:pt x="3187" y="251"/>
                    <a:pt x="2524" y="176"/>
                  </a:cubicBezTo>
                  <a:cubicBezTo>
                    <a:pt x="1700" y="88"/>
                    <a:pt x="725" y="1"/>
                    <a:pt x="38" y="526"/>
                  </a:cubicBezTo>
                  <a:cubicBezTo>
                    <a:pt x="0" y="551"/>
                    <a:pt x="25" y="601"/>
                    <a:pt x="63" y="588"/>
                  </a:cubicBezTo>
                  <a:cubicBezTo>
                    <a:pt x="1187" y="1"/>
                    <a:pt x="3324" y="38"/>
                    <a:pt x="4324" y="875"/>
                  </a:cubicBezTo>
                  <a:cubicBezTo>
                    <a:pt x="4374" y="913"/>
                    <a:pt x="4424" y="863"/>
                    <a:pt x="4386" y="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68"/>
            <p:cNvSpPr/>
            <p:nvPr/>
          </p:nvSpPr>
          <p:spPr>
            <a:xfrm>
              <a:off x="8240580" y="2719333"/>
              <a:ext cx="15188" cy="14814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126"/>
                  </a:moveTo>
                  <a:cubicBezTo>
                    <a:pt x="488" y="213"/>
                    <a:pt x="463" y="313"/>
                    <a:pt x="400" y="388"/>
                  </a:cubicBezTo>
                  <a:cubicBezTo>
                    <a:pt x="338" y="450"/>
                    <a:pt x="238" y="475"/>
                    <a:pt x="150" y="463"/>
                  </a:cubicBezTo>
                  <a:cubicBezTo>
                    <a:pt x="125" y="450"/>
                    <a:pt x="88" y="438"/>
                    <a:pt x="63" y="425"/>
                  </a:cubicBezTo>
                  <a:cubicBezTo>
                    <a:pt x="38" y="388"/>
                    <a:pt x="25" y="350"/>
                    <a:pt x="25" y="313"/>
                  </a:cubicBezTo>
                  <a:cubicBezTo>
                    <a:pt x="0" y="188"/>
                    <a:pt x="63" y="63"/>
                    <a:pt x="175" y="13"/>
                  </a:cubicBezTo>
                  <a:cubicBezTo>
                    <a:pt x="313" y="1"/>
                    <a:pt x="425" y="101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68"/>
            <p:cNvSpPr/>
            <p:nvPr/>
          </p:nvSpPr>
          <p:spPr>
            <a:xfrm>
              <a:off x="8237468" y="2714291"/>
              <a:ext cx="21412" cy="27637"/>
            </a:xfrm>
            <a:custGeom>
              <a:avLst/>
              <a:gdLst/>
              <a:ahLst/>
              <a:cxnLst/>
              <a:rect l="l" t="t" r="r" b="b"/>
              <a:pathLst>
                <a:path w="688" h="888" extrusionOk="0">
                  <a:moveTo>
                    <a:pt x="475" y="300"/>
                  </a:moveTo>
                  <a:cubicBezTo>
                    <a:pt x="450" y="587"/>
                    <a:pt x="375" y="637"/>
                    <a:pt x="275" y="462"/>
                  </a:cubicBezTo>
                  <a:cubicBezTo>
                    <a:pt x="100" y="300"/>
                    <a:pt x="163" y="288"/>
                    <a:pt x="488" y="413"/>
                  </a:cubicBezTo>
                  <a:cubicBezTo>
                    <a:pt x="488" y="450"/>
                    <a:pt x="575" y="438"/>
                    <a:pt x="575" y="400"/>
                  </a:cubicBezTo>
                  <a:cubicBezTo>
                    <a:pt x="575" y="0"/>
                    <a:pt x="0" y="88"/>
                    <a:pt x="63" y="487"/>
                  </a:cubicBezTo>
                  <a:cubicBezTo>
                    <a:pt x="125" y="887"/>
                    <a:pt x="687" y="650"/>
                    <a:pt x="600" y="275"/>
                  </a:cubicBezTo>
                  <a:cubicBezTo>
                    <a:pt x="575" y="200"/>
                    <a:pt x="475" y="2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68"/>
            <p:cNvSpPr/>
            <p:nvPr/>
          </p:nvSpPr>
          <p:spPr>
            <a:xfrm>
              <a:off x="8460710" y="3015308"/>
              <a:ext cx="4295" cy="3548"/>
            </a:xfrm>
            <a:custGeom>
              <a:avLst/>
              <a:gdLst/>
              <a:ahLst/>
              <a:cxnLst/>
              <a:rect l="l" t="t" r="r" b="b"/>
              <a:pathLst>
                <a:path w="138" h="114" extrusionOk="0">
                  <a:moveTo>
                    <a:pt x="63" y="13"/>
                  </a:moveTo>
                  <a:lnTo>
                    <a:pt x="38" y="26"/>
                  </a:lnTo>
                  <a:cubicBezTo>
                    <a:pt x="0" y="38"/>
                    <a:pt x="0" y="76"/>
                    <a:pt x="38" y="88"/>
                  </a:cubicBezTo>
                  <a:lnTo>
                    <a:pt x="63" y="101"/>
                  </a:lnTo>
                  <a:cubicBezTo>
                    <a:pt x="125" y="113"/>
                    <a:pt x="138" y="1"/>
                    <a:pt x="6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68"/>
            <p:cNvSpPr/>
            <p:nvPr/>
          </p:nvSpPr>
          <p:spPr>
            <a:xfrm>
              <a:off x="8388754" y="3127722"/>
              <a:ext cx="21817" cy="52535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" y="138"/>
                  </a:moveTo>
                  <a:cubicBezTo>
                    <a:pt x="313" y="225"/>
                    <a:pt x="425" y="662"/>
                    <a:pt x="475" y="887"/>
                  </a:cubicBezTo>
                  <a:cubicBezTo>
                    <a:pt x="513" y="1125"/>
                    <a:pt x="500" y="1375"/>
                    <a:pt x="463" y="1625"/>
                  </a:cubicBezTo>
                  <a:cubicBezTo>
                    <a:pt x="463" y="1675"/>
                    <a:pt x="550" y="1687"/>
                    <a:pt x="563" y="1637"/>
                  </a:cubicBezTo>
                  <a:cubicBezTo>
                    <a:pt x="700" y="1175"/>
                    <a:pt x="625" y="225"/>
                    <a:pt x="100" y="25"/>
                  </a:cubicBezTo>
                  <a:cubicBezTo>
                    <a:pt x="25" y="0"/>
                    <a:pt x="0" y="113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68"/>
            <p:cNvSpPr/>
            <p:nvPr/>
          </p:nvSpPr>
          <p:spPr>
            <a:xfrm>
              <a:off x="8382903" y="3128096"/>
              <a:ext cx="24556" cy="52535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751" y="1575"/>
                  </a:moveTo>
                  <a:cubicBezTo>
                    <a:pt x="376" y="1175"/>
                    <a:pt x="188" y="625"/>
                    <a:pt x="238" y="88"/>
                  </a:cubicBezTo>
                  <a:cubicBezTo>
                    <a:pt x="238" y="26"/>
                    <a:pt x="163" y="1"/>
                    <a:pt x="151" y="63"/>
                  </a:cubicBezTo>
                  <a:cubicBezTo>
                    <a:pt x="1" y="563"/>
                    <a:pt x="313" y="1288"/>
                    <a:pt x="676" y="1638"/>
                  </a:cubicBezTo>
                  <a:cubicBezTo>
                    <a:pt x="726" y="1688"/>
                    <a:pt x="788" y="1613"/>
                    <a:pt x="751" y="15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68"/>
            <p:cNvSpPr/>
            <p:nvPr/>
          </p:nvSpPr>
          <p:spPr>
            <a:xfrm>
              <a:off x="8340515" y="3053028"/>
              <a:ext cx="37378" cy="41268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01" y="51"/>
                  </a:moveTo>
                  <a:cubicBezTo>
                    <a:pt x="1125" y="363"/>
                    <a:pt x="951" y="613"/>
                    <a:pt x="763" y="863"/>
                  </a:cubicBezTo>
                  <a:cubicBezTo>
                    <a:pt x="588" y="1088"/>
                    <a:pt x="326" y="1225"/>
                    <a:pt x="38" y="1250"/>
                  </a:cubicBezTo>
                  <a:cubicBezTo>
                    <a:pt x="1" y="1250"/>
                    <a:pt x="13" y="1325"/>
                    <a:pt x="51" y="1325"/>
                  </a:cubicBezTo>
                  <a:cubicBezTo>
                    <a:pt x="351" y="1313"/>
                    <a:pt x="638" y="1163"/>
                    <a:pt x="813" y="913"/>
                  </a:cubicBezTo>
                  <a:cubicBezTo>
                    <a:pt x="1013" y="663"/>
                    <a:pt x="1200" y="388"/>
                    <a:pt x="1188" y="51"/>
                  </a:cubicBezTo>
                  <a:cubicBezTo>
                    <a:pt x="1188" y="1"/>
                    <a:pt x="1101" y="1"/>
                    <a:pt x="11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68"/>
            <p:cNvSpPr/>
            <p:nvPr/>
          </p:nvSpPr>
          <p:spPr>
            <a:xfrm>
              <a:off x="8340919" y="3053433"/>
              <a:ext cx="36195" cy="41237"/>
            </a:xfrm>
            <a:custGeom>
              <a:avLst/>
              <a:gdLst/>
              <a:ahLst/>
              <a:cxnLst/>
              <a:rect l="l" t="t" r="r" b="b"/>
              <a:pathLst>
                <a:path w="1163" h="1325" extrusionOk="0">
                  <a:moveTo>
                    <a:pt x="75" y="1275"/>
                  </a:moveTo>
                  <a:cubicBezTo>
                    <a:pt x="150" y="1012"/>
                    <a:pt x="288" y="763"/>
                    <a:pt x="463" y="538"/>
                  </a:cubicBezTo>
                  <a:cubicBezTo>
                    <a:pt x="638" y="313"/>
                    <a:pt x="875" y="250"/>
                    <a:pt x="1112" y="113"/>
                  </a:cubicBezTo>
                  <a:cubicBezTo>
                    <a:pt x="1162" y="75"/>
                    <a:pt x="1125" y="0"/>
                    <a:pt x="1063" y="13"/>
                  </a:cubicBezTo>
                  <a:cubicBezTo>
                    <a:pt x="488" y="125"/>
                    <a:pt x="88" y="700"/>
                    <a:pt x="0" y="1262"/>
                  </a:cubicBezTo>
                  <a:cubicBezTo>
                    <a:pt x="0" y="1300"/>
                    <a:pt x="63" y="1325"/>
                    <a:pt x="7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68"/>
            <p:cNvSpPr/>
            <p:nvPr/>
          </p:nvSpPr>
          <p:spPr>
            <a:xfrm>
              <a:off x="8260405" y="2669537"/>
              <a:ext cx="107777" cy="47898"/>
            </a:xfrm>
            <a:custGeom>
              <a:avLst/>
              <a:gdLst/>
              <a:ahLst/>
              <a:cxnLst/>
              <a:rect l="l" t="t" r="r" b="b"/>
              <a:pathLst>
                <a:path w="3463" h="1539" extrusionOk="0">
                  <a:moveTo>
                    <a:pt x="3425" y="1451"/>
                  </a:moveTo>
                  <a:cubicBezTo>
                    <a:pt x="2437" y="713"/>
                    <a:pt x="1288" y="226"/>
                    <a:pt x="88" y="13"/>
                  </a:cubicBezTo>
                  <a:cubicBezTo>
                    <a:pt x="25" y="1"/>
                    <a:pt x="0" y="88"/>
                    <a:pt x="50" y="101"/>
                  </a:cubicBezTo>
                  <a:cubicBezTo>
                    <a:pt x="1250" y="326"/>
                    <a:pt x="2387" y="801"/>
                    <a:pt x="3387" y="1513"/>
                  </a:cubicBezTo>
                  <a:cubicBezTo>
                    <a:pt x="3425" y="1538"/>
                    <a:pt x="3462" y="1476"/>
                    <a:pt x="3425" y="1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68"/>
            <p:cNvSpPr/>
            <p:nvPr/>
          </p:nvSpPr>
          <p:spPr>
            <a:xfrm>
              <a:off x="8242510" y="2656714"/>
              <a:ext cx="20634" cy="22190"/>
            </a:xfrm>
            <a:custGeom>
              <a:avLst/>
              <a:gdLst/>
              <a:ahLst/>
              <a:cxnLst/>
              <a:rect l="l" t="t" r="r" b="b"/>
              <a:pathLst>
                <a:path w="663" h="713" extrusionOk="0">
                  <a:moveTo>
                    <a:pt x="525" y="463"/>
                  </a:moveTo>
                  <a:cubicBezTo>
                    <a:pt x="488" y="363"/>
                    <a:pt x="488" y="351"/>
                    <a:pt x="500" y="425"/>
                  </a:cubicBezTo>
                  <a:cubicBezTo>
                    <a:pt x="500" y="463"/>
                    <a:pt x="500" y="500"/>
                    <a:pt x="500" y="538"/>
                  </a:cubicBezTo>
                  <a:cubicBezTo>
                    <a:pt x="500" y="575"/>
                    <a:pt x="550" y="600"/>
                    <a:pt x="563" y="563"/>
                  </a:cubicBezTo>
                  <a:cubicBezTo>
                    <a:pt x="663" y="338"/>
                    <a:pt x="438" y="1"/>
                    <a:pt x="213" y="238"/>
                  </a:cubicBezTo>
                  <a:cubicBezTo>
                    <a:pt x="1" y="488"/>
                    <a:pt x="376" y="713"/>
                    <a:pt x="575" y="525"/>
                  </a:cubicBezTo>
                  <a:cubicBezTo>
                    <a:pt x="625" y="488"/>
                    <a:pt x="563" y="425"/>
                    <a:pt x="513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68"/>
            <p:cNvSpPr/>
            <p:nvPr/>
          </p:nvSpPr>
          <p:spPr>
            <a:xfrm>
              <a:off x="8280635" y="2725962"/>
              <a:ext cx="101926" cy="37752"/>
            </a:xfrm>
            <a:custGeom>
              <a:avLst/>
              <a:gdLst/>
              <a:ahLst/>
              <a:cxnLst/>
              <a:rect l="l" t="t" r="r" b="b"/>
              <a:pathLst>
                <a:path w="3275" h="1213" extrusionOk="0">
                  <a:moveTo>
                    <a:pt x="3212" y="137"/>
                  </a:moveTo>
                  <a:cubicBezTo>
                    <a:pt x="2112" y="0"/>
                    <a:pt x="738" y="225"/>
                    <a:pt x="13" y="1150"/>
                  </a:cubicBezTo>
                  <a:cubicBezTo>
                    <a:pt x="0" y="1187"/>
                    <a:pt x="25" y="1212"/>
                    <a:pt x="63" y="1200"/>
                  </a:cubicBezTo>
                  <a:cubicBezTo>
                    <a:pt x="1000" y="412"/>
                    <a:pt x="2000" y="87"/>
                    <a:pt x="3212" y="225"/>
                  </a:cubicBezTo>
                  <a:cubicBezTo>
                    <a:pt x="3274" y="225"/>
                    <a:pt x="3274" y="137"/>
                    <a:pt x="3212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68"/>
            <p:cNvSpPr/>
            <p:nvPr/>
          </p:nvSpPr>
          <p:spPr>
            <a:xfrm>
              <a:off x="8268559" y="2759388"/>
              <a:ext cx="18331" cy="16370"/>
            </a:xfrm>
            <a:custGeom>
              <a:avLst/>
              <a:gdLst/>
              <a:ahLst/>
              <a:cxnLst/>
              <a:rect l="l" t="t" r="r" b="b"/>
              <a:pathLst>
                <a:path w="589" h="526" extrusionOk="0">
                  <a:moveTo>
                    <a:pt x="338" y="426"/>
                  </a:moveTo>
                  <a:cubicBezTo>
                    <a:pt x="338" y="326"/>
                    <a:pt x="313" y="313"/>
                    <a:pt x="263" y="376"/>
                  </a:cubicBezTo>
                  <a:cubicBezTo>
                    <a:pt x="226" y="388"/>
                    <a:pt x="238" y="438"/>
                    <a:pt x="276" y="438"/>
                  </a:cubicBezTo>
                  <a:cubicBezTo>
                    <a:pt x="563" y="438"/>
                    <a:pt x="588" y="1"/>
                    <a:pt x="301" y="38"/>
                  </a:cubicBezTo>
                  <a:cubicBezTo>
                    <a:pt x="1" y="63"/>
                    <a:pt x="38" y="526"/>
                    <a:pt x="338" y="488"/>
                  </a:cubicBezTo>
                  <a:cubicBezTo>
                    <a:pt x="376" y="488"/>
                    <a:pt x="376" y="426"/>
                    <a:pt x="338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68"/>
            <p:cNvSpPr/>
            <p:nvPr/>
          </p:nvSpPr>
          <p:spPr>
            <a:xfrm>
              <a:off x="8411318" y="2979517"/>
              <a:ext cx="75099" cy="295633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337" y="38"/>
                  </a:moveTo>
                  <a:cubicBezTo>
                    <a:pt x="1650" y="1800"/>
                    <a:pt x="925" y="3125"/>
                    <a:pt x="738" y="5050"/>
                  </a:cubicBezTo>
                  <a:cubicBezTo>
                    <a:pt x="575" y="6762"/>
                    <a:pt x="975" y="8011"/>
                    <a:pt x="1925" y="9436"/>
                  </a:cubicBezTo>
                  <a:cubicBezTo>
                    <a:pt x="1975" y="9498"/>
                    <a:pt x="2075" y="9436"/>
                    <a:pt x="2037" y="9373"/>
                  </a:cubicBezTo>
                  <a:cubicBezTo>
                    <a:pt x="0" y="6049"/>
                    <a:pt x="1137" y="3375"/>
                    <a:pt x="2400" y="51"/>
                  </a:cubicBezTo>
                  <a:cubicBezTo>
                    <a:pt x="2412" y="13"/>
                    <a:pt x="2350" y="1"/>
                    <a:pt x="233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68"/>
            <p:cNvSpPr/>
            <p:nvPr/>
          </p:nvSpPr>
          <p:spPr>
            <a:xfrm>
              <a:off x="8356480" y="2632221"/>
              <a:ext cx="61467" cy="39308"/>
            </a:xfrm>
            <a:custGeom>
              <a:avLst/>
              <a:gdLst/>
              <a:ahLst/>
              <a:cxnLst/>
              <a:rect l="l" t="t" r="r" b="b"/>
              <a:pathLst>
                <a:path w="1975" h="1263" extrusionOk="0">
                  <a:moveTo>
                    <a:pt x="1912" y="25"/>
                  </a:moveTo>
                  <a:cubicBezTo>
                    <a:pt x="1825" y="450"/>
                    <a:pt x="1612" y="838"/>
                    <a:pt x="1212" y="1025"/>
                  </a:cubicBezTo>
                  <a:cubicBezTo>
                    <a:pt x="712" y="1237"/>
                    <a:pt x="125" y="975"/>
                    <a:pt x="113" y="400"/>
                  </a:cubicBezTo>
                  <a:cubicBezTo>
                    <a:pt x="113" y="325"/>
                    <a:pt x="0" y="325"/>
                    <a:pt x="0" y="400"/>
                  </a:cubicBezTo>
                  <a:cubicBezTo>
                    <a:pt x="0" y="888"/>
                    <a:pt x="438" y="1262"/>
                    <a:pt x="925" y="1212"/>
                  </a:cubicBezTo>
                  <a:cubicBezTo>
                    <a:pt x="1525" y="1150"/>
                    <a:pt x="1875" y="613"/>
                    <a:pt x="1975" y="50"/>
                  </a:cubicBezTo>
                  <a:cubicBezTo>
                    <a:pt x="1975" y="13"/>
                    <a:pt x="1912" y="0"/>
                    <a:pt x="191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68"/>
            <p:cNvSpPr/>
            <p:nvPr/>
          </p:nvSpPr>
          <p:spPr>
            <a:xfrm>
              <a:off x="8410136" y="2899034"/>
              <a:ext cx="39308" cy="77806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626" y="2449"/>
                  </a:moveTo>
                  <a:cubicBezTo>
                    <a:pt x="626" y="2149"/>
                    <a:pt x="563" y="1850"/>
                    <a:pt x="426" y="1575"/>
                  </a:cubicBezTo>
                  <a:cubicBezTo>
                    <a:pt x="126" y="875"/>
                    <a:pt x="426" y="200"/>
                    <a:pt x="1225" y="88"/>
                  </a:cubicBezTo>
                  <a:cubicBezTo>
                    <a:pt x="1263" y="88"/>
                    <a:pt x="1250" y="13"/>
                    <a:pt x="1213" y="13"/>
                  </a:cubicBezTo>
                  <a:cubicBezTo>
                    <a:pt x="776" y="0"/>
                    <a:pt x="376" y="275"/>
                    <a:pt x="226" y="687"/>
                  </a:cubicBezTo>
                  <a:cubicBezTo>
                    <a:pt x="1" y="1325"/>
                    <a:pt x="563" y="1825"/>
                    <a:pt x="538" y="2449"/>
                  </a:cubicBezTo>
                  <a:cubicBezTo>
                    <a:pt x="538" y="2499"/>
                    <a:pt x="613" y="2499"/>
                    <a:pt x="6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68"/>
            <p:cNvSpPr/>
            <p:nvPr/>
          </p:nvSpPr>
          <p:spPr>
            <a:xfrm>
              <a:off x="8442036" y="2897478"/>
              <a:ext cx="26859" cy="381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63" y="175"/>
                  </a:moveTo>
                  <a:cubicBezTo>
                    <a:pt x="588" y="0"/>
                    <a:pt x="825" y="837"/>
                    <a:pt x="575" y="1162"/>
                  </a:cubicBezTo>
                  <a:cubicBezTo>
                    <a:pt x="550" y="1200"/>
                    <a:pt x="588" y="1225"/>
                    <a:pt x="613" y="1212"/>
                  </a:cubicBezTo>
                  <a:cubicBezTo>
                    <a:pt x="863" y="1062"/>
                    <a:pt x="788" y="675"/>
                    <a:pt x="700" y="437"/>
                  </a:cubicBezTo>
                  <a:cubicBezTo>
                    <a:pt x="588" y="163"/>
                    <a:pt x="338" y="0"/>
                    <a:pt x="38" y="113"/>
                  </a:cubicBezTo>
                  <a:cubicBezTo>
                    <a:pt x="0" y="125"/>
                    <a:pt x="13" y="200"/>
                    <a:pt x="63" y="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68"/>
            <p:cNvSpPr/>
            <p:nvPr/>
          </p:nvSpPr>
          <p:spPr>
            <a:xfrm>
              <a:off x="8270894" y="2598764"/>
              <a:ext cx="70430" cy="101148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213" y="3162"/>
                  </a:moveTo>
                  <a:cubicBezTo>
                    <a:pt x="1263" y="2350"/>
                    <a:pt x="201" y="1463"/>
                    <a:pt x="388" y="76"/>
                  </a:cubicBezTo>
                  <a:cubicBezTo>
                    <a:pt x="388" y="26"/>
                    <a:pt x="301" y="1"/>
                    <a:pt x="288" y="51"/>
                  </a:cubicBezTo>
                  <a:cubicBezTo>
                    <a:pt x="1" y="1450"/>
                    <a:pt x="1213" y="2425"/>
                    <a:pt x="2163" y="3212"/>
                  </a:cubicBezTo>
                  <a:cubicBezTo>
                    <a:pt x="2200" y="3250"/>
                    <a:pt x="2263" y="3187"/>
                    <a:pt x="2213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68"/>
            <p:cNvSpPr/>
            <p:nvPr/>
          </p:nvSpPr>
          <p:spPr>
            <a:xfrm>
              <a:off x="8385642" y="2884251"/>
              <a:ext cx="19078" cy="3853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588" y="1175"/>
                  </a:moveTo>
                  <a:cubicBezTo>
                    <a:pt x="613" y="950"/>
                    <a:pt x="563" y="725"/>
                    <a:pt x="450" y="525"/>
                  </a:cubicBezTo>
                  <a:cubicBezTo>
                    <a:pt x="375" y="325"/>
                    <a:pt x="250" y="150"/>
                    <a:pt x="88" y="25"/>
                  </a:cubicBezTo>
                  <a:cubicBezTo>
                    <a:pt x="50" y="0"/>
                    <a:pt x="0" y="63"/>
                    <a:pt x="38" y="100"/>
                  </a:cubicBezTo>
                  <a:cubicBezTo>
                    <a:pt x="313" y="388"/>
                    <a:pt x="488" y="775"/>
                    <a:pt x="500" y="1175"/>
                  </a:cubicBezTo>
                  <a:cubicBezTo>
                    <a:pt x="500" y="1237"/>
                    <a:pt x="588" y="1237"/>
                    <a:pt x="600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68"/>
            <p:cNvSpPr/>
            <p:nvPr/>
          </p:nvSpPr>
          <p:spPr>
            <a:xfrm>
              <a:off x="8377862" y="2883846"/>
              <a:ext cx="27263" cy="42420"/>
            </a:xfrm>
            <a:custGeom>
              <a:avLst/>
              <a:gdLst/>
              <a:ahLst/>
              <a:cxnLst/>
              <a:rect l="l" t="t" r="r" b="b"/>
              <a:pathLst>
                <a:path w="876" h="1363" extrusionOk="0">
                  <a:moveTo>
                    <a:pt x="238" y="51"/>
                  </a:moveTo>
                  <a:cubicBezTo>
                    <a:pt x="0" y="538"/>
                    <a:pt x="300" y="1150"/>
                    <a:pt x="775" y="1350"/>
                  </a:cubicBezTo>
                  <a:cubicBezTo>
                    <a:pt x="838" y="1363"/>
                    <a:pt x="875" y="1275"/>
                    <a:pt x="825" y="1250"/>
                  </a:cubicBezTo>
                  <a:cubicBezTo>
                    <a:pt x="413" y="1050"/>
                    <a:pt x="113" y="551"/>
                    <a:pt x="325" y="101"/>
                  </a:cubicBezTo>
                  <a:cubicBezTo>
                    <a:pt x="350" y="51"/>
                    <a:pt x="275" y="1"/>
                    <a:pt x="238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68"/>
            <p:cNvSpPr/>
            <p:nvPr/>
          </p:nvSpPr>
          <p:spPr>
            <a:xfrm>
              <a:off x="8381347" y="3178265"/>
              <a:ext cx="74321" cy="16454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1738" y="63"/>
                  </a:moveTo>
                  <a:cubicBezTo>
                    <a:pt x="2038" y="1600"/>
                    <a:pt x="2350" y="4912"/>
                    <a:pt x="51" y="5212"/>
                  </a:cubicBezTo>
                  <a:cubicBezTo>
                    <a:pt x="1" y="5212"/>
                    <a:pt x="1" y="5287"/>
                    <a:pt x="51" y="5287"/>
                  </a:cubicBezTo>
                  <a:cubicBezTo>
                    <a:pt x="2388" y="5074"/>
                    <a:pt x="2125" y="1638"/>
                    <a:pt x="1813" y="51"/>
                  </a:cubicBezTo>
                  <a:cubicBezTo>
                    <a:pt x="1813" y="1"/>
                    <a:pt x="1738" y="26"/>
                    <a:pt x="17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68"/>
            <p:cNvSpPr/>
            <p:nvPr/>
          </p:nvSpPr>
          <p:spPr>
            <a:xfrm>
              <a:off x="8334695" y="3258001"/>
              <a:ext cx="80918" cy="76250"/>
            </a:xfrm>
            <a:custGeom>
              <a:avLst/>
              <a:gdLst/>
              <a:ahLst/>
              <a:cxnLst/>
              <a:rect l="l" t="t" r="r" b="b"/>
              <a:pathLst>
                <a:path w="2600" h="2450" extrusionOk="0">
                  <a:moveTo>
                    <a:pt x="2537" y="1475"/>
                  </a:moveTo>
                  <a:cubicBezTo>
                    <a:pt x="2212" y="2100"/>
                    <a:pt x="1437" y="2362"/>
                    <a:pt x="838" y="1938"/>
                  </a:cubicBezTo>
                  <a:cubicBezTo>
                    <a:pt x="300" y="1563"/>
                    <a:pt x="138" y="588"/>
                    <a:pt x="650" y="125"/>
                  </a:cubicBezTo>
                  <a:cubicBezTo>
                    <a:pt x="700" y="76"/>
                    <a:pt x="638" y="1"/>
                    <a:pt x="575" y="51"/>
                  </a:cubicBezTo>
                  <a:cubicBezTo>
                    <a:pt x="0" y="538"/>
                    <a:pt x="200" y="1613"/>
                    <a:pt x="788" y="2012"/>
                  </a:cubicBezTo>
                  <a:cubicBezTo>
                    <a:pt x="1412" y="2450"/>
                    <a:pt x="2275" y="2200"/>
                    <a:pt x="2587" y="1500"/>
                  </a:cubicBezTo>
                  <a:cubicBezTo>
                    <a:pt x="2600" y="1475"/>
                    <a:pt x="2550" y="1438"/>
                    <a:pt x="2537" y="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68"/>
            <p:cNvSpPr/>
            <p:nvPr/>
          </p:nvSpPr>
          <p:spPr>
            <a:xfrm>
              <a:off x="8347922" y="3245552"/>
              <a:ext cx="57981" cy="44754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75" y="738"/>
                  </a:moveTo>
                  <a:cubicBezTo>
                    <a:pt x="263" y="326"/>
                    <a:pt x="738" y="138"/>
                    <a:pt x="1150" y="301"/>
                  </a:cubicBezTo>
                  <a:cubicBezTo>
                    <a:pt x="1587" y="488"/>
                    <a:pt x="1712" y="938"/>
                    <a:pt x="1575" y="1363"/>
                  </a:cubicBezTo>
                  <a:cubicBezTo>
                    <a:pt x="1562" y="1413"/>
                    <a:pt x="1637" y="1438"/>
                    <a:pt x="1662" y="1400"/>
                  </a:cubicBezTo>
                  <a:cubicBezTo>
                    <a:pt x="1862" y="938"/>
                    <a:pt x="1650" y="401"/>
                    <a:pt x="1200" y="201"/>
                  </a:cubicBezTo>
                  <a:cubicBezTo>
                    <a:pt x="738" y="1"/>
                    <a:pt x="200" y="226"/>
                    <a:pt x="13" y="700"/>
                  </a:cubicBezTo>
                  <a:cubicBezTo>
                    <a:pt x="0" y="738"/>
                    <a:pt x="50" y="775"/>
                    <a:pt x="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68"/>
            <p:cNvSpPr/>
            <p:nvPr/>
          </p:nvSpPr>
          <p:spPr>
            <a:xfrm>
              <a:off x="8363078" y="3283273"/>
              <a:ext cx="38530" cy="21817"/>
            </a:xfrm>
            <a:custGeom>
              <a:avLst/>
              <a:gdLst/>
              <a:ahLst/>
              <a:cxnLst/>
              <a:rect l="l" t="t" r="r" b="b"/>
              <a:pathLst>
                <a:path w="1238" h="701" extrusionOk="0">
                  <a:moveTo>
                    <a:pt x="1125" y="51"/>
                  </a:moveTo>
                  <a:cubicBezTo>
                    <a:pt x="1163" y="638"/>
                    <a:pt x="13" y="701"/>
                    <a:pt x="201" y="88"/>
                  </a:cubicBezTo>
                  <a:cubicBezTo>
                    <a:pt x="226" y="26"/>
                    <a:pt x="138" y="13"/>
                    <a:pt x="113" y="63"/>
                  </a:cubicBezTo>
                  <a:cubicBezTo>
                    <a:pt x="1" y="351"/>
                    <a:pt x="263" y="626"/>
                    <a:pt x="550" y="626"/>
                  </a:cubicBezTo>
                  <a:cubicBezTo>
                    <a:pt x="838" y="626"/>
                    <a:pt x="1238" y="388"/>
                    <a:pt x="1200" y="51"/>
                  </a:cubicBezTo>
                  <a:cubicBezTo>
                    <a:pt x="1200" y="1"/>
                    <a:pt x="1125" y="1"/>
                    <a:pt x="1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68"/>
            <p:cNvSpPr/>
            <p:nvPr/>
          </p:nvSpPr>
          <p:spPr>
            <a:xfrm>
              <a:off x="8325358" y="2929752"/>
              <a:ext cx="89104" cy="68874"/>
            </a:xfrm>
            <a:custGeom>
              <a:avLst/>
              <a:gdLst/>
              <a:ahLst/>
              <a:cxnLst/>
              <a:rect l="l" t="t" r="r" b="b"/>
              <a:pathLst>
                <a:path w="2863" h="2213" extrusionOk="0">
                  <a:moveTo>
                    <a:pt x="2812" y="388"/>
                  </a:moveTo>
                  <a:cubicBezTo>
                    <a:pt x="1538" y="0"/>
                    <a:pt x="100" y="788"/>
                    <a:pt x="0" y="2175"/>
                  </a:cubicBezTo>
                  <a:cubicBezTo>
                    <a:pt x="0" y="2212"/>
                    <a:pt x="50" y="2212"/>
                    <a:pt x="50" y="2187"/>
                  </a:cubicBezTo>
                  <a:cubicBezTo>
                    <a:pt x="375" y="925"/>
                    <a:pt x="1463" y="113"/>
                    <a:pt x="2787" y="463"/>
                  </a:cubicBezTo>
                  <a:cubicBezTo>
                    <a:pt x="2837" y="475"/>
                    <a:pt x="2862" y="400"/>
                    <a:pt x="2800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68"/>
            <p:cNvSpPr/>
            <p:nvPr/>
          </p:nvSpPr>
          <p:spPr>
            <a:xfrm>
              <a:off x="8299308" y="2532256"/>
              <a:ext cx="19078" cy="24929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550" y="688"/>
                  </a:moveTo>
                  <a:cubicBezTo>
                    <a:pt x="325" y="538"/>
                    <a:pt x="163" y="313"/>
                    <a:pt x="100" y="51"/>
                  </a:cubicBezTo>
                  <a:cubicBezTo>
                    <a:pt x="88" y="1"/>
                    <a:pt x="0" y="1"/>
                    <a:pt x="0" y="63"/>
                  </a:cubicBezTo>
                  <a:cubicBezTo>
                    <a:pt x="50" y="363"/>
                    <a:pt x="238" y="625"/>
                    <a:pt x="513" y="775"/>
                  </a:cubicBezTo>
                  <a:cubicBezTo>
                    <a:pt x="562" y="800"/>
                    <a:pt x="612" y="713"/>
                    <a:pt x="550" y="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68"/>
            <p:cNvSpPr/>
            <p:nvPr/>
          </p:nvSpPr>
          <p:spPr>
            <a:xfrm>
              <a:off x="8295014" y="2531477"/>
              <a:ext cx="7438" cy="21039"/>
            </a:xfrm>
            <a:custGeom>
              <a:avLst/>
              <a:gdLst/>
              <a:ahLst/>
              <a:cxnLst/>
              <a:rect l="l" t="t" r="r" b="b"/>
              <a:pathLst>
                <a:path w="239" h="676" extrusionOk="0">
                  <a:moveTo>
                    <a:pt x="101" y="76"/>
                  </a:moveTo>
                  <a:cubicBezTo>
                    <a:pt x="26" y="238"/>
                    <a:pt x="1" y="426"/>
                    <a:pt x="26" y="613"/>
                  </a:cubicBezTo>
                  <a:cubicBezTo>
                    <a:pt x="38" y="675"/>
                    <a:pt x="138" y="663"/>
                    <a:pt x="138" y="601"/>
                  </a:cubicBezTo>
                  <a:cubicBezTo>
                    <a:pt x="138" y="426"/>
                    <a:pt x="163" y="263"/>
                    <a:pt x="213" y="101"/>
                  </a:cubicBezTo>
                  <a:cubicBezTo>
                    <a:pt x="238" y="26"/>
                    <a:pt x="126" y="1"/>
                    <a:pt x="10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68"/>
            <p:cNvSpPr/>
            <p:nvPr/>
          </p:nvSpPr>
          <p:spPr>
            <a:xfrm>
              <a:off x="8314870" y="2555193"/>
              <a:ext cx="9337" cy="11702"/>
            </a:xfrm>
            <a:custGeom>
              <a:avLst/>
              <a:gdLst/>
              <a:ahLst/>
              <a:cxnLst/>
              <a:rect l="l" t="t" r="r" b="b"/>
              <a:pathLst>
                <a:path w="300" h="376" extrusionOk="0">
                  <a:moveTo>
                    <a:pt x="75" y="101"/>
                  </a:moveTo>
                  <a:cubicBezTo>
                    <a:pt x="112" y="163"/>
                    <a:pt x="87" y="226"/>
                    <a:pt x="38" y="263"/>
                  </a:cubicBezTo>
                  <a:cubicBezTo>
                    <a:pt x="0" y="301"/>
                    <a:pt x="38" y="376"/>
                    <a:pt x="87" y="351"/>
                  </a:cubicBezTo>
                  <a:cubicBezTo>
                    <a:pt x="237" y="288"/>
                    <a:pt x="300" y="113"/>
                    <a:pt x="137" y="26"/>
                  </a:cubicBezTo>
                  <a:cubicBezTo>
                    <a:pt x="87" y="1"/>
                    <a:pt x="38" y="63"/>
                    <a:pt x="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68"/>
            <p:cNvSpPr/>
            <p:nvPr/>
          </p:nvSpPr>
          <p:spPr>
            <a:xfrm>
              <a:off x="8298126" y="2564156"/>
              <a:ext cx="19483" cy="25303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526" y="25"/>
                  </a:moveTo>
                  <a:cubicBezTo>
                    <a:pt x="288" y="188"/>
                    <a:pt x="1" y="450"/>
                    <a:pt x="63" y="763"/>
                  </a:cubicBezTo>
                  <a:cubicBezTo>
                    <a:pt x="76" y="813"/>
                    <a:pt x="138" y="813"/>
                    <a:pt x="151" y="763"/>
                  </a:cubicBezTo>
                  <a:cubicBezTo>
                    <a:pt x="201" y="500"/>
                    <a:pt x="363" y="263"/>
                    <a:pt x="588" y="100"/>
                  </a:cubicBezTo>
                  <a:cubicBezTo>
                    <a:pt x="625" y="63"/>
                    <a:pt x="576" y="0"/>
                    <a:pt x="526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68"/>
            <p:cNvSpPr/>
            <p:nvPr/>
          </p:nvSpPr>
          <p:spPr>
            <a:xfrm>
              <a:off x="8292679" y="2558710"/>
              <a:ext cx="12480" cy="29971"/>
            </a:xfrm>
            <a:custGeom>
              <a:avLst/>
              <a:gdLst/>
              <a:ahLst/>
              <a:cxnLst/>
              <a:rect l="l" t="t" r="r" b="b"/>
              <a:pathLst>
                <a:path w="401" h="963" extrusionOk="0">
                  <a:moveTo>
                    <a:pt x="288" y="850"/>
                  </a:moveTo>
                  <a:cubicBezTo>
                    <a:pt x="113" y="613"/>
                    <a:pt x="188" y="350"/>
                    <a:pt x="351" y="138"/>
                  </a:cubicBezTo>
                  <a:cubicBezTo>
                    <a:pt x="401" y="75"/>
                    <a:pt x="326" y="0"/>
                    <a:pt x="276" y="50"/>
                  </a:cubicBezTo>
                  <a:cubicBezTo>
                    <a:pt x="26" y="275"/>
                    <a:pt x="1" y="663"/>
                    <a:pt x="201" y="925"/>
                  </a:cubicBezTo>
                  <a:cubicBezTo>
                    <a:pt x="238" y="963"/>
                    <a:pt x="326" y="900"/>
                    <a:pt x="2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68"/>
            <p:cNvSpPr/>
            <p:nvPr/>
          </p:nvSpPr>
          <p:spPr>
            <a:xfrm>
              <a:off x="8295418" y="2545483"/>
              <a:ext cx="10146" cy="17522"/>
            </a:xfrm>
            <a:custGeom>
              <a:avLst/>
              <a:gdLst/>
              <a:ahLst/>
              <a:cxnLst/>
              <a:rect l="l" t="t" r="r" b="b"/>
              <a:pathLst>
                <a:path w="326" h="563" extrusionOk="0">
                  <a:moveTo>
                    <a:pt x="263" y="425"/>
                  </a:moveTo>
                  <a:cubicBezTo>
                    <a:pt x="175" y="325"/>
                    <a:pt x="125" y="200"/>
                    <a:pt x="113" y="63"/>
                  </a:cubicBezTo>
                  <a:cubicBezTo>
                    <a:pt x="100" y="1"/>
                    <a:pt x="13" y="26"/>
                    <a:pt x="13" y="76"/>
                  </a:cubicBezTo>
                  <a:cubicBezTo>
                    <a:pt x="0" y="238"/>
                    <a:pt x="63" y="400"/>
                    <a:pt x="188" y="500"/>
                  </a:cubicBezTo>
                  <a:cubicBezTo>
                    <a:pt x="238" y="563"/>
                    <a:pt x="325" y="475"/>
                    <a:pt x="263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68"/>
            <p:cNvSpPr/>
            <p:nvPr/>
          </p:nvSpPr>
          <p:spPr>
            <a:xfrm>
              <a:off x="8277896" y="2552081"/>
              <a:ext cx="15592" cy="17927"/>
            </a:xfrm>
            <a:custGeom>
              <a:avLst/>
              <a:gdLst/>
              <a:ahLst/>
              <a:cxnLst/>
              <a:rect l="l" t="t" r="r" b="b"/>
              <a:pathLst>
                <a:path w="501" h="576" extrusionOk="0">
                  <a:moveTo>
                    <a:pt x="476" y="288"/>
                  </a:moveTo>
                  <a:cubicBezTo>
                    <a:pt x="463" y="163"/>
                    <a:pt x="426" y="38"/>
                    <a:pt x="288" y="13"/>
                  </a:cubicBezTo>
                  <a:cubicBezTo>
                    <a:pt x="163" y="1"/>
                    <a:pt x="63" y="88"/>
                    <a:pt x="63" y="213"/>
                  </a:cubicBezTo>
                  <a:cubicBezTo>
                    <a:pt x="1" y="501"/>
                    <a:pt x="463" y="576"/>
                    <a:pt x="488" y="263"/>
                  </a:cubicBezTo>
                  <a:cubicBezTo>
                    <a:pt x="501" y="188"/>
                    <a:pt x="376" y="176"/>
                    <a:pt x="363" y="251"/>
                  </a:cubicBezTo>
                  <a:cubicBezTo>
                    <a:pt x="363" y="263"/>
                    <a:pt x="363" y="276"/>
                    <a:pt x="351" y="288"/>
                  </a:cubicBezTo>
                  <a:cubicBezTo>
                    <a:pt x="351" y="376"/>
                    <a:pt x="488" y="376"/>
                    <a:pt x="476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68"/>
            <p:cNvSpPr/>
            <p:nvPr/>
          </p:nvSpPr>
          <p:spPr>
            <a:xfrm>
              <a:off x="701964" y="2552485"/>
              <a:ext cx="130310" cy="138495"/>
            </a:xfrm>
            <a:custGeom>
              <a:avLst/>
              <a:gdLst/>
              <a:ahLst/>
              <a:cxnLst/>
              <a:rect l="l" t="t" r="r" b="b"/>
              <a:pathLst>
                <a:path w="4187" h="4450" extrusionOk="0">
                  <a:moveTo>
                    <a:pt x="288" y="2650"/>
                  </a:moveTo>
                  <a:cubicBezTo>
                    <a:pt x="100" y="1075"/>
                    <a:pt x="1912" y="0"/>
                    <a:pt x="3124" y="1125"/>
                  </a:cubicBezTo>
                  <a:cubicBezTo>
                    <a:pt x="4062" y="2000"/>
                    <a:pt x="3624" y="3475"/>
                    <a:pt x="2974" y="4374"/>
                  </a:cubicBezTo>
                  <a:cubicBezTo>
                    <a:pt x="2949" y="4412"/>
                    <a:pt x="2999" y="4449"/>
                    <a:pt x="3037" y="4424"/>
                  </a:cubicBezTo>
                  <a:cubicBezTo>
                    <a:pt x="3974" y="3412"/>
                    <a:pt x="4187" y="1475"/>
                    <a:pt x="2799" y="738"/>
                  </a:cubicBezTo>
                  <a:cubicBezTo>
                    <a:pt x="1450" y="25"/>
                    <a:pt x="0" y="1213"/>
                    <a:pt x="188" y="2650"/>
                  </a:cubicBezTo>
                  <a:cubicBezTo>
                    <a:pt x="188" y="2712"/>
                    <a:pt x="300" y="2725"/>
                    <a:pt x="2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68"/>
            <p:cNvSpPr/>
            <p:nvPr/>
          </p:nvSpPr>
          <p:spPr>
            <a:xfrm>
              <a:off x="617933" y="2684725"/>
              <a:ext cx="182845" cy="328280"/>
            </a:xfrm>
            <a:custGeom>
              <a:avLst/>
              <a:gdLst/>
              <a:ahLst/>
              <a:cxnLst/>
              <a:rect l="l" t="t" r="r" b="b"/>
              <a:pathLst>
                <a:path w="5875" h="10548" extrusionOk="0">
                  <a:moveTo>
                    <a:pt x="5812" y="25"/>
                  </a:moveTo>
                  <a:cubicBezTo>
                    <a:pt x="3937" y="1350"/>
                    <a:pt x="1513" y="2550"/>
                    <a:pt x="738" y="4862"/>
                  </a:cubicBezTo>
                  <a:cubicBezTo>
                    <a:pt x="151" y="6599"/>
                    <a:pt x="1" y="9073"/>
                    <a:pt x="1263" y="10523"/>
                  </a:cubicBezTo>
                  <a:cubicBezTo>
                    <a:pt x="1288" y="10548"/>
                    <a:pt x="1338" y="10510"/>
                    <a:pt x="1313" y="10485"/>
                  </a:cubicBezTo>
                  <a:cubicBezTo>
                    <a:pt x="113" y="8848"/>
                    <a:pt x="288" y="6086"/>
                    <a:pt x="1138" y="4324"/>
                  </a:cubicBezTo>
                  <a:cubicBezTo>
                    <a:pt x="2063" y="2412"/>
                    <a:pt x="4175" y="1300"/>
                    <a:pt x="5837" y="100"/>
                  </a:cubicBezTo>
                  <a:cubicBezTo>
                    <a:pt x="5874" y="63"/>
                    <a:pt x="5837" y="0"/>
                    <a:pt x="5799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68"/>
            <p:cNvSpPr/>
            <p:nvPr/>
          </p:nvSpPr>
          <p:spPr>
            <a:xfrm>
              <a:off x="667729" y="2928974"/>
              <a:ext cx="105817" cy="124863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8" y="2925"/>
                  </a:moveTo>
                  <a:cubicBezTo>
                    <a:pt x="900" y="3424"/>
                    <a:pt x="2075" y="3624"/>
                    <a:pt x="2812" y="2787"/>
                  </a:cubicBezTo>
                  <a:cubicBezTo>
                    <a:pt x="3237" y="2312"/>
                    <a:pt x="3400" y="1175"/>
                    <a:pt x="2975" y="625"/>
                  </a:cubicBezTo>
                  <a:cubicBezTo>
                    <a:pt x="2500" y="0"/>
                    <a:pt x="1350" y="88"/>
                    <a:pt x="1025" y="825"/>
                  </a:cubicBezTo>
                  <a:cubicBezTo>
                    <a:pt x="813" y="1262"/>
                    <a:pt x="838" y="1775"/>
                    <a:pt x="1088" y="2200"/>
                  </a:cubicBezTo>
                  <a:cubicBezTo>
                    <a:pt x="1450" y="2837"/>
                    <a:pt x="2425" y="3237"/>
                    <a:pt x="2537" y="3987"/>
                  </a:cubicBezTo>
                  <a:cubicBezTo>
                    <a:pt x="2537" y="4012"/>
                    <a:pt x="2575" y="4012"/>
                    <a:pt x="2575" y="3987"/>
                  </a:cubicBezTo>
                  <a:cubicBezTo>
                    <a:pt x="2562" y="3574"/>
                    <a:pt x="2287" y="3337"/>
                    <a:pt x="2000" y="3062"/>
                  </a:cubicBezTo>
                  <a:cubicBezTo>
                    <a:pt x="1713" y="2787"/>
                    <a:pt x="1350" y="2500"/>
                    <a:pt x="1188" y="2150"/>
                  </a:cubicBezTo>
                  <a:cubicBezTo>
                    <a:pt x="825" y="1287"/>
                    <a:pt x="1075" y="288"/>
                    <a:pt x="2200" y="425"/>
                  </a:cubicBezTo>
                  <a:cubicBezTo>
                    <a:pt x="2550" y="350"/>
                    <a:pt x="2762" y="488"/>
                    <a:pt x="2837" y="838"/>
                  </a:cubicBezTo>
                  <a:cubicBezTo>
                    <a:pt x="2975" y="913"/>
                    <a:pt x="3050" y="1063"/>
                    <a:pt x="3050" y="1212"/>
                  </a:cubicBezTo>
                  <a:cubicBezTo>
                    <a:pt x="3062" y="1275"/>
                    <a:pt x="3062" y="1337"/>
                    <a:pt x="3050" y="1400"/>
                  </a:cubicBezTo>
                  <a:cubicBezTo>
                    <a:pt x="3087" y="1650"/>
                    <a:pt x="3075" y="1912"/>
                    <a:pt x="3025" y="2162"/>
                  </a:cubicBezTo>
                  <a:cubicBezTo>
                    <a:pt x="2687" y="3524"/>
                    <a:pt x="1025" y="3399"/>
                    <a:pt x="75" y="2862"/>
                  </a:cubicBezTo>
                  <a:cubicBezTo>
                    <a:pt x="38" y="2837"/>
                    <a:pt x="0" y="2900"/>
                    <a:pt x="38" y="2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68"/>
            <p:cNvSpPr/>
            <p:nvPr/>
          </p:nvSpPr>
          <p:spPr>
            <a:xfrm>
              <a:off x="735389" y="3062365"/>
              <a:ext cx="17148" cy="68874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01" y="51"/>
                  </a:moveTo>
                  <a:cubicBezTo>
                    <a:pt x="476" y="825"/>
                    <a:pt x="238" y="1438"/>
                    <a:pt x="13" y="2163"/>
                  </a:cubicBezTo>
                  <a:cubicBezTo>
                    <a:pt x="1" y="2200"/>
                    <a:pt x="51" y="2213"/>
                    <a:pt x="76" y="2188"/>
                  </a:cubicBezTo>
                  <a:cubicBezTo>
                    <a:pt x="488" y="1588"/>
                    <a:pt x="551" y="738"/>
                    <a:pt x="476" y="51"/>
                  </a:cubicBezTo>
                  <a:cubicBezTo>
                    <a:pt x="476" y="1"/>
                    <a:pt x="388" y="1"/>
                    <a:pt x="4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68"/>
            <p:cNvSpPr/>
            <p:nvPr/>
          </p:nvSpPr>
          <p:spPr>
            <a:xfrm>
              <a:off x="697669" y="2722850"/>
              <a:ext cx="120226" cy="102300"/>
            </a:xfrm>
            <a:custGeom>
              <a:avLst/>
              <a:gdLst/>
              <a:ahLst/>
              <a:cxnLst/>
              <a:rect l="l" t="t" r="r" b="b"/>
              <a:pathLst>
                <a:path w="3863" h="3287" extrusionOk="0">
                  <a:moveTo>
                    <a:pt x="63" y="1100"/>
                  </a:moveTo>
                  <a:cubicBezTo>
                    <a:pt x="738" y="575"/>
                    <a:pt x="1563" y="113"/>
                    <a:pt x="2450" y="350"/>
                  </a:cubicBezTo>
                  <a:cubicBezTo>
                    <a:pt x="2900" y="487"/>
                    <a:pt x="3287" y="812"/>
                    <a:pt x="3500" y="1250"/>
                  </a:cubicBezTo>
                  <a:cubicBezTo>
                    <a:pt x="3650" y="1525"/>
                    <a:pt x="3737" y="1837"/>
                    <a:pt x="3737" y="2149"/>
                  </a:cubicBezTo>
                  <a:cubicBezTo>
                    <a:pt x="3725" y="2887"/>
                    <a:pt x="3300" y="3037"/>
                    <a:pt x="2463" y="2612"/>
                  </a:cubicBezTo>
                  <a:cubicBezTo>
                    <a:pt x="2500" y="2574"/>
                    <a:pt x="2463" y="2512"/>
                    <a:pt x="2425" y="2537"/>
                  </a:cubicBezTo>
                  <a:cubicBezTo>
                    <a:pt x="2050" y="2824"/>
                    <a:pt x="2463" y="3162"/>
                    <a:pt x="2812" y="3212"/>
                  </a:cubicBezTo>
                  <a:cubicBezTo>
                    <a:pt x="3475" y="3287"/>
                    <a:pt x="3862" y="2612"/>
                    <a:pt x="3837" y="2037"/>
                  </a:cubicBezTo>
                  <a:cubicBezTo>
                    <a:pt x="3812" y="1237"/>
                    <a:pt x="3250" y="450"/>
                    <a:pt x="2475" y="250"/>
                  </a:cubicBezTo>
                  <a:cubicBezTo>
                    <a:pt x="1550" y="0"/>
                    <a:pt x="701" y="475"/>
                    <a:pt x="26" y="1050"/>
                  </a:cubicBezTo>
                  <a:cubicBezTo>
                    <a:pt x="1" y="1075"/>
                    <a:pt x="38" y="1112"/>
                    <a:pt x="63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68"/>
            <p:cNvSpPr/>
            <p:nvPr/>
          </p:nvSpPr>
          <p:spPr>
            <a:xfrm>
              <a:off x="732682" y="2706106"/>
              <a:ext cx="137717" cy="28415"/>
            </a:xfrm>
            <a:custGeom>
              <a:avLst/>
              <a:gdLst/>
              <a:ahLst/>
              <a:cxnLst/>
              <a:rect l="l" t="t" r="r" b="b"/>
              <a:pathLst>
                <a:path w="4425" h="913" extrusionOk="0">
                  <a:moveTo>
                    <a:pt x="100" y="875"/>
                  </a:moveTo>
                  <a:cubicBezTo>
                    <a:pt x="1100" y="38"/>
                    <a:pt x="3250" y="1"/>
                    <a:pt x="4362" y="588"/>
                  </a:cubicBezTo>
                  <a:cubicBezTo>
                    <a:pt x="4399" y="601"/>
                    <a:pt x="4424" y="551"/>
                    <a:pt x="4399" y="526"/>
                  </a:cubicBezTo>
                  <a:cubicBezTo>
                    <a:pt x="3712" y="1"/>
                    <a:pt x="2725" y="88"/>
                    <a:pt x="1912" y="176"/>
                  </a:cubicBezTo>
                  <a:cubicBezTo>
                    <a:pt x="1250" y="251"/>
                    <a:pt x="563" y="376"/>
                    <a:pt x="38" y="825"/>
                  </a:cubicBezTo>
                  <a:cubicBezTo>
                    <a:pt x="0" y="863"/>
                    <a:pt x="63" y="913"/>
                    <a:pt x="100" y="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68"/>
            <p:cNvSpPr/>
            <p:nvPr/>
          </p:nvSpPr>
          <p:spPr>
            <a:xfrm>
              <a:off x="869590" y="2719333"/>
              <a:ext cx="15188" cy="14814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126"/>
                  </a:moveTo>
                  <a:cubicBezTo>
                    <a:pt x="0" y="213"/>
                    <a:pt x="25" y="325"/>
                    <a:pt x="88" y="388"/>
                  </a:cubicBezTo>
                  <a:cubicBezTo>
                    <a:pt x="163" y="450"/>
                    <a:pt x="250" y="475"/>
                    <a:pt x="338" y="463"/>
                  </a:cubicBezTo>
                  <a:cubicBezTo>
                    <a:pt x="375" y="450"/>
                    <a:pt x="400" y="438"/>
                    <a:pt x="425" y="425"/>
                  </a:cubicBezTo>
                  <a:cubicBezTo>
                    <a:pt x="450" y="388"/>
                    <a:pt x="463" y="350"/>
                    <a:pt x="463" y="313"/>
                  </a:cubicBezTo>
                  <a:cubicBezTo>
                    <a:pt x="488" y="188"/>
                    <a:pt x="425" y="63"/>
                    <a:pt x="300" y="13"/>
                  </a:cubicBezTo>
                  <a:cubicBezTo>
                    <a:pt x="175" y="1"/>
                    <a:pt x="50" y="101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68"/>
            <p:cNvSpPr/>
            <p:nvPr/>
          </p:nvSpPr>
          <p:spPr>
            <a:xfrm>
              <a:off x="867255" y="2714291"/>
              <a:ext cx="20261" cy="22190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63" y="275"/>
                  </a:moveTo>
                  <a:cubicBezTo>
                    <a:pt x="0" y="438"/>
                    <a:pt x="88" y="625"/>
                    <a:pt x="263" y="675"/>
                  </a:cubicBezTo>
                  <a:cubicBezTo>
                    <a:pt x="425" y="712"/>
                    <a:pt x="575" y="650"/>
                    <a:pt x="588" y="487"/>
                  </a:cubicBezTo>
                  <a:cubicBezTo>
                    <a:pt x="650" y="88"/>
                    <a:pt x="88" y="0"/>
                    <a:pt x="88" y="400"/>
                  </a:cubicBezTo>
                  <a:cubicBezTo>
                    <a:pt x="88" y="438"/>
                    <a:pt x="163" y="450"/>
                    <a:pt x="163" y="413"/>
                  </a:cubicBezTo>
                  <a:cubicBezTo>
                    <a:pt x="488" y="288"/>
                    <a:pt x="563" y="313"/>
                    <a:pt x="388" y="462"/>
                  </a:cubicBezTo>
                  <a:cubicBezTo>
                    <a:pt x="275" y="637"/>
                    <a:pt x="213" y="587"/>
                    <a:pt x="175" y="300"/>
                  </a:cubicBezTo>
                  <a:cubicBezTo>
                    <a:pt x="188" y="238"/>
                    <a:pt x="88" y="200"/>
                    <a:pt x="63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68"/>
            <p:cNvSpPr/>
            <p:nvPr/>
          </p:nvSpPr>
          <p:spPr>
            <a:xfrm>
              <a:off x="660726" y="3015308"/>
              <a:ext cx="3921" cy="3548"/>
            </a:xfrm>
            <a:custGeom>
              <a:avLst/>
              <a:gdLst/>
              <a:ahLst/>
              <a:cxnLst/>
              <a:rect l="l" t="t" r="r" b="b"/>
              <a:pathLst>
                <a:path w="126" h="114" extrusionOk="0">
                  <a:moveTo>
                    <a:pt x="63" y="101"/>
                  </a:moveTo>
                  <a:lnTo>
                    <a:pt x="88" y="88"/>
                  </a:lnTo>
                  <a:cubicBezTo>
                    <a:pt x="126" y="76"/>
                    <a:pt x="126" y="38"/>
                    <a:pt x="88" y="26"/>
                  </a:cubicBezTo>
                  <a:lnTo>
                    <a:pt x="63" y="13"/>
                  </a:lnTo>
                  <a:cubicBezTo>
                    <a:pt x="1" y="1"/>
                    <a:pt x="1" y="113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68"/>
            <p:cNvSpPr/>
            <p:nvPr/>
          </p:nvSpPr>
          <p:spPr>
            <a:xfrm>
              <a:off x="714786" y="3127722"/>
              <a:ext cx="21817" cy="52535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13" y="25"/>
                  </a:moveTo>
                  <a:cubicBezTo>
                    <a:pt x="76" y="225"/>
                    <a:pt x="1" y="1175"/>
                    <a:pt x="138" y="1637"/>
                  </a:cubicBezTo>
                  <a:cubicBezTo>
                    <a:pt x="163" y="1687"/>
                    <a:pt x="251" y="1675"/>
                    <a:pt x="238" y="1612"/>
                  </a:cubicBezTo>
                  <a:cubicBezTo>
                    <a:pt x="201" y="1375"/>
                    <a:pt x="188" y="1125"/>
                    <a:pt x="226" y="887"/>
                  </a:cubicBezTo>
                  <a:cubicBezTo>
                    <a:pt x="263" y="650"/>
                    <a:pt x="375" y="225"/>
                    <a:pt x="638" y="125"/>
                  </a:cubicBezTo>
                  <a:cubicBezTo>
                    <a:pt x="700" y="100"/>
                    <a:pt x="675" y="0"/>
                    <a:pt x="60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68"/>
            <p:cNvSpPr/>
            <p:nvPr/>
          </p:nvSpPr>
          <p:spPr>
            <a:xfrm>
              <a:off x="717899" y="3128096"/>
              <a:ext cx="24525" cy="52535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113" y="1638"/>
                  </a:moveTo>
                  <a:cubicBezTo>
                    <a:pt x="475" y="1288"/>
                    <a:pt x="788" y="563"/>
                    <a:pt x="638" y="63"/>
                  </a:cubicBezTo>
                  <a:cubicBezTo>
                    <a:pt x="625" y="1"/>
                    <a:pt x="538" y="26"/>
                    <a:pt x="550" y="88"/>
                  </a:cubicBezTo>
                  <a:cubicBezTo>
                    <a:pt x="600" y="625"/>
                    <a:pt x="413" y="1175"/>
                    <a:pt x="38" y="1575"/>
                  </a:cubicBezTo>
                  <a:cubicBezTo>
                    <a:pt x="1" y="1613"/>
                    <a:pt x="63" y="1688"/>
                    <a:pt x="113" y="1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68"/>
            <p:cNvSpPr/>
            <p:nvPr/>
          </p:nvSpPr>
          <p:spPr>
            <a:xfrm>
              <a:off x="747465" y="3053028"/>
              <a:ext cx="37347" cy="41268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25" y="51"/>
                  </a:moveTo>
                  <a:cubicBezTo>
                    <a:pt x="0" y="388"/>
                    <a:pt x="175" y="663"/>
                    <a:pt x="388" y="913"/>
                  </a:cubicBezTo>
                  <a:cubicBezTo>
                    <a:pt x="563" y="1163"/>
                    <a:pt x="850" y="1313"/>
                    <a:pt x="1150" y="1325"/>
                  </a:cubicBezTo>
                  <a:cubicBezTo>
                    <a:pt x="1200" y="1325"/>
                    <a:pt x="1200" y="1250"/>
                    <a:pt x="1163" y="1250"/>
                  </a:cubicBezTo>
                  <a:cubicBezTo>
                    <a:pt x="875" y="1225"/>
                    <a:pt x="613" y="1088"/>
                    <a:pt x="450" y="863"/>
                  </a:cubicBezTo>
                  <a:cubicBezTo>
                    <a:pt x="263" y="613"/>
                    <a:pt x="88" y="363"/>
                    <a:pt x="100" y="51"/>
                  </a:cubicBezTo>
                  <a:cubicBezTo>
                    <a:pt x="100" y="1"/>
                    <a:pt x="25" y="1"/>
                    <a:pt x="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68"/>
            <p:cNvSpPr/>
            <p:nvPr/>
          </p:nvSpPr>
          <p:spPr>
            <a:xfrm>
              <a:off x="748243" y="3053433"/>
              <a:ext cx="36569" cy="41237"/>
            </a:xfrm>
            <a:custGeom>
              <a:avLst/>
              <a:gdLst/>
              <a:ahLst/>
              <a:cxnLst/>
              <a:rect l="l" t="t" r="r" b="b"/>
              <a:pathLst>
                <a:path w="1175" h="1325" extrusionOk="0">
                  <a:moveTo>
                    <a:pt x="1163" y="1262"/>
                  </a:moveTo>
                  <a:cubicBezTo>
                    <a:pt x="1088" y="700"/>
                    <a:pt x="675" y="125"/>
                    <a:pt x="100" y="13"/>
                  </a:cubicBezTo>
                  <a:cubicBezTo>
                    <a:pt x="38" y="0"/>
                    <a:pt x="0" y="75"/>
                    <a:pt x="50" y="113"/>
                  </a:cubicBezTo>
                  <a:cubicBezTo>
                    <a:pt x="288" y="250"/>
                    <a:pt x="525" y="313"/>
                    <a:pt x="700" y="550"/>
                  </a:cubicBezTo>
                  <a:cubicBezTo>
                    <a:pt x="875" y="763"/>
                    <a:pt x="1013" y="1012"/>
                    <a:pt x="1100" y="1287"/>
                  </a:cubicBezTo>
                  <a:cubicBezTo>
                    <a:pt x="1113" y="1325"/>
                    <a:pt x="1175" y="1312"/>
                    <a:pt x="1163" y="1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68"/>
            <p:cNvSpPr/>
            <p:nvPr/>
          </p:nvSpPr>
          <p:spPr>
            <a:xfrm>
              <a:off x="757175" y="2669537"/>
              <a:ext cx="108151" cy="47898"/>
            </a:xfrm>
            <a:custGeom>
              <a:avLst/>
              <a:gdLst/>
              <a:ahLst/>
              <a:cxnLst/>
              <a:rect l="l" t="t" r="r" b="b"/>
              <a:pathLst>
                <a:path w="3475" h="1539" extrusionOk="0">
                  <a:moveTo>
                    <a:pt x="76" y="1513"/>
                  </a:moveTo>
                  <a:cubicBezTo>
                    <a:pt x="1075" y="801"/>
                    <a:pt x="2213" y="326"/>
                    <a:pt x="3412" y="101"/>
                  </a:cubicBezTo>
                  <a:cubicBezTo>
                    <a:pt x="3475" y="88"/>
                    <a:pt x="3450" y="1"/>
                    <a:pt x="3387" y="13"/>
                  </a:cubicBezTo>
                  <a:cubicBezTo>
                    <a:pt x="2175" y="226"/>
                    <a:pt x="1025" y="726"/>
                    <a:pt x="38" y="1451"/>
                  </a:cubicBezTo>
                  <a:cubicBezTo>
                    <a:pt x="1" y="1476"/>
                    <a:pt x="38" y="1538"/>
                    <a:pt x="76" y="1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68"/>
            <p:cNvSpPr/>
            <p:nvPr/>
          </p:nvSpPr>
          <p:spPr>
            <a:xfrm>
              <a:off x="862182" y="2656714"/>
              <a:ext cx="20261" cy="22190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88" y="525"/>
                  </a:moveTo>
                  <a:cubicBezTo>
                    <a:pt x="288" y="713"/>
                    <a:pt x="651" y="475"/>
                    <a:pt x="451" y="238"/>
                  </a:cubicBezTo>
                  <a:cubicBezTo>
                    <a:pt x="238" y="1"/>
                    <a:pt x="1" y="338"/>
                    <a:pt x="101" y="563"/>
                  </a:cubicBezTo>
                  <a:cubicBezTo>
                    <a:pt x="113" y="600"/>
                    <a:pt x="176" y="575"/>
                    <a:pt x="176" y="538"/>
                  </a:cubicBezTo>
                  <a:cubicBezTo>
                    <a:pt x="163" y="500"/>
                    <a:pt x="163" y="463"/>
                    <a:pt x="176" y="425"/>
                  </a:cubicBezTo>
                  <a:cubicBezTo>
                    <a:pt x="176" y="351"/>
                    <a:pt x="176" y="351"/>
                    <a:pt x="151" y="463"/>
                  </a:cubicBezTo>
                  <a:cubicBezTo>
                    <a:pt x="101" y="425"/>
                    <a:pt x="38" y="488"/>
                    <a:pt x="88" y="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68"/>
            <p:cNvSpPr/>
            <p:nvPr/>
          </p:nvSpPr>
          <p:spPr>
            <a:xfrm>
              <a:off x="742797" y="2725962"/>
              <a:ext cx="102300" cy="381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225"/>
                  </a:moveTo>
                  <a:cubicBezTo>
                    <a:pt x="1288" y="87"/>
                    <a:pt x="2287" y="425"/>
                    <a:pt x="3225" y="1200"/>
                  </a:cubicBezTo>
                  <a:cubicBezTo>
                    <a:pt x="3250" y="1225"/>
                    <a:pt x="3287" y="1187"/>
                    <a:pt x="3262" y="1150"/>
                  </a:cubicBezTo>
                  <a:cubicBezTo>
                    <a:pt x="2537" y="212"/>
                    <a:pt x="1163" y="0"/>
                    <a:pt x="63" y="137"/>
                  </a:cubicBezTo>
                  <a:cubicBezTo>
                    <a:pt x="0" y="137"/>
                    <a:pt x="0" y="237"/>
                    <a:pt x="6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68"/>
            <p:cNvSpPr/>
            <p:nvPr/>
          </p:nvSpPr>
          <p:spPr>
            <a:xfrm>
              <a:off x="838467" y="2759792"/>
              <a:ext cx="18705" cy="15966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475"/>
                  </a:moveTo>
                  <a:cubicBezTo>
                    <a:pt x="550" y="513"/>
                    <a:pt x="600" y="50"/>
                    <a:pt x="288" y="25"/>
                  </a:cubicBezTo>
                  <a:cubicBezTo>
                    <a:pt x="1" y="0"/>
                    <a:pt x="26" y="425"/>
                    <a:pt x="313" y="425"/>
                  </a:cubicBezTo>
                  <a:cubicBezTo>
                    <a:pt x="350" y="425"/>
                    <a:pt x="363" y="375"/>
                    <a:pt x="325" y="363"/>
                  </a:cubicBezTo>
                  <a:cubicBezTo>
                    <a:pt x="275" y="300"/>
                    <a:pt x="250" y="325"/>
                    <a:pt x="250" y="413"/>
                  </a:cubicBezTo>
                  <a:cubicBezTo>
                    <a:pt x="213" y="413"/>
                    <a:pt x="213" y="475"/>
                    <a:pt x="25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68"/>
            <p:cNvSpPr/>
            <p:nvPr/>
          </p:nvSpPr>
          <p:spPr>
            <a:xfrm>
              <a:off x="638941" y="2979517"/>
              <a:ext cx="75099" cy="295633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6" y="51"/>
                  </a:moveTo>
                  <a:cubicBezTo>
                    <a:pt x="1275" y="3362"/>
                    <a:pt x="2413" y="6049"/>
                    <a:pt x="388" y="9373"/>
                  </a:cubicBezTo>
                  <a:cubicBezTo>
                    <a:pt x="338" y="9448"/>
                    <a:pt x="451" y="9498"/>
                    <a:pt x="488" y="9436"/>
                  </a:cubicBezTo>
                  <a:cubicBezTo>
                    <a:pt x="1438" y="8024"/>
                    <a:pt x="1838" y="6749"/>
                    <a:pt x="1675" y="5050"/>
                  </a:cubicBezTo>
                  <a:cubicBezTo>
                    <a:pt x="1488" y="3113"/>
                    <a:pt x="776" y="1813"/>
                    <a:pt x="76" y="38"/>
                  </a:cubicBezTo>
                  <a:cubicBezTo>
                    <a:pt x="63" y="1"/>
                    <a:pt x="1" y="13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68"/>
            <p:cNvSpPr/>
            <p:nvPr/>
          </p:nvSpPr>
          <p:spPr>
            <a:xfrm>
              <a:off x="707410" y="2631816"/>
              <a:ext cx="61467" cy="39712"/>
            </a:xfrm>
            <a:custGeom>
              <a:avLst/>
              <a:gdLst/>
              <a:ahLst/>
              <a:cxnLst/>
              <a:rect l="l" t="t" r="r" b="b"/>
              <a:pathLst>
                <a:path w="1975" h="1276" extrusionOk="0">
                  <a:moveTo>
                    <a:pt x="13" y="63"/>
                  </a:moveTo>
                  <a:cubicBezTo>
                    <a:pt x="100" y="613"/>
                    <a:pt x="450" y="1151"/>
                    <a:pt x="1062" y="1213"/>
                  </a:cubicBezTo>
                  <a:cubicBezTo>
                    <a:pt x="1550" y="1275"/>
                    <a:pt x="1975" y="888"/>
                    <a:pt x="1975" y="401"/>
                  </a:cubicBezTo>
                  <a:cubicBezTo>
                    <a:pt x="1975" y="326"/>
                    <a:pt x="1862" y="326"/>
                    <a:pt x="1862" y="401"/>
                  </a:cubicBezTo>
                  <a:cubicBezTo>
                    <a:pt x="1850" y="976"/>
                    <a:pt x="1275" y="1263"/>
                    <a:pt x="775" y="1026"/>
                  </a:cubicBezTo>
                  <a:cubicBezTo>
                    <a:pt x="363" y="838"/>
                    <a:pt x="163" y="463"/>
                    <a:pt x="75" y="38"/>
                  </a:cubicBezTo>
                  <a:cubicBezTo>
                    <a:pt x="63" y="1"/>
                    <a:pt x="0" y="13"/>
                    <a:pt x="13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68"/>
            <p:cNvSpPr/>
            <p:nvPr/>
          </p:nvSpPr>
          <p:spPr>
            <a:xfrm>
              <a:off x="675883" y="2899034"/>
              <a:ext cx="39339" cy="78180"/>
            </a:xfrm>
            <a:custGeom>
              <a:avLst/>
              <a:gdLst/>
              <a:ahLst/>
              <a:cxnLst/>
              <a:rect l="l" t="t" r="r" b="b"/>
              <a:pathLst>
                <a:path w="1264" h="2512" extrusionOk="0">
                  <a:moveTo>
                    <a:pt x="726" y="2449"/>
                  </a:moveTo>
                  <a:cubicBezTo>
                    <a:pt x="713" y="1825"/>
                    <a:pt x="1263" y="1325"/>
                    <a:pt x="1038" y="687"/>
                  </a:cubicBezTo>
                  <a:cubicBezTo>
                    <a:pt x="888" y="275"/>
                    <a:pt x="488" y="0"/>
                    <a:pt x="51" y="13"/>
                  </a:cubicBezTo>
                  <a:cubicBezTo>
                    <a:pt x="13" y="13"/>
                    <a:pt x="1" y="75"/>
                    <a:pt x="38" y="88"/>
                  </a:cubicBezTo>
                  <a:cubicBezTo>
                    <a:pt x="838" y="200"/>
                    <a:pt x="1138" y="875"/>
                    <a:pt x="838" y="1575"/>
                  </a:cubicBezTo>
                  <a:cubicBezTo>
                    <a:pt x="701" y="1850"/>
                    <a:pt x="638" y="2149"/>
                    <a:pt x="651" y="2449"/>
                  </a:cubicBezTo>
                  <a:cubicBezTo>
                    <a:pt x="651" y="2499"/>
                    <a:pt x="726" y="2512"/>
                    <a:pt x="7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68"/>
            <p:cNvSpPr/>
            <p:nvPr/>
          </p:nvSpPr>
          <p:spPr>
            <a:xfrm>
              <a:off x="656463" y="2897478"/>
              <a:ext cx="26859" cy="381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25" y="113"/>
                  </a:moveTo>
                  <a:cubicBezTo>
                    <a:pt x="525" y="0"/>
                    <a:pt x="275" y="163"/>
                    <a:pt x="163" y="437"/>
                  </a:cubicBezTo>
                  <a:cubicBezTo>
                    <a:pt x="75" y="675"/>
                    <a:pt x="0" y="1062"/>
                    <a:pt x="250" y="1212"/>
                  </a:cubicBezTo>
                  <a:cubicBezTo>
                    <a:pt x="275" y="1225"/>
                    <a:pt x="313" y="1200"/>
                    <a:pt x="300" y="1162"/>
                  </a:cubicBezTo>
                  <a:cubicBezTo>
                    <a:pt x="50" y="837"/>
                    <a:pt x="275" y="0"/>
                    <a:pt x="800" y="175"/>
                  </a:cubicBezTo>
                  <a:cubicBezTo>
                    <a:pt x="850" y="200"/>
                    <a:pt x="862" y="125"/>
                    <a:pt x="825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68"/>
            <p:cNvSpPr/>
            <p:nvPr/>
          </p:nvSpPr>
          <p:spPr>
            <a:xfrm>
              <a:off x="784812" y="2598764"/>
              <a:ext cx="70026" cy="101148"/>
            </a:xfrm>
            <a:custGeom>
              <a:avLst/>
              <a:gdLst/>
              <a:ahLst/>
              <a:cxnLst/>
              <a:rect l="l" t="t" r="r" b="b"/>
              <a:pathLst>
                <a:path w="2250" h="3250" extrusionOk="0">
                  <a:moveTo>
                    <a:pt x="87" y="3212"/>
                  </a:moveTo>
                  <a:cubicBezTo>
                    <a:pt x="1037" y="2425"/>
                    <a:pt x="2249" y="1450"/>
                    <a:pt x="1962" y="51"/>
                  </a:cubicBezTo>
                  <a:cubicBezTo>
                    <a:pt x="1949" y="1"/>
                    <a:pt x="1862" y="26"/>
                    <a:pt x="1875" y="76"/>
                  </a:cubicBezTo>
                  <a:cubicBezTo>
                    <a:pt x="2062" y="1463"/>
                    <a:pt x="987" y="2350"/>
                    <a:pt x="37" y="3162"/>
                  </a:cubicBezTo>
                  <a:cubicBezTo>
                    <a:pt x="0" y="3187"/>
                    <a:pt x="62" y="3250"/>
                    <a:pt x="100" y="32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68"/>
            <p:cNvSpPr/>
            <p:nvPr/>
          </p:nvSpPr>
          <p:spPr>
            <a:xfrm>
              <a:off x="721011" y="2884251"/>
              <a:ext cx="19078" cy="3853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101" y="1175"/>
                  </a:moveTo>
                  <a:cubicBezTo>
                    <a:pt x="126" y="775"/>
                    <a:pt x="288" y="388"/>
                    <a:pt x="575" y="100"/>
                  </a:cubicBezTo>
                  <a:cubicBezTo>
                    <a:pt x="613" y="63"/>
                    <a:pt x="563" y="0"/>
                    <a:pt x="525" y="25"/>
                  </a:cubicBezTo>
                  <a:cubicBezTo>
                    <a:pt x="350" y="150"/>
                    <a:pt x="225" y="325"/>
                    <a:pt x="163" y="525"/>
                  </a:cubicBezTo>
                  <a:cubicBezTo>
                    <a:pt x="51" y="725"/>
                    <a:pt x="1" y="950"/>
                    <a:pt x="13" y="1175"/>
                  </a:cubicBezTo>
                  <a:cubicBezTo>
                    <a:pt x="13" y="1237"/>
                    <a:pt x="113" y="1237"/>
                    <a:pt x="11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68"/>
            <p:cNvSpPr/>
            <p:nvPr/>
          </p:nvSpPr>
          <p:spPr>
            <a:xfrm>
              <a:off x="720233" y="2883846"/>
              <a:ext cx="27263" cy="42825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550" y="101"/>
                  </a:moveTo>
                  <a:cubicBezTo>
                    <a:pt x="763" y="538"/>
                    <a:pt x="475" y="1050"/>
                    <a:pt x="51" y="1250"/>
                  </a:cubicBezTo>
                  <a:cubicBezTo>
                    <a:pt x="1" y="1275"/>
                    <a:pt x="38" y="1375"/>
                    <a:pt x="101" y="1350"/>
                  </a:cubicBezTo>
                  <a:cubicBezTo>
                    <a:pt x="575" y="1138"/>
                    <a:pt x="875" y="538"/>
                    <a:pt x="638" y="51"/>
                  </a:cubicBezTo>
                  <a:cubicBezTo>
                    <a:pt x="613" y="1"/>
                    <a:pt x="525" y="51"/>
                    <a:pt x="550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68"/>
            <p:cNvSpPr/>
            <p:nvPr/>
          </p:nvSpPr>
          <p:spPr>
            <a:xfrm>
              <a:off x="669659" y="3178265"/>
              <a:ext cx="74725" cy="16454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576" y="51"/>
                  </a:moveTo>
                  <a:cubicBezTo>
                    <a:pt x="263" y="1638"/>
                    <a:pt x="1" y="5074"/>
                    <a:pt x="2350" y="5287"/>
                  </a:cubicBezTo>
                  <a:cubicBezTo>
                    <a:pt x="2400" y="5287"/>
                    <a:pt x="2388" y="5224"/>
                    <a:pt x="2350" y="5212"/>
                  </a:cubicBezTo>
                  <a:cubicBezTo>
                    <a:pt x="63" y="4912"/>
                    <a:pt x="363" y="1600"/>
                    <a:pt x="651" y="63"/>
                  </a:cubicBezTo>
                  <a:cubicBezTo>
                    <a:pt x="663" y="13"/>
                    <a:pt x="588" y="1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68"/>
            <p:cNvSpPr/>
            <p:nvPr/>
          </p:nvSpPr>
          <p:spPr>
            <a:xfrm>
              <a:off x="709744" y="3258001"/>
              <a:ext cx="80918" cy="7665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13" y="1500"/>
                  </a:moveTo>
                  <a:cubicBezTo>
                    <a:pt x="350" y="2175"/>
                    <a:pt x="1175" y="2462"/>
                    <a:pt x="1825" y="2012"/>
                  </a:cubicBezTo>
                  <a:cubicBezTo>
                    <a:pt x="2400" y="1600"/>
                    <a:pt x="2599" y="538"/>
                    <a:pt x="2025" y="38"/>
                  </a:cubicBezTo>
                  <a:cubicBezTo>
                    <a:pt x="1975" y="1"/>
                    <a:pt x="1900" y="76"/>
                    <a:pt x="1950" y="113"/>
                  </a:cubicBezTo>
                  <a:cubicBezTo>
                    <a:pt x="2462" y="588"/>
                    <a:pt x="2300" y="1563"/>
                    <a:pt x="1762" y="1938"/>
                  </a:cubicBezTo>
                  <a:cubicBezTo>
                    <a:pt x="1150" y="2350"/>
                    <a:pt x="400" y="2112"/>
                    <a:pt x="75" y="1463"/>
                  </a:cubicBezTo>
                  <a:cubicBezTo>
                    <a:pt x="50" y="1425"/>
                    <a:pt x="0" y="1463"/>
                    <a:pt x="13" y="1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68"/>
            <p:cNvSpPr/>
            <p:nvPr/>
          </p:nvSpPr>
          <p:spPr>
            <a:xfrm>
              <a:off x="719455" y="3245552"/>
              <a:ext cx="57981" cy="44754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1850" y="700"/>
                  </a:moveTo>
                  <a:cubicBezTo>
                    <a:pt x="1663" y="226"/>
                    <a:pt x="1125" y="1"/>
                    <a:pt x="663" y="201"/>
                  </a:cubicBezTo>
                  <a:cubicBezTo>
                    <a:pt x="200" y="401"/>
                    <a:pt x="1" y="938"/>
                    <a:pt x="200" y="1400"/>
                  </a:cubicBezTo>
                  <a:cubicBezTo>
                    <a:pt x="225" y="1438"/>
                    <a:pt x="300" y="1413"/>
                    <a:pt x="288" y="1363"/>
                  </a:cubicBezTo>
                  <a:cubicBezTo>
                    <a:pt x="163" y="938"/>
                    <a:pt x="275" y="488"/>
                    <a:pt x="713" y="301"/>
                  </a:cubicBezTo>
                  <a:cubicBezTo>
                    <a:pt x="1125" y="138"/>
                    <a:pt x="1600" y="326"/>
                    <a:pt x="1788" y="738"/>
                  </a:cubicBezTo>
                  <a:cubicBezTo>
                    <a:pt x="1800" y="775"/>
                    <a:pt x="1863" y="738"/>
                    <a:pt x="1838" y="7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68"/>
            <p:cNvSpPr/>
            <p:nvPr/>
          </p:nvSpPr>
          <p:spPr>
            <a:xfrm>
              <a:off x="724123" y="3283273"/>
              <a:ext cx="38530" cy="21443"/>
            </a:xfrm>
            <a:custGeom>
              <a:avLst/>
              <a:gdLst/>
              <a:ahLst/>
              <a:cxnLst/>
              <a:rect l="l" t="t" r="r" b="b"/>
              <a:pathLst>
                <a:path w="1238" h="689" extrusionOk="0">
                  <a:moveTo>
                    <a:pt x="26" y="51"/>
                  </a:moveTo>
                  <a:cubicBezTo>
                    <a:pt x="1" y="388"/>
                    <a:pt x="375" y="638"/>
                    <a:pt x="688" y="626"/>
                  </a:cubicBezTo>
                  <a:cubicBezTo>
                    <a:pt x="1000" y="626"/>
                    <a:pt x="1238" y="351"/>
                    <a:pt x="1113" y="63"/>
                  </a:cubicBezTo>
                  <a:cubicBezTo>
                    <a:pt x="1100" y="13"/>
                    <a:pt x="1013" y="26"/>
                    <a:pt x="1025" y="88"/>
                  </a:cubicBezTo>
                  <a:cubicBezTo>
                    <a:pt x="1213" y="688"/>
                    <a:pt x="75" y="638"/>
                    <a:pt x="100" y="51"/>
                  </a:cubicBezTo>
                  <a:cubicBezTo>
                    <a:pt x="100" y="1"/>
                    <a:pt x="38" y="1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68"/>
            <p:cNvSpPr/>
            <p:nvPr/>
          </p:nvSpPr>
          <p:spPr>
            <a:xfrm>
              <a:off x="710896" y="2929752"/>
              <a:ext cx="89477" cy="68874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88" y="463"/>
                  </a:moveTo>
                  <a:cubicBezTo>
                    <a:pt x="1400" y="113"/>
                    <a:pt x="2487" y="925"/>
                    <a:pt x="2812" y="2187"/>
                  </a:cubicBezTo>
                  <a:cubicBezTo>
                    <a:pt x="2812" y="2212"/>
                    <a:pt x="2875" y="2212"/>
                    <a:pt x="2862" y="2175"/>
                  </a:cubicBezTo>
                  <a:cubicBezTo>
                    <a:pt x="2762" y="788"/>
                    <a:pt x="1325" y="0"/>
                    <a:pt x="51" y="388"/>
                  </a:cubicBezTo>
                  <a:cubicBezTo>
                    <a:pt x="1" y="400"/>
                    <a:pt x="26" y="475"/>
                    <a:pt x="76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68"/>
            <p:cNvSpPr/>
            <p:nvPr/>
          </p:nvSpPr>
          <p:spPr>
            <a:xfrm>
              <a:off x="701964" y="2433473"/>
              <a:ext cx="130310" cy="138869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188" y="1800"/>
                  </a:moveTo>
                  <a:cubicBezTo>
                    <a:pt x="0" y="3250"/>
                    <a:pt x="1450" y="4424"/>
                    <a:pt x="2799" y="3712"/>
                  </a:cubicBezTo>
                  <a:cubicBezTo>
                    <a:pt x="4187" y="2975"/>
                    <a:pt x="3962" y="1038"/>
                    <a:pt x="3024" y="25"/>
                  </a:cubicBezTo>
                  <a:cubicBezTo>
                    <a:pt x="2999" y="0"/>
                    <a:pt x="2949" y="38"/>
                    <a:pt x="2974" y="75"/>
                  </a:cubicBezTo>
                  <a:cubicBezTo>
                    <a:pt x="3624" y="975"/>
                    <a:pt x="4074" y="2450"/>
                    <a:pt x="3124" y="3325"/>
                  </a:cubicBezTo>
                  <a:cubicBezTo>
                    <a:pt x="1912" y="4462"/>
                    <a:pt x="100" y="3375"/>
                    <a:pt x="288" y="1800"/>
                  </a:cubicBezTo>
                  <a:cubicBezTo>
                    <a:pt x="300" y="1738"/>
                    <a:pt x="188" y="1738"/>
                    <a:pt x="175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68"/>
            <p:cNvSpPr/>
            <p:nvPr/>
          </p:nvSpPr>
          <p:spPr>
            <a:xfrm>
              <a:off x="618338" y="2111822"/>
              <a:ext cx="182814" cy="327907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5836" y="10448"/>
                  </a:moveTo>
                  <a:cubicBezTo>
                    <a:pt x="4162" y="9236"/>
                    <a:pt x="2050" y="8124"/>
                    <a:pt x="1125" y="6224"/>
                  </a:cubicBezTo>
                  <a:cubicBezTo>
                    <a:pt x="275" y="4462"/>
                    <a:pt x="100" y="1688"/>
                    <a:pt x="1300" y="63"/>
                  </a:cubicBezTo>
                  <a:cubicBezTo>
                    <a:pt x="1325" y="38"/>
                    <a:pt x="1275" y="1"/>
                    <a:pt x="1250" y="26"/>
                  </a:cubicBezTo>
                  <a:cubicBezTo>
                    <a:pt x="0" y="1463"/>
                    <a:pt x="138" y="3950"/>
                    <a:pt x="725" y="5674"/>
                  </a:cubicBezTo>
                  <a:cubicBezTo>
                    <a:pt x="1513" y="7986"/>
                    <a:pt x="3912" y="9186"/>
                    <a:pt x="5799" y="10510"/>
                  </a:cubicBezTo>
                  <a:cubicBezTo>
                    <a:pt x="5836" y="10535"/>
                    <a:pt x="5874" y="10473"/>
                    <a:pt x="5836" y="10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68"/>
            <p:cNvSpPr/>
            <p:nvPr/>
          </p:nvSpPr>
          <p:spPr>
            <a:xfrm>
              <a:off x="667324" y="2070616"/>
              <a:ext cx="105443" cy="125642"/>
            </a:xfrm>
            <a:custGeom>
              <a:avLst/>
              <a:gdLst/>
              <a:ahLst/>
              <a:cxnLst/>
              <a:rect l="l" t="t" r="r" b="b"/>
              <a:pathLst>
                <a:path w="3388" h="4037" extrusionOk="0">
                  <a:moveTo>
                    <a:pt x="88" y="1150"/>
                  </a:moveTo>
                  <a:cubicBezTo>
                    <a:pt x="1026" y="625"/>
                    <a:pt x="2413" y="500"/>
                    <a:pt x="2950" y="1662"/>
                  </a:cubicBezTo>
                  <a:cubicBezTo>
                    <a:pt x="3075" y="1937"/>
                    <a:pt x="3113" y="2249"/>
                    <a:pt x="3075" y="2549"/>
                  </a:cubicBezTo>
                  <a:cubicBezTo>
                    <a:pt x="3063" y="2624"/>
                    <a:pt x="3075" y="2712"/>
                    <a:pt x="3075" y="2774"/>
                  </a:cubicBezTo>
                  <a:cubicBezTo>
                    <a:pt x="2938" y="3549"/>
                    <a:pt x="2738" y="3524"/>
                    <a:pt x="2213" y="3587"/>
                  </a:cubicBezTo>
                  <a:cubicBezTo>
                    <a:pt x="1313" y="3699"/>
                    <a:pt x="976" y="3087"/>
                    <a:pt x="1113" y="2312"/>
                  </a:cubicBezTo>
                  <a:cubicBezTo>
                    <a:pt x="1226" y="1737"/>
                    <a:pt x="1526" y="1425"/>
                    <a:pt x="1938" y="1037"/>
                  </a:cubicBezTo>
                  <a:cubicBezTo>
                    <a:pt x="2250" y="737"/>
                    <a:pt x="2575" y="487"/>
                    <a:pt x="2588" y="25"/>
                  </a:cubicBezTo>
                  <a:cubicBezTo>
                    <a:pt x="2588" y="0"/>
                    <a:pt x="2550" y="0"/>
                    <a:pt x="2538" y="25"/>
                  </a:cubicBezTo>
                  <a:cubicBezTo>
                    <a:pt x="2438" y="750"/>
                    <a:pt x="1538" y="1137"/>
                    <a:pt x="1163" y="1725"/>
                  </a:cubicBezTo>
                  <a:cubicBezTo>
                    <a:pt x="863" y="2149"/>
                    <a:pt x="813" y="2712"/>
                    <a:pt x="1026" y="3187"/>
                  </a:cubicBezTo>
                  <a:cubicBezTo>
                    <a:pt x="1363" y="3912"/>
                    <a:pt x="2500" y="4036"/>
                    <a:pt x="2988" y="3387"/>
                  </a:cubicBezTo>
                  <a:cubicBezTo>
                    <a:pt x="3388" y="2874"/>
                    <a:pt x="3263" y="1800"/>
                    <a:pt x="2900" y="1312"/>
                  </a:cubicBezTo>
                  <a:cubicBezTo>
                    <a:pt x="2200" y="387"/>
                    <a:pt x="938" y="575"/>
                    <a:pt x="51" y="1087"/>
                  </a:cubicBezTo>
                  <a:cubicBezTo>
                    <a:pt x="1" y="1112"/>
                    <a:pt x="51" y="1187"/>
                    <a:pt x="88" y="1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68"/>
            <p:cNvSpPr/>
            <p:nvPr/>
          </p:nvSpPr>
          <p:spPr>
            <a:xfrm>
              <a:off x="735389" y="1993214"/>
              <a:ext cx="17148" cy="68874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76" y="2162"/>
                  </a:moveTo>
                  <a:cubicBezTo>
                    <a:pt x="551" y="1475"/>
                    <a:pt x="488" y="625"/>
                    <a:pt x="76" y="25"/>
                  </a:cubicBezTo>
                  <a:cubicBezTo>
                    <a:pt x="51" y="0"/>
                    <a:pt x="1" y="13"/>
                    <a:pt x="13" y="50"/>
                  </a:cubicBezTo>
                  <a:cubicBezTo>
                    <a:pt x="251" y="775"/>
                    <a:pt x="476" y="1387"/>
                    <a:pt x="401" y="2162"/>
                  </a:cubicBezTo>
                  <a:cubicBezTo>
                    <a:pt x="401" y="2212"/>
                    <a:pt x="476" y="2212"/>
                    <a:pt x="476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68"/>
            <p:cNvSpPr/>
            <p:nvPr/>
          </p:nvSpPr>
          <p:spPr>
            <a:xfrm>
              <a:off x="697295" y="2299304"/>
              <a:ext cx="120600" cy="101522"/>
            </a:xfrm>
            <a:custGeom>
              <a:avLst/>
              <a:gdLst/>
              <a:ahLst/>
              <a:cxnLst/>
              <a:rect l="l" t="t" r="r" b="b"/>
              <a:pathLst>
                <a:path w="3875" h="3262" extrusionOk="0">
                  <a:moveTo>
                    <a:pt x="38" y="2237"/>
                  </a:moveTo>
                  <a:cubicBezTo>
                    <a:pt x="688" y="2787"/>
                    <a:pt x="1500" y="3262"/>
                    <a:pt x="2375" y="3074"/>
                  </a:cubicBezTo>
                  <a:cubicBezTo>
                    <a:pt x="3212" y="2887"/>
                    <a:pt x="3812" y="2087"/>
                    <a:pt x="3849" y="1250"/>
                  </a:cubicBezTo>
                  <a:cubicBezTo>
                    <a:pt x="3874" y="675"/>
                    <a:pt x="3487" y="0"/>
                    <a:pt x="2824" y="75"/>
                  </a:cubicBezTo>
                  <a:cubicBezTo>
                    <a:pt x="2475" y="113"/>
                    <a:pt x="2062" y="463"/>
                    <a:pt x="2437" y="750"/>
                  </a:cubicBezTo>
                  <a:cubicBezTo>
                    <a:pt x="2475" y="775"/>
                    <a:pt x="2512" y="712"/>
                    <a:pt x="2475" y="675"/>
                  </a:cubicBezTo>
                  <a:cubicBezTo>
                    <a:pt x="3299" y="250"/>
                    <a:pt x="3724" y="400"/>
                    <a:pt x="3749" y="1137"/>
                  </a:cubicBezTo>
                  <a:cubicBezTo>
                    <a:pt x="3737" y="1450"/>
                    <a:pt x="3662" y="1762"/>
                    <a:pt x="3499" y="2037"/>
                  </a:cubicBezTo>
                  <a:cubicBezTo>
                    <a:pt x="3299" y="2474"/>
                    <a:pt x="2912" y="2799"/>
                    <a:pt x="2450" y="2937"/>
                  </a:cubicBezTo>
                  <a:cubicBezTo>
                    <a:pt x="1562" y="3174"/>
                    <a:pt x="750" y="2712"/>
                    <a:pt x="75" y="2187"/>
                  </a:cubicBezTo>
                  <a:cubicBezTo>
                    <a:pt x="50" y="2162"/>
                    <a:pt x="0" y="2212"/>
                    <a:pt x="38" y="2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68"/>
            <p:cNvSpPr/>
            <p:nvPr/>
          </p:nvSpPr>
          <p:spPr>
            <a:xfrm>
              <a:off x="733055" y="2389901"/>
              <a:ext cx="137717" cy="28446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38" y="88"/>
                  </a:moveTo>
                  <a:cubicBezTo>
                    <a:pt x="551" y="538"/>
                    <a:pt x="1238" y="663"/>
                    <a:pt x="1913" y="738"/>
                  </a:cubicBezTo>
                  <a:cubicBezTo>
                    <a:pt x="2725" y="826"/>
                    <a:pt x="3712" y="913"/>
                    <a:pt x="4400" y="388"/>
                  </a:cubicBezTo>
                  <a:cubicBezTo>
                    <a:pt x="4425" y="363"/>
                    <a:pt x="4400" y="313"/>
                    <a:pt x="4362" y="326"/>
                  </a:cubicBezTo>
                  <a:cubicBezTo>
                    <a:pt x="3238" y="913"/>
                    <a:pt x="1101" y="876"/>
                    <a:pt x="101" y="26"/>
                  </a:cubicBezTo>
                  <a:cubicBezTo>
                    <a:pt x="63" y="1"/>
                    <a:pt x="1" y="51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68"/>
            <p:cNvSpPr/>
            <p:nvPr/>
          </p:nvSpPr>
          <p:spPr>
            <a:xfrm>
              <a:off x="869590" y="2390306"/>
              <a:ext cx="15188" cy="14814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350"/>
                  </a:moveTo>
                  <a:cubicBezTo>
                    <a:pt x="0" y="263"/>
                    <a:pt x="25" y="150"/>
                    <a:pt x="88" y="88"/>
                  </a:cubicBezTo>
                  <a:cubicBezTo>
                    <a:pt x="163" y="25"/>
                    <a:pt x="250" y="0"/>
                    <a:pt x="338" y="13"/>
                  </a:cubicBezTo>
                  <a:cubicBezTo>
                    <a:pt x="375" y="13"/>
                    <a:pt x="400" y="25"/>
                    <a:pt x="425" y="50"/>
                  </a:cubicBezTo>
                  <a:cubicBezTo>
                    <a:pt x="450" y="88"/>
                    <a:pt x="463" y="125"/>
                    <a:pt x="463" y="163"/>
                  </a:cubicBezTo>
                  <a:cubicBezTo>
                    <a:pt x="488" y="288"/>
                    <a:pt x="425" y="413"/>
                    <a:pt x="300" y="463"/>
                  </a:cubicBezTo>
                  <a:cubicBezTo>
                    <a:pt x="175" y="475"/>
                    <a:pt x="50" y="375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68"/>
            <p:cNvSpPr/>
            <p:nvPr/>
          </p:nvSpPr>
          <p:spPr>
            <a:xfrm>
              <a:off x="866073" y="2382525"/>
              <a:ext cx="21443" cy="27637"/>
            </a:xfrm>
            <a:custGeom>
              <a:avLst/>
              <a:gdLst/>
              <a:ahLst/>
              <a:cxnLst/>
              <a:rect l="l" t="t" r="r" b="b"/>
              <a:pathLst>
                <a:path w="689" h="888" extrusionOk="0">
                  <a:moveTo>
                    <a:pt x="213" y="588"/>
                  </a:moveTo>
                  <a:cubicBezTo>
                    <a:pt x="251" y="300"/>
                    <a:pt x="313" y="250"/>
                    <a:pt x="426" y="425"/>
                  </a:cubicBezTo>
                  <a:cubicBezTo>
                    <a:pt x="601" y="575"/>
                    <a:pt x="526" y="588"/>
                    <a:pt x="201" y="475"/>
                  </a:cubicBezTo>
                  <a:cubicBezTo>
                    <a:pt x="201" y="438"/>
                    <a:pt x="126" y="450"/>
                    <a:pt x="126" y="488"/>
                  </a:cubicBezTo>
                  <a:cubicBezTo>
                    <a:pt x="126" y="888"/>
                    <a:pt x="688" y="800"/>
                    <a:pt x="626" y="400"/>
                  </a:cubicBezTo>
                  <a:cubicBezTo>
                    <a:pt x="576" y="0"/>
                    <a:pt x="1" y="238"/>
                    <a:pt x="101" y="613"/>
                  </a:cubicBezTo>
                  <a:cubicBezTo>
                    <a:pt x="113" y="700"/>
                    <a:pt x="238" y="663"/>
                    <a:pt x="213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68"/>
            <p:cNvSpPr/>
            <p:nvPr/>
          </p:nvSpPr>
          <p:spPr>
            <a:xfrm>
              <a:off x="660726" y="2105597"/>
              <a:ext cx="3921" cy="3921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88"/>
                  </a:moveTo>
                  <a:lnTo>
                    <a:pt x="88" y="88"/>
                  </a:lnTo>
                  <a:cubicBezTo>
                    <a:pt x="126" y="88"/>
                    <a:pt x="126" y="38"/>
                    <a:pt x="88" y="26"/>
                  </a:cubicBezTo>
                  <a:lnTo>
                    <a:pt x="63" y="26"/>
                  </a:lnTo>
                  <a:cubicBezTo>
                    <a:pt x="1" y="1"/>
                    <a:pt x="1" y="126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68"/>
            <p:cNvSpPr/>
            <p:nvPr/>
          </p:nvSpPr>
          <p:spPr>
            <a:xfrm>
              <a:off x="714786" y="1944196"/>
              <a:ext cx="21817" cy="52535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8" y="1550"/>
                  </a:moveTo>
                  <a:cubicBezTo>
                    <a:pt x="388" y="1463"/>
                    <a:pt x="276" y="1025"/>
                    <a:pt x="226" y="800"/>
                  </a:cubicBezTo>
                  <a:cubicBezTo>
                    <a:pt x="188" y="563"/>
                    <a:pt x="201" y="313"/>
                    <a:pt x="238" y="63"/>
                  </a:cubicBezTo>
                  <a:cubicBezTo>
                    <a:pt x="238" y="13"/>
                    <a:pt x="163" y="1"/>
                    <a:pt x="138" y="51"/>
                  </a:cubicBezTo>
                  <a:cubicBezTo>
                    <a:pt x="1" y="513"/>
                    <a:pt x="76" y="1463"/>
                    <a:pt x="613" y="1663"/>
                  </a:cubicBezTo>
                  <a:cubicBezTo>
                    <a:pt x="675" y="1688"/>
                    <a:pt x="700" y="1575"/>
                    <a:pt x="638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68"/>
            <p:cNvSpPr/>
            <p:nvPr/>
          </p:nvSpPr>
          <p:spPr>
            <a:xfrm>
              <a:off x="717899" y="1943822"/>
              <a:ext cx="24525" cy="52535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38" y="113"/>
                  </a:moveTo>
                  <a:cubicBezTo>
                    <a:pt x="413" y="513"/>
                    <a:pt x="600" y="1062"/>
                    <a:pt x="550" y="1600"/>
                  </a:cubicBezTo>
                  <a:cubicBezTo>
                    <a:pt x="550" y="1662"/>
                    <a:pt x="625" y="1687"/>
                    <a:pt x="638" y="1625"/>
                  </a:cubicBezTo>
                  <a:cubicBezTo>
                    <a:pt x="788" y="1125"/>
                    <a:pt x="475" y="400"/>
                    <a:pt x="113" y="50"/>
                  </a:cubicBezTo>
                  <a:cubicBezTo>
                    <a:pt x="63" y="0"/>
                    <a:pt x="1" y="63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68"/>
            <p:cNvSpPr/>
            <p:nvPr/>
          </p:nvSpPr>
          <p:spPr>
            <a:xfrm>
              <a:off x="747465" y="2030156"/>
              <a:ext cx="37347" cy="41268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100" y="1275"/>
                  </a:moveTo>
                  <a:cubicBezTo>
                    <a:pt x="88" y="963"/>
                    <a:pt x="250" y="713"/>
                    <a:pt x="450" y="463"/>
                  </a:cubicBezTo>
                  <a:cubicBezTo>
                    <a:pt x="613" y="238"/>
                    <a:pt x="875" y="100"/>
                    <a:pt x="1163" y="75"/>
                  </a:cubicBezTo>
                  <a:cubicBezTo>
                    <a:pt x="1200" y="75"/>
                    <a:pt x="1200" y="0"/>
                    <a:pt x="1150" y="0"/>
                  </a:cubicBezTo>
                  <a:cubicBezTo>
                    <a:pt x="850" y="13"/>
                    <a:pt x="563" y="163"/>
                    <a:pt x="388" y="413"/>
                  </a:cubicBezTo>
                  <a:cubicBezTo>
                    <a:pt x="188" y="663"/>
                    <a:pt x="0" y="938"/>
                    <a:pt x="25" y="1275"/>
                  </a:cubicBezTo>
                  <a:cubicBezTo>
                    <a:pt x="25" y="1325"/>
                    <a:pt x="100" y="1325"/>
                    <a:pt x="100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68"/>
            <p:cNvSpPr/>
            <p:nvPr/>
          </p:nvSpPr>
          <p:spPr>
            <a:xfrm>
              <a:off x="748243" y="2029752"/>
              <a:ext cx="36195" cy="41673"/>
            </a:xfrm>
            <a:custGeom>
              <a:avLst/>
              <a:gdLst/>
              <a:ahLst/>
              <a:cxnLst/>
              <a:rect l="l" t="t" r="r" b="b"/>
              <a:pathLst>
                <a:path w="1163" h="1339" extrusionOk="0">
                  <a:moveTo>
                    <a:pt x="1100" y="51"/>
                  </a:moveTo>
                  <a:cubicBezTo>
                    <a:pt x="1013" y="313"/>
                    <a:pt x="875" y="563"/>
                    <a:pt x="700" y="788"/>
                  </a:cubicBezTo>
                  <a:cubicBezTo>
                    <a:pt x="525" y="1013"/>
                    <a:pt x="288" y="1076"/>
                    <a:pt x="50" y="1213"/>
                  </a:cubicBezTo>
                  <a:cubicBezTo>
                    <a:pt x="0" y="1251"/>
                    <a:pt x="38" y="1338"/>
                    <a:pt x="100" y="1313"/>
                  </a:cubicBezTo>
                  <a:cubicBezTo>
                    <a:pt x="675" y="1201"/>
                    <a:pt x="1088" y="626"/>
                    <a:pt x="1163" y="63"/>
                  </a:cubicBezTo>
                  <a:cubicBezTo>
                    <a:pt x="1163" y="26"/>
                    <a:pt x="1113" y="1"/>
                    <a:pt x="110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68"/>
            <p:cNvSpPr/>
            <p:nvPr/>
          </p:nvSpPr>
          <p:spPr>
            <a:xfrm>
              <a:off x="757175" y="2407019"/>
              <a:ext cx="108151" cy="47866"/>
            </a:xfrm>
            <a:custGeom>
              <a:avLst/>
              <a:gdLst/>
              <a:ahLst/>
              <a:cxnLst/>
              <a:rect l="l" t="t" r="r" b="b"/>
              <a:pathLst>
                <a:path w="3475" h="1538" extrusionOk="0">
                  <a:moveTo>
                    <a:pt x="38" y="88"/>
                  </a:moveTo>
                  <a:cubicBezTo>
                    <a:pt x="1025" y="813"/>
                    <a:pt x="2175" y="1313"/>
                    <a:pt x="3387" y="1525"/>
                  </a:cubicBezTo>
                  <a:cubicBezTo>
                    <a:pt x="3450" y="1538"/>
                    <a:pt x="3475" y="1450"/>
                    <a:pt x="3412" y="1438"/>
                  </a:cubicBezTo>
                  <a:cubicBezTo>
                    <a:pt x="2213" y="1213"/>
                    <a:pt x="1075" y="738"/>
                    <a:pt x="76" y="26"/>
                  </a:cubicBezTo>
                  <a:cubicBezTo>
                    <a:pt x="38" y="1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68"/>
            <p:cNvSpPr/>
            <p:nvPr/>
          </p:nvSpPr>
          <p:spPr>
            <a:xfrm>
              <a:off x="862182" y="2445517"/>
              <a:ext cx="20665" cy="22221"/>
            </a:xfrm>
            <a:custGeom>
              <a:avLst/>
              <a:gdLst/>
              <a:ahLst/>
              <a:cxnLst/>
              <a:rect l="l" t="t" r="r" b="b"/>
              <a:pathLst>
                <a:path w="664" h="714" extrusionOk="0">
                  <a:moveTo>
                    <a:pt x="151" y="251"/>
                  </a:moveTo>
                  <a:cubicBezTo>
                    <a:pt x="176" y="351"/>
                    <a:pt x="188" y="363"/>
                    <a:pt x="176" y="288"/>
                  </a:cubicBezTo>
                  <a:cubicBezTo>
                    <a:pt x="163" y="251"/>
                    <a:pt x="163" y="213"/>
                    <a:pt x="176" y="176"/>
                  </a:cubicBezTo>
                  <a:cubicBezTo>
                    <a:pt x="176" y="138"/>
                    <a:pt x="113" y="113"/>
                    <a:pt x="101" y="151"/>
                  </a:cubicBezTo>
                  <a:cubicBezTo>
                    <a:pt x="1" y="376"/>
                    <a:pt x="238" y="713"/>
                    <a:pt x="451" y="463"/>
                  </a:cubicBezTo>
                  <a:cubicBezTo>
                    <a:pt x="663" y="213"/>
                    <a:pt x="288" y="1"/>
                    <a:pt x="88" y="176"/>
                  </a:cubicBezTo>
                  <a:cubicBezTo>
                    <a:pt x="38" y="213"/>
                    <a:pt x="101" y="276"/>
                    <a:pt x="151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68"/>
            <p:cNvSpPr/>
            <p:nvPr/>
          </p:nvSpPr>
          <p:spPr>
            <a:xfrm>
              <a:off x="742797" y="2360366"/>
              <a:ext cx="102300" cy="381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1087"/>
                  </a:moveTo>
                  <a:cubicBezTo>
                    <a:pt x="1163" y="1225"/>
                    <a:pt x="2537" y="1000"/>
                    <a:pt x="3262" y="75"/>
                  </a:cubicBezTo>
                  <a:cubicBezTo>
                    <a:pt x="3287" y="38"/>
                    <a:pt x="3250" y="0"/>
                    <a:pt x="3225" y="25"/>
                  </a:cubicBezTo>
                  <a:cubicBezTo>
                    <a:pt x="2287" y="812"/>
                    <a:pt x="1288" y="1137"/>
                    <a:pt x="63" y="1000"/>
                  </a:cubicBezTo>
                  <a:cubicBezTo>
                    <a:pt x="0" y="987"/>
                    <a:pt x="0" y="1087"/>
                    <a:pt x="63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68"/>
            <p:cNvSpPr/>
            <p:nvPr/>
          </p:nvSpPr>
          <p:spPr>
            <a:xfrm>
              <a:off x="838467" y="2348695"/>
              <a:ext cx="18705" cy="15966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100"/>
                  </a:moveTo>
                  <a:cubicBezTo>
                    <a:pt x="250" y="188"/>
                    <a:pt x="275" y="213"/>
                    <a:pt x="325" y="150"/>
                  </a:cubicBezTo>
                  <a:cubicBezTo>
                    <a:pt x="363" y="138"/>
                    <a:pt x="350" y="88"/>
                    <a:pt x="313" y="88"/>
                  </a:cubicBezTo>
                  <a:cubicBezTo>
                    <a:pt x="26" y="88"/>
                    <a:pt x="1" y="513"/>
                    <a:pt x="288" y="488"/>
                  </a:cubicBezTo>
                  <a:cubicBezTo>
                    <a:pt x="600" y="450"/>
                    <a:pt x="550" y="0"/>
                    <a:pt x="250" y="25"/>
                  </a:cubicBezTo>
                  <a:cubicBezTo>
                    <a:pt x="213" y="25"/>
                    <a:pt x="213" y="100"/>
                    <a:pt x="2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68"/>
            <p:cNvSpPr/>
            <p:nvPr/>
          </p:nvSpPr>
          <p:spPr>
            <a:xfrm>
              <a:off x="638941" y="1849303"/>
              <a:ext cx="75099" cy="295602"/>
            </a:xfrm>
            <a:custGeom>
              <a:avLst/>
              <a:gdLst/>
              <a:ahLst/>
              <a:cxnLst/>
              <a:rect l="l" t="t" r="r" b="b"/>
              <a:pathLst>
                <a:path w="2413" h="9498" extrusionOk="0">
                  <a:moveTo>
                    <a:pt x="76" y="9473"/>
                  </a:moveTo>
                  <a:cubicBezTo>
                    <a:pt x="776" y="7698"/>
                    <a:pt x="1488" y="6374"/>
                    <a:pt x="1675" y="4462"/>
                  </a:cubicBezTo>
                  <a:cubicBezTo>
                    <a:pt x="1838" y="2737"/>
                    <a:pt x="1438" y="1488"/>
                    <a:pt x="488" y="63"/>
                  </a:cubicBezTo>
                  <a:cubicBezTo>
                    <a:pt x="451" y="0"/>
                    <a:pt x="338" y="63"/>
                    <a:pt x="388" y="125"/>
                  </a:cubicBezTo>
                  <a:cubicBezTo>
                    <a:pt x="2413" y="3450"/>
                    <a:pt x="1275" y="6124"/>
                    <a:pt x="26" y="9448"/>
                  </a:cubicBezTo>
                  <a:cubicBezTo>
                    <a:pt x="1" y="9485"/>
                    <a:pt x="63" y="9498"/>
                    <a:pt x="76" y="94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68"/>
            <p:cNvSpPr/>
            <p:nvPr/>
          </p:nvSpPr>
          <p:spPr>
            <a:xfrm>
              <a:off x="707410" y="2452924"/>
              <a:ext cx="61467" cy="39681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75" y="1238"/>
                  </a:moveTo>
                  <a:cubicBezTo>
                    <a:pt x="163" y="813"/>
                    <a:pt x="363" y="425"/>
                    <a:pt x="775" y="238"/>
                  </a:cubicBezTo>
                  <a:cubicBezTo>
                    <a:pt x="1262" y="25"/>
                    <a:pt x="1850" y="288"/>
                    <a:pt x="1862" y="863"/>
                  </a:cubicBezTo>
                  <a:cubicBezTo>
                    <a:pt x="1862" y="938"/>
                    <a:pt x="1975" y="938"/>
                    <a:pt x="1975" y="863"/>
                  </a:cubicBezTo>
                  <a:cubicBezTo>
                    <a:pt x="1975" y="375"/>
                    <a:pt x="1550" y="0"/>
                    <a:pt x="1062" y="50"/>
                  </a:cubicBezTo>
                  <a:cubicBezTo>
                    <a:pt x="450" y="113"/>
                    <a:pt x="100" y="663"/>
                    <a:pt x="13" y="1213"/>
                  </a:cubicBezTo>
                  <a:cubicBezTo>
                    <a:pt x="0" y="1250"/>
                    <a:pt x="63" y="1275"/>
                    <a:pt x="75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68"/>
            <p:cNvSpPr/>
            <p:nvPr/>
          </p:nvSpPr>
          <p:spPr>
            <a:xfrm>
              <a:off x="675883" y="2147613"/>
              <a:ext cx="39339" cy="77806"/>
            </a:xfrm>
            <a:custGeom>
              <a:avLst/>
              <a:gdLst/>
              <a:ahLst/>
              <a:cxnLst/>
              <a:rect l="l" t="t" r="r" b="b"/>
              <a:pathLst>
                <a:path w="1264" h="2500" extrusionOk="0">
                  <a:moveTo>
                    <a:pt x="651" y="50"/>
                  </a:moveTo>
                  <a:cubicBezTo>
                    <a:pt x="638" y="350"/>
                    <a:pt x="701" y="650"/>
                    <a:pt x="838" y="925"/>
                  </a:cubicBezTo>
                  <a:cubicBezTo>
                    <a:pt x="1138" y="1625"/>
                    <a:pt x="838" y="2312"/>
                    <a:pt x="38" y="2412"/>
                  </a:cubicBezTo>
                  <a:cubicBezTo>
                    <a:pt x="1" y="2412"/>
                    <a:pt x="13" y="2487"/>
                    <a:pt x="51" y="2487"/>
                  </a:cubicBezTo>
                  <a:cubicBezTo>
                    <a:pt x="488" y="2500"/>
                    <a:pt x="888" y="2225"/>
                    <a:pt x="1038" y="1812"/>
                  </a:cubicBezTo>
                  <a:cubicBezTo>
                    <a:pt x="1263" y="1175"/>
                    <a:pt x="713" y="675"/>
                    <a:pt x="726" y="50"/>
                  </a:cubicBezTo>
                  <a:cubicBezTo>
                    <a:pt x="726" y="0"/>
                    <a:pt x="651" y="0"/>
                    <a:pt x="651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68"/>
            <p:cNvSpPr/>
            <p:nvPr/>
          </p:nvSpPr>
          <p:spPr>
            <a:xfrm>
              <a:off x="656463" y="2188850"/>
              <a:ext cx="26859" cy="381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00" y="1050"/>
                  </a:moveTo>
                  <a:cubicBezTo>
                    <a:pt x="288" y="1225"/>
                    <a:pt x="38" y="387"/>
                    <a:pt x="300" y="63"/>
                  </a:cubicBezTo>
                  <a:cubicBezTo>
                    <a:pt x="313" y="25"/>
                    <a:pt x="275" y="0"/>
                    <a:pt x="250" y="13"/>
                  </a:cubicBezTo>
                  <a:cubicBezTo>
                    <a:pt x="0" y="163"/>
                    <a:pt x="75" y="550"/>
                    <a:pt x="163" y="775"/>
                  </a:cubicBezTo>
                  <a:cubicBezTo>
                    <a:pt x="275" y="1062"/>
                    <a:pt x="525" y="1225"/>
                    <a:pt x="825" y="1112"/>
                  </a:cubicBezTo>
                  <a:cubicBezTo>
                    <a:pt x="862" y="1100"/>
                    <a:pt x="850" y="1025"/>
                    <a:pt x="800" y="1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68"/>
            <p:cNvSpPr/>
            <p:nvPr/>
          </p:nvSpPr>
          <p:spPr>
            <a:xfrm>
              <a:off x="784407" y="2424541"/>
              <a:ext cx="70430" cy="101148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50" y="88"/>
                  </a:moveTo>
                  <a:cubicBezTo>
                    <a:pt x="988" y="900"/>
                    <a:pt x="2062" y="1787"/>
                    <a:pt x="1875" y="3174"/>
                  </a:cubicBezTo>
                  <a:cubicBezTo>
                    <a:pt x="1875" y="3224"/>
                    <a:pt x="1950" y="3249"/>
                    <a:pt x="1962" y="3199"/>
                  </a:cubicBezTo>
                  <a:cubicBezTo>
                    <a:pt x="2262" y="1800"/>
                    <a:pt x="1050" y="825"/>
                    <a:pt x="88" y="38"/>
                  </a:cubicBezTo>
                  <a:cubicBezTo>
                    <a:pt x="50" y="0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68"/>
            <p:cNvSpPr/>
            <p:nvPr/>
          </p:nvSpPr>
          <p:spPr>
            <a:xfrm>
              <a:off x="720637" y="2201672"/>
              <a:ext cx="19078" cy="3853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25" y="63"/>
                  </a:moveTo>
                  <a:cubicBezTo>
                    <a:pt x="0" y="288"/>
                    <a:pt x="50" y="513"/>
                    <a:pt x="162" y="713"/>
                  </a:cubicBezTo>
                  <a:cubicBezTo>
                    <a:pt x="237" y="900"/>
                    <a:pt x="362" y="1075"/>
                    <a:pt x="525" y="1213"/>
                  </a:cubicBezTo>
                  <a:cubicBezTo>
                    <a:pt x="575" y="1238"/>
                    <a:pt x="612" y="1175"/>
                    <a:pt x="587" y="1138"/>
                  </a:cubicBezTo>
                  <a:cubicBezTo>
                    <a:pt x="300" y="850"/>
                    <a:pt x="125" y="463"/>
                    <a:pt x="113" y="63"/>
                  </a:cubicBezTo>
                  <a:cubicBezTo>
                    <a:pt x="113" y="0"/>
                    <a:pt x="25" y="0"/>
                    <a:pt x="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68"/>
            <p:cNvSpPr/>
            <p:nvPr/>
          </p:nvSpPr>
          <p:spPr>
            <a:xfrm>
              <a:off x="720233" y="2197782"/>
              <a:ext cx="27263" cy="42825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638" y="1325"/>
                  </a:moveTo>
                  <a:cubicBezTo>
                    <a:pt x="875" y="838"/>
                    <a:pt x="575" y="225"/>
                    <a:pt x="101" y="25"/>
                  </a:cubicBezTo>
                  <a:cubicBezTo>
                    <a:pt x="38" y="0"/>
                    <a:pt x="1" y="100"/>
                    <a:pt x="51" y="125"/>
                  </a:cubicBezTo>
                  <a:cubicBezTo>
                    <a:pt x="475" y="313"/>
                    <a:pt x="763" y="825"/>
                    <a:pt x="550" y="1275"/>
                  </a:cubicBezTo>
                  <a:cubicBezTo>
                    <a:pt x="525" y="1325"/>
                    <a:pt x="613" y="1375"/>
                    <a:pt x="638" y="1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68"/>
            <p:cNvSpPr/>
            <p:nvPr/>
          </p:nvSpPr>
          <p:spPr>
            <a:xfrm>
              <a:off x="669659" y="1781643"/>
              <a:ext cx="74321" cy="16454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651" y="5211"/>
                  </a:moveTo>
                  <a:cubicBezTo>
                    <a:pt x="363" y="3674"/>
                    <a:pt x="51" y="375"/>
                    <a:pt x="2338" y="75"/>
                  </a:cubicBezTo>
                  <a:cubicBezTo>
                    <a:pt x="2388" y="75"/>
                    <a:pt x="2388" y="0"/>
                    <a:pt x="2338" y="0"/>
                  </a:cubicBezTo>
                  <a:cubicBezTo>
                    <a:pt x="1" y="212"/>
                    <a:pt x="263" y="3649"/>
                    <a:pt x="576" y="5236"/>
                  </a:cubicBezTo>
                  <a:cubicBezTo>
                    <a:pt x="588" y="5286"/>
                    <a:pt x="663" y="5261"/>
                    <a:pt x="651" y="5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68"/>
            <p:cNvSpPr/>
            <p:nvPr/>
          </p:nvSpPr>
          <p:spPr>
            <a:xfrm>
              <a:off x="709744" y="1790171"/>
              <a:ext cx="80918" cy="76281"/>
            </a:xfrm>
            <a:custGeom>
              <a:avLst/>
              <a:gdLst/>
              <a:ahLst/>
              <a:cxnLst/>
              <a:rect l="l" t="t" r="r" b="b"/>
              <a:pathLst>
                <a:path w="2600" h="2451" extrusionOk="0">
                  <a:moveTo>
                    <a:pt x="75" y="976"/>
                  </a:moveTo>
                  <a:cubicBezTo>
                    <a:pt x="400" y="351"/>
                    <a:pt x="1162" y="88"/>
                    <a:pt x="1762" y="513"/>
                  </a:cubicBezTo>
                  <a:cubicBezTo>
                    <a:pt x="2300" y="888"/>
                    <a:pt x="2474" y="1863"/>
                    <a:pt x="1950" y="2325"/>
                  </a:cubicBezTo>
                  <a:cubicBezTo>
                    <a:pt x="1900" y="2375"/>
                    <a:pt x="1975" y="2450"/>
                    <a:pt x="2025" y="2400"/>
                  </a:cubicBezTo>
                  <a:cubicBezTo>
                    <a:pt x="2599" y="1913"/>
                    <a:pt x="2412" y="838"/>
                    <a:pt x="1825" y="438"/>
                  </a:cubicBezTo>
                  <a:cubicBezTo>
                    <a:pt x="1187" y="1"/>
                    <a:pt x="325" y="251"/>
                    <a:pt x="13" y="938"/>
                  </a:cubicBezTo>
                  <a:cubicBezTo>
                    <a:pt x="0" y="976"/>
                    <a:pt x="50" y="1013"/>
                    <a:pt x="7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68"/>
            <p:cNvSpPr/>
            <p:nvPr/>
          </p:nvSpPr>
          <p:spPr>
            <a:xfrm>
              <a:off x="719455" y="1833742"/>
              <a:ext cx="58386" cy="44754"/>
            </a:xfrm>
            <a:custGeom>
              <a:avLst/>
              <a:gdLst/>
              <a:ahLst/>
              <a:cxnLst/>
              <a:rect l="l" t="t" r="r" b="b"/>
              <a:pathLst>
                <a:path w="1876" h="1438" extrusionOk="0">
                  <a:moveTo>
                    <a:pt x="1788" y="713"/>
                  </a:moveTo>
                  <a:cubicBezTo>
                    <a:pt x="1600" y="1125"/>
                    <a:pt x="1138" y="1313"/>
                    <a:pt x="725" y="1150"/>
                  </a:cubicBezTo>
                  <a:cubicBezTo>
                    <a:pt x="288" y="963"/>
                    <a:pt x="163" y="513"/>
                    <a:pt x="288" y="88"/>
                  </a:cubicBezTo>
                  <a:cubicBezTo>
                    <a:pt x="300" y="38"/>
                    <a:pt x="225" y="1"/>
                    <a:pt x="213" y="51"/>
                  </a:cubicBezTo>
                  <a:cubicBezTo>
                    <a:pt x="1" y="513"/>
                    <a:pt x="213" y="1050"/>
                    <a:pt x="675" y="1250"/>
                  </a:cubicBezTo>
                  <a:cubicBezTo>
                    <a:pt x="1138" y="1438"/>
                    <a:pt x="1675" y="1225"/>
                    <a:pt x="1850" y="750"/>
                  </a:cubicBezTo>
                  <a:cubicBezTo>
                    <a:pt x="1875" y="713"/>
                    <a:pt x="1813" y="675"/>
                    <a:pt x="1800" y="7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68"/>
            <p:cNvSpPr/>
            <p:nvPr/>
          </p:nvSpPr>
          <p:spPr>
            <a:xfrm>
              <a:off x="724123" y="1819364"/>
              <a:ext cx="38530" cy="21786"/>
            </a:xfrm>
            <a:custGeom>
              <a:avLst/>
              <a:gdLst/>
              <a:ahLst/>
              <a:cxnLst/>
              <a:rect l="l" t="t" r="r" b="b"/>
              <a:pathLst>
                <a:path w="1238" h="700" extrusionOk="0">
                  <a:moveTo>
                    <a:pt x="100" y="650"/>
                  </a:moveTo>
                  <a:cubicBezTo>
                    <a:pt x="75" y="63"/>
                    <a:pt x="1213" y="0"/>
                    <a:pt x="1025" y="613"/>
                  </a:cubicBezTo>
                  <a:cubicBezTo>
                    <a:pt x="1013" y="675"/>
                    <a:pt x="1100" y="688"/>
                    <a:pt x="1113" y="638"/>
                  </a:cubicBezTo>
                  <a:cubicBezTo>
                    <a:pt x="1238" y="350"/>
                    <a:pt x="975" y="75"/>
                    <a:pt x="688" y="75"/>
                  </a:cubicBezTo>
                  <a:cubicBezTo>
                    <a:pt x="388" y="75"/>
                    <a:pt x="1" y="313"/>
                    <a:pt x="26" y="650"/>
                  </a:cubicBezTo>
                  <a:cubicBezTo>
                    <a:pt x="26" y="700"/>
                    <a:pt x="113" y="700"/>
                    <a:pt x="10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68"/>
            <p:cNvSpPr/>
            <p:nvPr/>
          </p:nvSpPr>
          <p:spPr>
            <a:xfrm>
              <a:off x="711301" y="2125827"/>
              <a:ext cx="89073" cy="68874"/>
            </a:xfrm>
            <a:custGeom>
              <a:avLst/>
              <a:gdLst/>
              <a:ahLst/>
              <a:cxnLst/>
              <a:rect l="l" t="t" r="r" b="b"/>
              <a:pathLst>
                <a:path w="2862" h="2213" extrusionOk="0">
                  <a:moveTo>
                    <a:pt x="50" y="1838"/>
                  </a:moveTo>
                  <a:cubicBezTo>
                    <a:pt x="1312" y="2213"/>
                    <a:pt x="2749" y="1438"/>
                    <a:pt x="2862" y="38"/>
                  </a:cubicBezTo>
                  <a:cubicBezTo>
                    <a:pt x="2862" y="13"/>
                    <a:pt x="2812" y="1"/>
                    <a:pt x="2799" y="38"/>
                  </a:cubicBezTo>
                  <a:cubicBezTo>
                    <a:pt x="2474" y="1300"/>
                    <a:pt x="1400" y="2113"/>
                    <a:pt x="75" y="1763"/>
                  </a:cubicBezTo>
                  <a:cubicBezTo>
                    <a:pt x="25" y="1750"/>
                    <a:pt x="0" y="1825"/>
                    <a:pt x="50" y="1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68"/>
            <p:cNvSpPr/>
            <p:nvPr/>
          </p:nvSpPr>
          <p:spPr>
            <a:xfrm>
              <a:off x="806971" y="2567268"/>
              <a:ext cx="19078" cy="24929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63" y="113"/>
                  </a:moveTo>
                  <a:cubicBezTo>
                    <a:pt x="288" y="263"/>
                    <a:pt x="450" y="488"/>
                    <a:pt x="513" y="750"/>
                  </a:cubicBezTo>
                  <a:cubicBezTo>
                    <a:pt x="525" y="800"/>
                    <a:pt x="613" y="800"/>
                    <a:pt x="613" y="738"/>
                  </a:cubicBezTo>
                  <a:cubicBezTo>
                    <a:pt x="575" y="438"/>
                    <a:pt x="388" y="163"/>
                    <a:pt x="113" y="25"/>
                  </a:cubicBezTo>
                  <a:cubicBezTo>
                    <a:pt x="50" y="0"/>
                    <a:pt x="0" y="88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68"/>
            <p:cNvSpPr/>
            <p:nvPr/>
          </p:nvSpPr>
          <p:spPr>
            <a:xfrm>
              <a:off x="823310" y="2571532"/>
              <a:ext cx="7407" cy="21039"/>
            </a:xfrm>
            <a:custGeom>
              <a:avLst/>
              <a:gdLst/>
              <a:ahLst/>
              <a:cxnLst/>
              <a:rect l="l" t="t" r="r" b="b"/>
              <a:pathLst>
                <a:path w="238" h="676" extrusionOk="0">
                  <a:moveTo>
                    <a:pt x="125" y="613"/>
                  </a:moveTo>
                  <a:cubicBezTo>
                    <a:pt x="200" y="451"/>
                    <a:pt x="238" y="251"/>
                    <a:pt x="200" y="76"/>
                  </a:cubicBezTo>
                  <a:cubicBezTo>
                    <a:pt x="188" y="1"/>
                    <a:pt x="100" y="26"/>
                    <a:pt x="88" y="88"/>
                  </a:cubicBezTo>
                  <a:cubicBezTo>
                    <a:pt x="100" y="251"/>
                    <a:pt x="63" y="426"/>
                    <a:pt x="13" y="588"/>
                  </a:cubicBezTo>
                  <a:cubicBezTo>
                    <a:pt x="0" y="651"/>
                    <a:pt x="100" y="676"/>
                    <a:pt x="125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68"/>
            <p:cNvSpPr/>
            <p:nvPr/>
          </p:nvSpPr>
          <p:spPr>
            <a:xfrm>
              <a:off x="801120" y="2557527"/>
              <a:ext cx="9368" cy="11702"/>
            </a:xfrm>
            <a:custGeom>
              <a:avLst/>
              <a:gdLst/>
              <a:ahLst/>
              <a:cxnLst/>
              <a:rect l="l" t="t" r="r" b="b"/>
              <a:pathLst>
                <a:path w="301" h="376" extrusionOk="0">
                  <a:moveTo>
                    <a:pt x="226" y="276"/>
                  </a:moveTo>
                  <a:cubicBezTo>
                    <a:pt x="201" y="213"/>
                    <a:pt x="213" y="151"/>
                    <a:pt x="263" y="113"/>
                  </a:cubicBezTo>
                  <a:cubicBezTo>
                    <a:pt x="301" y="76"/>
                    <a:pt x="263" y="1"/>
                    <a:pt x="213" y="26"/>
                  </a:cubicBezTo>
                  <a:cubicBezTo>
                    <a:pt x="76" y="76"/>
                    <a:pt x="1" y="263"/>
                    <a:pt x="163" y="351"/>
                  </a:cubicBezTo>
                  <a:cubicBezTo>
                    <a:pt x="213" y="376"/>
                    <a:pt x="276" y="313"/>
                    <a:pt x="226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68"/>
            <p:cNvSpPr/>
            <p:nvPr/>
          </p:nvSpPr>
          <p:spPr>
            <a:xfrm>
              <a:off x="808123" y="2534994"/>
              <a:ext cx="19483" cy="25303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88" y="787"/>
                  </a:moveTo>
                  <a:cubicBezTo>
                    <a:pt x="338" y="625"/>
                    <a:pt x="626" y="363"/>
                    <a:pt x="563" y="50"/>
                  </a:cubicBezTo>
                  <a:cubicBezTo>
                    <a:pt x="538" y="0"/>
                    <a:pt x="488" y="0"/>
                    <a:pt x="463" y="50"/>
                  </a:cubicBezTo>
                  <a:cubicBezTo>
                    <a:pt x="413" y="313"/>
                    <a:pt x="263" y="550"/>
                    <a:pt x="38" y="712"/>
                  </a:cubicBezTo>
                  <a:cubicBezTo>
                    <a:pt x="1" y="750"/>
                    <a:pt x="51" y="812"/>
                    <a:pt x="8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68"/>
            <p:cNvSpPr/>
            <p:nvPr/>
          </p:nvSpPr>
          <p:spPr>
            <a:xfrm>
              <a:off x="820198" y="2535368"/>
              <a:ext cx="12854" cy="30376"/>
            </a:xfrm>
            <a:custGeom>
              <a:avLst/>
              <a:gdLst/>
              <a:ahLst/>
              <a:cxnLst/>
              <a:rect l="l" t="t" r="r" b="b"/>
              <a:pathLst>
                <a:path w="413" h="976" extrusionOk="0">
                  <a:moveTo>
                    <a:pt x="113" y="126"/>
                  </a:moveTo>
                  <a:cubicBezTo>
                    <a:pt x="288" y="363"/>
                    <a:pt x="225" y="625"/>
                    <a:pt x="50" y="838"/>
                  </a:cubicBezTo>
                  <a:cubicBezTo>
                    <a:pt x="0" y="900"/>
                    <a:pt x="75" y="975"/>
                    <a:pt x="138" y="925"/>
                  </a:cubicBezTo>
                  <a:cubicBezTo>
                    <a:pt x="375" y="700"/>
                    <a:pt x="413" y="313"/>
                    <a:pt x="200" y="51"/>
                  </a:cubicBezTo>
                  <a:cubicBezTo>
                    <a:pt x="163" y="1"/>
                    <a:pt x="75" y="76"/>
                    <a:pt x="1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68"/>
            <p:cNvSpPr/>
            <p:nvPr/>
          </p:nvSpPr>
          <p:spPr>
            <a:xfrm>
              <a:off x="819794" y="2561417"/>
              <a:ext cx="10146" cy="17553"/>
            </a:xfrm>
            <a:custGeom>
              <a:avLst/>
              <a:gdLst/>
              <a:ahLst/>
              <a:cxnLst/>
              <a:rect l="l" t="t" r="r" b="b"/>
              <a:pathLst>
                <a:path w="326" h="564" extrusionOk="0">
                  <a:moveTo>
                    <a:pt x="63" y="138"/>
                  </a:moveTo>
                  <a:cubicBezTo>
                    <a:pt x="151" y="238"/>
                    <a:pt x="201" y="363"/>
                    <a:pt x="213" y="501"/>
                  </a:cubicBezTo>
                  <a:cubicBezTo>
                    <a:pt x="226" y="563"/>
                    <a:pt x="313" y="538"/>
                    <a:pt x="313" y="488"/>
                  </a:cubicBezTo>
                  <a:cubicBezTo>
                    <a:pt x="326" y="326"/>
                    <a:pt x="263" y="163"/>
                    <a:pt x="138" y="63"/>
                  </a:cubicBezTo>
                  <a:cubicBezTo>
                    <a:pt x="88" y="1"/>
                    <a:pt x="1" y="88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68"/>
            <p:cNvSpPr/>
            <p:nvPr/>
          </p:nvSpPr>
          <p:spPr>
            <a:xfrm>
              <a:off x="831869" y="2554415"/>
              <a:ext cx="15561" cy="17927"/>
            </a:xfrm>
            <a:custGeom>
              <a:avLst/>
              <a:gdLst/>
              <a:ahLst/>
              <a:cxnLst/>
              <a:rect l="l" t="t" r="r" b="b"/>
              <a:pathLst>
                <a:path w="500" h="576" extrusionOk="0">
                  <a:moveTo>
                    <a:pt x="25" y="288"/>
                  </a:moveTo>
                  <a:cubicBezTo>
                    <a:pt x="38" y="413"/>
                    <a:pt x="75" y="538"/>
                    <a:pt x="225" y="563"/>
                  </a:cubicBezTo>
                  <a:cubicBezTo>
                    <a:pt x="338" y="576"/>
                    <a:pt x="437" y="488"/>
                    <a:pt x="437" y="363"/>
                  </a:cubicBezTo>
                  <a:cubicBezTo>
                    <a:pt x="500" y="63"/>
                    <a:pt x="38" y="1"/>
                    <a:pt x="13" y="313"/>
                  </a:cubicBezTo>
                  <a:cubicBezTo>
                    <a:pt x="0" y="388"/>
                    <a:pt x="125" y="401"/>
                    <a:pt x="150" y="326"/>
                  </a:cubicBezTo>
                  <a:cubicBezTo>
                    <a:pt x="150" y="313"/>
                    <a:pt x="150" y="301"/>
                    <a:pt x="163" y="288"/>
                  </a:cubicBezTo>
                  <a:cubicBezTo>
                    <a:pt x="163" y="201"/>
                    <a:pt x="25" y="201"/>
                    <a:pt x="25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38"/>
          <p:cNvSpPr txBox="1">
            <a:spLocks noGrp="1"/>
          </p:cNvSpPr>
          <p:nvPr>
            <p:ph type="title"/>
          </p:nvPr>
        </p:nvSpPr>
        <p:spPr>
          <a:xfrm>
            <a:off x="1073994" y="2457175"/>
            <a:ext cx="6996011" cy="9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Politische</a:t>
            </a:r>
            <a:r>
              <a:rPr lang="en" dirty="0"/>
              <a:t> </a:t>
            </a:r>
            <a:r>
              <a:rPr lang="en" dirty="0" err="1"/>
              <a:t>Rahmenbedingungen</a:t>
            </a:r>
            <a:endParaRPr dirty="0"/>
          </a:p>
        </p:txBody>
      </p:sp>
      <p:sp>
        <p:nvSpPr>
          <p:cNvPr id="1874" name="Google Shape;1874;p38"/>
          <p:cNvSpPr txBox="1">
            <a:spLocks noGrp="1"/>
          </p:cNvSpPr>
          <p:nvPr>
            <p:ph type="title" idx="2"/>
          </p:nvPr>
        </p:nvSpPr>
        <p:spPr>
          <a:xfrm>
            <a:off x="3745949" y="1111621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875" name="Google Shape;1875;p38"/>
          <p:cNvSpPr txBox="1">
            <a:spLocks noGrp="1"/>
          </p:cNvSpPr>
          <p:nvPr>
            <p:ph type="subTitle" idx="1"/>
          </p:nvPr>
        </p:nvSpPr>
        <p:spPr>
          <a:xfrm>
            <a:off x="2477400" y="3418375"/>
            <a:ext cx="4189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Gründung der Bundesrepublik Deutschland</a:t>
            </a:r>
            <a:endParaRPr dirty="0"/>
          </a:p>
        </p:txBody>
      </p:sp>
      <p:grpSp>
        <p:nvGrpSpPr>
          <p:cNvPr id="1876" name="Google Shape;1876;p38"/>
          <p:cNvGrpSpPr/>
          <p:nvPr/>
        </p:nvGrpSpPr>
        <p:grpSpPr>
          <a:xfrm>
            <a:off x="2361225" y="3355496"/>
            <a:ext cx="4421400" cy="589250"/>
            <a:chOff x="2361225" y="3521900"/>
            <a:chExt cx="4421400" cy="589250"/>
          </a:xfrm>
        </p:grpSpPr>
        <p:cxnSp>
          <p:nvCxnSpPr>
            <p:cNvPr id="1877" name="Google Shape;1877;p38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8" name="Google Shape;1878;p38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79" name="Google Shape;1879;p38"/>
          <p:cNvGrpSpPr/>
          <p:nvPr/>
        </p:nvGrpSpPr>
        <p:grpSpPr>
          <a:xfrm>
            <a:off x="565056" y="519563"/>
            <a:ext cx="8012737" cy="4104778"/>
            <a:chOff x="585525" y="1202450"/>
            <a:chExt cx="6436450" cy="3297275"/>
          </a:xfrm>
        </p:grpSpPr>
        <p:sp>
          <p:nvSpPr>
            <p:cNvPr id="1880" name="Google Shape;1880;p38"/>
            <p:cNvSpPr/>
            <p:nvPr/>
          </p:nvSpPr>
          <p:spPr>
            <a:xfrm>
              <a:off x="83952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1819" y="2949"/>
                  </a:moveTo>
                  <a:cubicBezTo>
                    <a:pt x="16996" y="7611"/>
                    <a:pt x="10597" y="0"/>
                    <a:pt x="4949" y="1300"/>
                  </a:cubicBezTo>
                  <a:cubicBezTo>
                    <a:pt x="1962" y="2000"/>
                    <a:pt x="0" y="4312"/>
                    <a:pt x="100" y="7373"/>
                  </a:cubicBezTo>
                  <a:cubicBezTo>
                    <a:pt x="113" y="7461"/>
                    <a:pt x="225" y="7461"/>
                    <a:pt x="238" y="7373"/>
                  </a:cubicBezTo>
                  <a:cubicBezTo>
                    <a:pt x="513" y="1100"/>
                    <a:pt x="7511" y="887"/>
                    <a:pt x="11872" y="2724"/>
                  </a:cubicBezTo>
                  <a:cubicBezTo>
                    <a:pt x="13597" y="3449"/>
                    <a:pt x="15309" y="4437"/>
                    <a:pt x="17208" y="4661"/>
                  </a:cubicBezTo>
                  <a:cubicBezTo>
                    <a:pt x="19108" y="4886"/>
                    <a:pt x="20620" y="4387"/>
                    <a:pt x="21957" y="3087"/>
                  </a:cubicBezTo>
                  <a:cubicBezTo>
                    <a:pt x="22044" y="2999"/>
                    <a:pt x="21919" y="2874"/>
                    <a:pt x="21832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/>
            <p:cNvSpPr/>
            <p:nvPr/>
          </p:nvSpPr>
          <p:spPr>
            <a:xfrm>
              <a:off x="844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13" y="1688"/>
                  </a:moveTo>
                  <a:cubicBezTo>
                    <a:pt x="151" y="3700"/>
                    <a:pt x="2612" y="4862"/>
                    <a:pt x="4412" y="4325"/>
                  </a:cubicBezTo>
                  <a:cubicBezTo>
                    <a:pt x="5924" y="3875"/>
                    <a:pt x="7236" y="1338"/>
                    <a:pt x="5849" y="88"/>
                  </a:cubicBezTo>
                  <a:cubicBezTo>
                    <a:pt x="5774" y="1"/>
                    <a:pt x="5649" y="126"/>
                    <a:pt x="5737" y="201"/>
                  </a:cubicBezTo>
                  <a:cubicBezTo>
                    <a:pt x="7124" y="1725"/>
                    <a:pt x="5474" y="4025"/>
                    <a:pt x="3837" y="4225"/>
                  </a:cubicBezTo>
                  <a:cubicBezTo>
                    <a:pt x="2288" y="4425"/>
                    <a:pt x="326" y="3413"/>
                    <a:pt x="201" y="1688"/>
                  </a:cubicBezTo>
                  <a:cubicBezTo>
                    <a:pt x="201" y="1563"/>
                    <a:pt x="1" y="1563"/>
                    <a:pt x="1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898575" y="13480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49" y="488"/>
                  </a:moveTo>
                  <a:cubicBezTo>
                    <a:pt x="2025" y="1"/>
                    <a:pt x="800" y="351"/>
                    <a:pt x="387" y="1238"/>
                  </a:cubicBezTo>
                  <a:cubicBezTo>
                    <a:pt x="0" y="2063"/>
                    <a:pt x="612" y="2987"/>
                    <a:pt x="1487" y="3075"/>
                  </a:cubicBezTo>
                  <a:cubicBezTo>
                    <a:pt x="1600" y="3087"/>
                    <a:pt x="1625" y="2900"/>
                    <a:pt x="1512" y="2887"/>
                  </a:cubicBezTo>
                  <a:cubicBezTo>
                    <a:pt x="700" y="2737"/>
                    <a:pt x="200" y="1913"/>
                    <a:pt x="675" y="1163"/>
                  </a:cubicBezTo>
                  <a:cubicBezTo>
                    <a:pt x="1137" y="476"/>
                    <a:pt x="2037" y="251"/>
                    <a:pt x="2774" y="625"/>
                  </a:cubicBezTo>
                  <a:cubicBezTo>
                    <a:pt x="2862" y="663"/>
                    <a:pt x="2924" y="551"/>
                    <a:pt x="2849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9448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752350" y="1240875"/>
              <a:ext cx="206850" cy="104050"/>
            </a:xfrm>
            <a:custGeom>
              <a:avLst/>
              <a:gdLst/>
              <a:ahLst/>
              <a:cxnLst/>
              <a:rect l="l" t="t" r="r" b="b"/>
              <a:pathLst>
                <a:path w="8274" h="4162" extrusionOk="0">
                  <a:moveTo>
                    <a:pt x="8123" y="25"/>
                  </a:moveTo>
                  <a:cubicBezTo>
                    <a:pt x="6999" y="263"/>
                    <a:pt x="5937" y="725"/>
                    <a:pt x="4987" y="1375"/>
                  </a:cubicBezTo>
                  <a:cubicBezTo>
                    <a:pt x="3537" y="2387"/>
                    <a:pt x="2063" y="4162"/>
                    <a:pt x="176" y="2875"/>
                  </a:cubicBezTo>
                  <a:cubicBezTo>
                    <a:pt x="101" y="2825"/>
                    <a:pt x="1" y="2950"/>
                    <a:pt x="76" y="3012"/>
                  </a:cubicBezTo>
                  <a:cubicBezTo>
                    <a:pt x="825" y="3699"/>
                    <a:pt x="1775" y="3699"/>
                    <a:pt x="2700" y="3299"/>
                  </a:cubicBezTo>
                  <a:cubicBezTo>
                    <a:pt x="3375" y="2999"/>
                    <a:pt x="3912" y="2475"/>
                    <a:pt x="4474" y="2025"/>
                  </a:cubicBezTo>
                  <a:cubicBezTo>
                    <a:pt x="5549" y="1137"/>
                    <a:pt x="6811" y="500"/>
                    <a:pt x="8173" y="175"/>
                  </a:cubicBezTo>
                  <a:cubicBezTo>
                    <a:pt x="8273" y="150"/>
                    <a:pt x="8223" y="0"/>
                    <a:pt x="812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1012600" y="1245875"/>
              <a:ext cx="88750" cy="80000"/>
            </a:xfrm>
            <a:custGeom>
              <a:avLst/>
              <a:gdLst/>
              <a:ahLst/>
              <a:cxnLst/>
              <a:rect l="l" t="t" r="r" b="b"/>
              <a:pathLst>
                <a:path w="3550" h="3200" extrusionOk="0">
                  <a:moveTo>
                    <a:pt x="3437" y="313"/>
                  </a:moveTo>
                  <a:cubicBezTo>
                    <a:pt x="2562" y="113"/>
                    <a:pt x="1700" y="0"/>
                    <a:pt x="900" y="488"/>
                  </a:cubicBezTo>
                  <a:cubicBezTo>
                    <a:pt x="363" y="813"/>
                    <a:pt x="0" y="1325"/>
                    <a:pt x="100" y="1975"/>
                  </a:cubicBezTo>
                  <a:cubicBezTo>
                    <a:pt x="200" y="2587"/>
                    <a:pt x="700" y="3062"/>
                    <a:pt x="1325" y="3137"/>
                  </a:cubicBezTo>
                  <a:cubicBezTo>
                    <a:pt x="1787" y="3187"/>
                    <a:pt x="2462" y="3024"/>
                    <a:pt x="2512" y="2475"/>
                  </a:cubicBezTo>
                  <a:cubicBezTo>
                    <a:pt x="2525" y="2387"/>
                    <a:pt x="2400" y="2387"/>
                    <a:pt x="2387" y="2475"/>
                  </a:cubicBezTo>
                  <a:cubicBezTo>
                    <a:pt x="2312" y="3199"/>
                    <a:pt x="1100" y="2937"/>
                    <a:pt x="788" y="2712"/>
                  </a:cubicBezTo>
                  <a:cubicBezTo>
                    <a:pt x="300" y="2362"/>
                    <a:pt x="150" y="1700"/>
                    <a:pt x="450" y="1175"/>
                  </a:cubicBezTo>
                  <a:cubicBezTo>
                    <a:pt x="1063" y="163"/>
                    <a:pt x="2412" y="263"/>
                    <a:pt x="3387" y="488"/>
                  </a:cubicBezTo>
                  <a:cubicBezTo>
                    <a:pt x="3499" y="513"/>
                    <a:pt x="3549" y="338"/>
                    <a:pt x="3437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1123500" y="1272100"/>
              <a:ext cx="33450" cy="43775"/>
            </a:xfrm>
            <a:custGeom>
              <a:avLst/>
              <a:gdLst/>
              <a:ahLst/>
              <a:cxnLst/>
              <a:rect l="l" t="t" r="r" b="b"/>
              <a:pathLst>
                <a:path w="1338" h="1751" extrusionOk="0">
                  <a:moveTo>
                    <a:pt x="1238" y="188"/>
                  </a:moveTo>
                  <a:cubicBezTo>
                    <a:pt x="688" y="1"/>
                    <a:pt x="1" y="326"/>
                    <a:pt x="76" y="976"/>
                  </a:cubicBezTo>
                  <a:cubicBezTo>
                    <a:pt x="126" y="1413"/>
                    <a:pt x="825" y="1750"/>
                    <a:pt x="1088" y="1326"/>
                  </a:cubicBezTo>
                  <a:cubicBezTo>
                    <a:pt x="1163" y="1213"/>
                    <a:pt x="975" y="1101"/>
                    <a:pt x="900" y="1213"/>
                  </a:cubicBezTo>
                  <a:cubicBezTo>
                    <a:pt x="788" y="1288"/>
                    <a:pt x="651" y="1301"/>
                    <a:pt x="538" y="1263"/>
                  </a:cubicBezTo>
                  <a:cubicBezTo>
                    <a:pt x="263" y="1026"/>
                    <a:pt x="213" y="813"/>
                    <a:pt x="388" y="613"/>
                  </a:cubicBezTo>
                  <a:cubicBezTo>
                    <a:pt x="551" y="301"/>
                    <a:pt x="888" y="263"/>
                    <a:pt x="1188" y="351"/>
                  </a:cubicBezTo>
                  <a:cubicBezTo>
                    <a:pt x="1288" y="376"/>
                    <a:pt x="1338" y="226"/>
                    <a:pt x="123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732975" y="129210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51" y="925"/>
                  </a:moveTo>
                  <a:cubicBezTo>
                    <a:pt x="1275" y="563"/>
                    <a:pt x="826" y="1"/>
                    <a:pt x="413" y="326"/>
                  </a:cubicBezTo>
                  <a:cubicBezTo>
                    <a:pt x="1" y="651"/>
                    <a:pt x="476" y="1275"/>
                    <a:pt x="888" y="975"/>
                  </a:cubicBezTo>
                  <a:cubicBezTo>
                    <a:pt x="963" y="925"/>
                    <a:pt x="913" y="813"/>
                    <a:pt x="826" y="826"/>
                  </a:cubicBezTo>
                  <a:lnTo>
                    <a:pt x="826" y="826"/>
                  </a:lnTo>
                  <a:cubicBezTo>
                    <a:pt x="788" y="901"/>
                    <a:pt x="888" y="1000"/>
                    <a:pt x="951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809225" y="1274925"/>
              <a:ext cx="77800" cy="113125"/>
            </a:xfrm>
            <a:custGeom>
              <a:avLst/>
              <a:gdLst/>
              <a:ahLst/>
              <a:cxnLst/>
              <a:rect l="l" t="t" r="r" b="b"/>
              <a:pathLst>
                <a:path w="3112" h="4525" extrusionOk="0">
                  <a:moveTo>
                    <a:pt x="2949" y="63"/>
                  </a:moveTo>
                  <a:cubicBezTo>
                    <a:pt x="1550" y="1163"/>
                    <a:pt x="525" y="2675"/>
                    <a:pt x="25" y="4374"/>
                  </a:cubicBezTo>
                  <a:cubicBezTo>
                    <a:pt x="0" y="4462"/>
                    <a:pt x="125" y="4524"/>
                    <a:pt x="175" y="4437"/>
                  </a:cubicBezTo>
                  <a:cubicBezTo>
                    <a:pt x="925" y="2825"/>
                    <a:pt x="1687" y="1338"/>
                    <a:pt x="3049" y="150"/>
                  </a:cubicBezTo>
                  <a:cubicBezTo>
                    <a:pt x="3112" y="100"/>
                    <a:pt x="3012" y="0"/>
                    <a:pt x="29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792650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725" y="500"/>
                  </a:moveTo>
                  <a:lnTo>
                    <a:pt x="725" y="563"/>
                  </a:lnTo>
                  <a:cubicBezTo>
                    <a:pt x="800" y="638"/>
                    <a:pt x="913" y="550"/>
                    <a:pt x="875" y="450"/>
                  </a:cubicBezTo>
                  <a:cubicBezTo>
                    <a:pt x="626" y="0"/>
                    <a:pt x="1" y="550"/>
                    <a:pt x="338" y="925"/>
                  </a:cubicBezTo>
                  <a:cubicBezTo>
                    <a:pt x="688" y="1300"/>
                    <a:pt x="1225" y="750"/>
                    <a:pt x="838" y="388"/>
                  </a:cubicBezTo>
                  <a:cubicBezTo>
                    <a:pt x="763" y="325"/>
                    <a:pt x="663" y="425"/>
                    <a:pt x="725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841400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13" y="126"/>
                  </a:moveTo>
                  <a:cubicBezTo>
                    <a:pt x="0" y="201"/>
                    <a:pt x="13" y="276"/>
                    <a:pt x="63" y="326"/>
                  </a:cubicBezTo>
                  <a:cubicBezTo>
                    <a:pt x="100" y="388"/>
                    <a:pt x="225" y="376"/>
                    <a:pt x="225" y="288"/>
                  </a:cubicBezTo>
                  <a:cubicBezTo>
                    <a:pt x="213" y="238"/>
                    <a:pt x="213" y="176"/>
                    <a:pt x="213" y="126"/>
                  </a:cubicBezTo>
                  <a:cubicBezTo>
                    <a:pt x="200" y="1"/>
                    <a:pt x="13" y="1"/>
                    <a:pt x="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973550" y="1363650"/>
              <a:ext cx="9700" cy="6900"/>
            </a:xfrm>
            <a:custGeom>
              <a:avLst/>
              <a:gdLst/>
              <a:ahLst/>
              <a:cxnLst/>
              <a:rect l="l" t="t" r="r" b="b"/>
              <a:pathLst>
                <a:path w="388" h="276" extrusionOk="0">
                  <a:moveTo>
                    <a:pt x="75" y="188"/>
                  </a:moveTo>
                  <a:cubicBezTo>
                    <a:pt x="138" y="225"/>
                    <a:pt x="213" y="250"/>
                    <a:pt x="288" y="263"/>
                  </a:cubicBezTo>
                  <a:cubicBezTo>
                    <a:pt x="350" y="275"/>
                    <a:pt x="388" y="213"/>
                    <a:pt x="350" y="163"/>
                  </a:cubicBezTo>
                  <a:cubicBezTo>
                    <a:pt x="300" y="100"/>
                    <a:pt x="225" y="50"/>
                    <a:pt x="138" y="25"/>
                  </a:cubicBezTo>
                  <a:cubicBezTo>
                    <a:pt x="50" y="0"/>
                    <a:pt x="0" y="138"/>
                    <a:pt x="75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832025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6174" y="13"/>
                  </a:moveTo>
                  <a:cubicBezTo>
                    <a:pt x="5324" y="0"/>
                    <a:pt x="4462" y="75"/>
                    <a:pt x="3624" y="250"/>
                  </a:cubicBezTo>
                  <a:cubicBezTo>
                    <a:pt x="2475" y="488"/>
                    <a:pt x="1350" y="925"/>
                    <a:pt x="163" y="613"/>
                  </a:cubicBezTo>
                  <a:cubicBezTo>
                    <a:pt x="50" y="575"/>
                    <a:pt x="0" y="763"/>
                    <a:pt x="113" y="788"/>
                  </a:cubicBezTo>
                  <a:cubicBezTo>
                    <a:pt x="913" y="1100"/>
                    <a:pt x="1625" y="950"/>
                    <a:pt x="2450" y="775"/>
                  </a:cubicBezTo>
                  <a:cubicBezTo>
                    <a:pt x="3687" y="500"/>
                    <a:pt x="4899" y="250"/>
                    <a:pt x="6174" y="188"/>
                  </a:cubicBezTo>
                  <a:cubicBezTo>
                    <a:pt x="6274" y="175"/>
                    <a:pt x="6274" y="25"/>
                    <a:pt x="6174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810775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875" y="688"/>
                  </a:moveTo>
                  <a:lnTo>
                    <a:pt x="763" y="651"/>
                  </a:lnTo>
                  <a:cubicBezTo>
                    <a:pt x="700" y="726"/>
                    <a:pt x="763" y="826"/>
                    <a:pt x="850" y="813"/>
                  </a:cubicBezTo>
                  <a:cubicBezTo>
                    <a:pt x="1325" y="651"/>
                    <a:pt x="850" y="1"/>
                    <a:pt x="463" y="226"/>
                  </a:cubicBezTo>
                  <a:cubicBezTo>
                    <a:pt x="0" y="526"/>
                    <a:pt x="550" y="1238"/>
                    <a:pt x="975" y="801"/>
                  </a:cubicBezTo>
                  <a:cubicBezTo>
                    <a:pt x="1038" y="738"/>
                    <a:pt x="950" y="638"/>
                    <a:pt x="875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766400" y="1291175"/>
              <a:ext cx="73150" cy="22525"/>
            </a:xfrm>
            <a:custGeom>
              <a:avLst/>
              <a:gdLst/>
              <a:ahLst/>
              <a:cxnLst/>
              <a:rect l="l" t="t" r="r" b="b"/>
              <a:pathLst>
                <a:path w="2926" h="901" extrusionOk="0">
                  <a:moveTo>
                    <a:pt x="2813" y="638"/>
                  </a:moveTo>
                  <a:cubicBezTo>
                    <a:pt x="2500" y="338"/>
                    <a:pt x="2113" y="150"/>
                    <a:pt x="1688" y="100"/>
                  </a:cubicBezTo>
                  <a:cubicBezTo>
                    <a:pt x="1226" y="38"/>
                    <a:pt x="526" y="0"/>
                    <a:pt x="113" y="263"/>
                  </a:cubicBezTo>
                  <a:cubicBezTo>
                    <a:pt x="1" y="325"/>
                    <a:pt x="76" y="488"/>
                    <a:pt x="201" y="463"/>
                  </a:cubicBezTo>
                  <a:cubicBezTo>
                    <a:pt x="976" y="263"/>
                    <a:pt x="2025" y="213"/>
                    <a:pt x="2650" y="800"/>
                  </a:cubicBezTo>
                  <a:cubicBezTo>
                    <a:pt x="2763" y="900"/>
                    <a:pt x="2925" y="738"/>
                    <a:pt x="28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767350" y="12968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63" y="200"/>
                  </a:moveTo>
                  <a:cubicBezTo>
                    <a:pt x="575" y="887"/>
                    <a:pt x="2012" y="937"/>
                    <a:pt x="2712" y="575"/>
                  </a:cubicBezTo>
                  <a:cubicBezTo>
                    <a:pt x="2825" y="513"/>
                    <a:pt x="2737" y="375"/>
                    <a:pt x="2637" y="388"/>
                  </a:cubicBezTo>
                  <a:cubicBezTo>
                    <a:pt x="1925" y="500"/>
                    <a:pt x="763" y="762"/>
                    <a:pt x="213" y="88"/>
                  </a:cubicBezTo>
                  <a:cubicBezTo>
                    <a:pt x="150" y="0"/>
                    <a:pt x="0" y="113"/>
                    <a:pt x="63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919500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325" y="163"/>
                  </a:moveTo>
                  <a:cubicBezTo>
                    <a:pt x="488" y="800"/>
                    <a:pt x="400" y="1475"/>
                    <a:pt x="75" y="2037"/>
                  </a:cubicBezTo>
                  <a:cubicBezTo>
                    <a:pt x="0" y="2162"/>
                    <a:pt x="188" y="2275"/>
                    <a:pt x="263" y="2150"/>
                  </a:cubicBezTo>
                  <a:cubicBezTo>
                    <a:pt x="638" y="1537"/>
                    <a:pt x="725" y="800"/>
                    <a:pt x="500" y="113"/>
                  </a:cubicBezTo>
                  <a:cubicBezTo>
                    <a:pt x="463" y="0"/>
                    <a:pt x="288" y="50"/>
                    <a:pt x="3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914500" y="1250875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463" y="1987"/>
                  </a:moveTo>
                  <a:cubicBezTo>
                    <a:pt x="338" y="1625"/>
                    <a:pt x="288" y="1225"/>
                    <a:pt x="350" y="850"/>
                  </a:cubicBezTo>
                  <a:cubicBezTo>
                    <a:pt x="400" y="563"/>
                    <a:pt x="538" y="388"/>
                    <a:pt x="638" y="150"/>
                  </a:cubicBezTo>
                  <a:cubicBezTo>
                    <a:pt x="650" y="100"/>
                    <a:pt x="625" y="63"/>
                    <a:pt x="588" y="50"/>
                  </a:cubicBezTo>
                  <a:cubicBezTo>
                    <a:pt x="288" y="0"/>
                    <a:pt x="188" y="325"/>
                    <a:pt x="113" y="563"/>
                  </a:cubicBezTo>
                  <a:cubicBezTo>
                    <a:pt x="0" y="1062"/>
                    <a:pt x="50" y="1575"/>
                    <a:pt x="250" y="2050"/>
                  </a:cubicBezTo>
                  <a:cubicBezTo>
                    <a:pt x="300" y="2175"/>
                    <a:pt x="500" y="2125"/>
                    <a:pt x="463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1186925" y="1310225"/>
              <a:ext cx="83125" cy="26900"/>
            </a:xfrm>
            <a:custGeom>
              <a:avLst/>
              <a:gdLst/>
              <a:ahLst/>
              <a:cxnLst/>
              <a:rect l="l" t="t" r="r" b="b"/>
              <a:pathLst>
                <a:path w="3325" h="1076" extrusionOk="0">
                  <a:moveTo>
                    <a:pt x="3200" y="151"/>
                  </a:moveTo>
                  <a:cubicBezTo>
                    <a:pt x="2187" y="1"/>
                    <a:pt x="813" y="151"/>
                    <a:pt x="63" y="913"/>
                  </a:cubicBezTo>
                  <a:cubicBezTo>
                    <a:pt x="1" y="963"/>
                    <a:pt x="63" y="1075"/>
                    <a:pt x="138" y="1050"/>
                  </a:cubicBezTo>
                  <a:cubicBezTo>
                    <a:pt x="613" y="888"/>
                    <a:pt x="1013" y="600"/>
                    <a:pt x="1500" y="475"/>
                  </a:cubicBezTo>
                  <a:cubicBezTo>
                    <a:pt x="2050" y="338"/>
                    <a:pt x="2612" y="300"/>
                    <a:pt x="3162" y="363"/>
                  </a:cubicBezTo>
                  <a:cubicBezTo>
                    <a:pt x="3287" y="375"/>
                    <a:pt x="3325" y="163"/>
                    <a:pt x="3200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1187250" y="1314900"/>
              <a:ext cx="100600" cy="30975"/>
            </a:xfrm>
            <a:custGeom>
              <a:avLst/>
              <a:gdLst/>
              <a:ahLst/>
              <a:cxnLst/>
              <a:rect l="l" t="t" r="r" b="b"/>
              <a:pathLst>
                <a:path w="4024" h="1239" extrusionOk="0">
                  <a:moveTo>
                    <a:pt x="138" y="1001"/>
                  </a:moveTo>
                  <a:cubicBezTo>
                    <a:pt x="762" y="1113"/>
                    <a:pt x="1412" y="1238"/>
                    <a:pt x="2049" y="1151"/>
                  </a:cubicBezTo>
                  <a:cubicBezTo>
                    <a:pt x="2724" y="1038"/>
                    <a:pt x="3312" y="688"/>
                    <a:pt x="3887" y="313"/>
                  </a:cubicBezTo>
                  <a:cubicBezTo>
                    <a:pt x="4024" y="226"/>
                    <a:pt x="3887" y="1"/>
                    <a:pt x="3749" y="88"/>
                  </a:cubicBezTo>
                  <a:cubicBezTo>
                    <a:pt x="3287" y="401"/>
                    <a:pt x="2787" y="713"/>
                    <a:pt x="2237" y="851"/>
                  </a:cubicBezTo>
                  <a:cubicBezTo>
                    <a:pt x="1575" y="1013"/>
                    <a:pt x="862" y="901"/>
                    <a:pt x="187" y="788"/>
                  </a:cubicBezTo>
                  <a:cubicBezTo>
                    <a:pt x="50" y="776"/>
                    <a:pt x="0" y="976"/>
                    <a:pt x="138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5855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3487" y="21958"/>
                  </a:moveTo>
                  <a:cubicBezTo>
                    <a:pt x="4799" y="20621"/>
                    <a:pt x="5299" y="19108"/>
                    <a:pt x="5074" y="17209"/>
                  </a:cubicBezTo>
                  <a:cubicBezTo>
                    <a:pt x="4912" y="15809"/>
                    <a:pt x="4287" y="14560"/>
                    <a:pt x="3749" y="13285"/>
                  </a:cubicBezTo>
                  <a:cubicBezTo>
                    <a:pt x="1875" y="8811"/>
                    <a:pt x="0" y="576"/>
                    <a:pt x="7786" y="238"/>
                  </a:cubicBezTo>
                  <a:cubicBezTo>
                    <a:pt x="7861" y="238"/>
                    <a:pt x="7861" y="113"/>
                    <a:pt x="7786" y="101"/>
                  </a:cubicBezTo>
                  <a:cubicBezTo>
                    <a:pt x="4737" y="1"/>
                    <a:pt x="2400" y="1975"/>
                    <a:pt x="1712" y="4962"/>
                  </a:cubicBezTo>
                  <a:cubicBezTo>
                    <a:pt x="400" y="10611"/>
                    <a:pt x="7998" y="17034"/>
                    <a:pt x="3362" y="21833"/>
                  </a:cubicBezTo>
                  <a:cubicBezTo>
                    <a:pt x="3274" y="21908"/>
                    <a:pt x="3412" y="22045"/>
                    <a:pt x="3487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762975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1688" y="201"/>
                  </a:moveTo>
                  <a:cubicBezTo>
                    <a:pt x="3412" y="326"/>
                    <a:pt x="4424" y="2288"/>
                    <a:pt x="4224" y="3837"/>
                  </a:cubicBezTo>
                  <a:cubicBezTo>
                    <a:pt x="4024" y="5462"/>
                    <a:pt x="1725" y="7124"/>
                    <a:pt x="200" y="5724"/>
                  </a:cubicBezTo>
                  <a:cubicBezTo>
                    <a:pt x="125" y="5649"/>
                    <a:pt x="0" y="5774"/>
                    <a:pt x="88" y="5849"/>
                  </a:cubicBezTo>
                  <a:cubicBezTo>
                    <a:pt x="1338" y="7237"/>
                    <a:pt x="3874" y="5924"/>
                    <a:pt x="4324" y="4412"/>
                  </a:cubicBezTo>
                  <a:cubicBezTo>
                    <a:pt x="4862" y="2600"/>
                    <a:pt x="3700" y="151"/>
                    <a:pt x="1688" y="13"/>
                  </a:cubicBezTo>
                  <a:cubicBezTo>
                    <a:pt x="1563" y="1"/>
                    <a:pt x="1563" y="201"/>
                    <a:pt x="16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741425" y="1520175"/>
              <a:ext cx="77175" cy="73125"/>
            </a:xfrm>
            <a:custGeom>
              <a:avLst/>
              <a:gdLst/>
              <a:ahLst/>
              <a:cxnLst/>
              <a:rect l="l" t="t" r="r" b="b"/>
              <a:pathLst>
                <a:path w="3087" h="2925" extrusionOk="0">
                  <a:moveTo>
                    <a:pt x="625" y="2775"/>
                  </a:moveTo>
                  <a:cubicBezTo>
                    <a:pt x="250" y="2037"/>
                    <a:pt x="475" y="1138"/>
                    <a:pt x="1162" y="675"/>
                  </a:cubicBezTo>
                  <a:cubicBezTo>
                    <a:pt x="1900" y="188"/>
                    <a:pt x="2737" y="713"/>
                    <a:pt x="2874" y="1512"/>
                  </a:cubicBezTo>
                  <a:cubicBezTo>
                    <a:pt x="2899" y="1625"/>
                    <a:pt x="3087" y="1600"/>
                    <a:pt x="3074" y="1487"/>
                  </a:cubicBezTo>
                  <a:cubicBezTo>
                    <a:pt x="2987" y="613"/>
                    <a:pt x="2062" y="0"/>
                    <a:pt x="1237" y="388"/>
                  </a:cubicBezTo>
                  <a:cubicBezTo>
                    <a:pt x="350" y="800"/>
                    <a:pt x="0" y="2025"/>
                    <a:pt x="488" y="2850"/>
                  </a:cubicBezTo>
                  <a:cubicBezTo>
                    <a:pt x="538" y="2925"/>
                    <a:pt x="663" y="2862"/>
                    <a:pt x="625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812325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633950" y="13739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175" y="8174"/>
                  </a:moveTo>
                  <a:cubicBezTo>
                    <a:pt x="463" y="6974"/>
                    <a:pt x="988" y="5862"/>
                    <a:pt x="1725" y="4887"/>
                  </a:cubicBezTo>
                  <a:cubicBezTo>
                    <a:pt x="2250" y="4187"/>
                    <a:pt x="2937" y="3525"/>
                    <a:pt x="3312" y="2700"/>
                  </a:cubicBezTo>
                  <a:cubicBezTo>
                    <a:pt x="3712" y="1788"/>
                    <a:pt x="3699" y="826"/>
                    <a:pt x="3025" y="76"/>
                  </a:cubicBezTo>
                  <a:cubicBezTo>
                    <a:pt x="2962" y="1"/>
                    <a:pt x="2837" y="88"/>
                    <a:pt x="2887" y="176"/>
                  </a:cubicBezTo>
                  <a:cubicBezTo>
                    <a:pt x="4162" y="2050"/>
                    <a:pt x="2400" y="3537"/>
                    <a:pt x="1387" y="4987"/>
                  </a:cubicBezTo>
                  <a:cubicBezTo>
                    <a:pt x="738" y="5937"/>
                    <a:pt x="275" y="6999"/>
                    <a:pt x="25" y="8124"/>
                  </a:cubicBezTo>
                  <a:cubicBezTo>
                    <a:pt x="0" y="8224"/>
                    <a:pt x="150" y="8261"/>
                    <a:pt x="188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638950" y="1634200"/>
              <a:ext cx="81550" cy="88450"/>
            </a:xfrm>
            <a:custGeom>
              <a:avLst/>
              <a:gdLst/>
              <a:ahLst/>
              <a:cxnLst/>
              <a:rect l="l" t="t" r="r" b="b"/>
              <a:pathLst>
                <a:path w="3262" h="3538" extrusionOk="0">
                  <a:moveTo>
                    <a:pt x="488" y="3387"/>
                  </a:moveTo>
                  <a:cubicBezTo>
                    <a:pt x="275" y="2413"/>
                    <a:pt x="175" y="1050"/>
                    <a:pt x="1187" y="438"/>
                  </a:cubicBezTo>
                  <a:cubicBezTo>
                    <a:pt x="1650" y="176"/>
                    <a:pt x="2250" y="263"/>
                    <a:pt x="2625" y="650"/>
                  </a:cubicBezTo>
                  <a:cubicBezTo>
                    <a:pt x="2937" y="975"/>
                    <a:pt x="3262" y="2300"/>
                    <a:pt x="2475" y="2388"/>
                  </a:cubicBezTo>
                  <a:cubicBezTo>
                    <a:pt x="2400" y="2388"/>
                    <a:pt x="2400" y="2525"/>
                    <a:pt x="2475" y="2512"/>
                  </a:cubicBezTo>
                  <a:cubicBezTo>
                    <a:pt x="3024" y="2462"/>
                    <a:pt x="3199" y="1788"/>
                    <a:pt x="3137" y="1313"/>
                  </a:cubicBezTo>
                  <a:cubicBezTo>
                    <a:pt x="3074" y="700"/>
                    <a:pt x="2600" y="201"/>
                    <a:pt x="1975" y="101"/>
                  </a:cubicBezTo>
                  <a:cubicBezTo>
                    <a:pt x="1337" y="1"/>
                    <a:pt x="825" y="363"/>
                    <a:pt x="500" y="900"/>
                  </a:cubicBezTo>
                  <a:cubicBezTo>
                    <a:pt x="0" y="1700"/>
                    <a:pt x="125" y="2562"/>
                    <a:pt x="325" y="3425"/>
                  </a:cubicBezTo>
                  <a:cubicBezTo>
                    <a:pt x="350" y="3537"/>
                    <a:pt x="525" y="3500"/>
                    <a:pt x="488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66520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350" y="1175"/>
                  </a:moveTo>
                  <a:cubicBezTo>
                    <a:pt x="262" y="863"/>
                    <a:pt x="312" y="538"/>
                    <a:pt x="625" y="363"/>
                  </a:cubicBezTo>
                  <a:cubicBezTo>
                    <a:pt x="825" y="188"/>
                    <a:pt x="1037" y="238"/>
                    <a:pt x="1262" y="525"/>
                  </a:cubicBezTo>
                  <a:cubicBezTo>
                    <a:pt x="1312" y="650"/>
                    <a:pt x="1300" y="788"/>
                    <a:pt x="1225" y="900"/>
                  </a:cubicBezTo>
                  <a:cubicBezTo>
                    <a:pt x="1112" y="975"/>
                    <a:pt x="1212" y="1150"/>
                    <a:pt x="1325" y="1075"/>
                  </a:cubicBezTo>
                  <a:cubicBezTo>
                    <a:pt x="1762" y="813"/>
                    <a:pt x="1412" y="113"/>
                    <a:pt x="987" y="63"/>
                  </a:cubicBezTo>
                  <a:cubicBezTo>
                    <a:pt x="325" y="0"/>
                    <a:pt x="0" y="688"/>
                    <a:pt x="200" y="1225"/>
                  </a:cubicBezTo>
                  <a:cubicBezTo>
                    <a:pt x="237" y="1325"/>
                    <a:pt x="387" y="1288"/>
                    <a:pt x="3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68517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838" y="825"/>
                  </a:moveTo>
                  <a:lnTo>
                    <a:pt x="838" y="825"/>
                  </a:lnTo>
                  <a:cubicBezTo>
                    <a:pt x="826" y="900"/>
                    <a:pt x="926" y="950"/>
                    <a:pt x="988" y="887"/>
                  </a:cubicBezTo>
                  <a:cubicBezTo>
                    <a:pt x="1288" y="475"/>
                    <a:pt x="663" y="0"/>
                    <a:pt x="326" y="412"/>
                  </a:cubicBezTo>
                  <a:cubicBezTo>
                    <a:pt x="1" y="825"/>
                    <a:pt x="563" y="1275"/>
                    <a:pt x="938" y="950"/>
                  </a:cubicBezTo>
                  <a:cubicBezTo>
                    <a:pt x="1001" y="887"/>
                    <a:pt x="913" y="775"/>
                    <a:pt x="838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6683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1" y="3050"/>
                  </a:moveTo>
                  <a:cubicBezTo>
                    <a:pt x="1338" y="1688"/>
                    <a:pt x="2813" y="926"/>
                    <a:pt x="4437" y="176"/>
                  </a:cubicBezTo>
                  <a:cubicBezTo>
                    <a:pt x="4525" y="138"/>
                    <a:pt x="4462" y="1"/>
                    <a:pt x="4375" y="26"/>
                  </a:cubicBezTo>
                  <a:cubicBezTo>
                    <a:pt x="2663" y="538"/>
                    <a:pt x="1163" y="1550"/>
                    <a:pt x="51" y="2950"/>
                  </a:cubicBezTo>
                  <a:cubicBezTo>
                    <a:pt x="1" y="3012"/>
                    <a:pt x="88" y="3100"/>
                    <a:pt x="151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769525" y="1413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850"/>
                  </a:moveTo>
                  <a:cubicBezTo>
                    <a:pt x="751" y="1238"/>
                    <a:pt x="1301" y="700"/>
                    <a:pt x="926" y="350"/>
                  </a:cubicBezTo>
                  <a:cubicBezTo>
                    <a:pt x="551" y="0"/>
                    <a:pt x="1" y="638"/>
                    <a:pt x="451" y="888"/>
                  </a:cubicBezTo>
                  <a:cubicBezTo>
                    <a:pt x="538" y="925"/>
                    <a:pt x="626" y="813"/>
                    <a:pt x="563" y="738"/>
                  </a:cubicBezTo>
                  <a:lnTo>
                    <a:pt x="501" y="738"/>
                  </a:lnTo>
                  <a:cubicBezTo>
                    <a:pt x="426" y="675"/>
                    <a:pt x="326" y="775"/>
                    <a:pt x="3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786400" y="1462675"/>
              <a:ext cx="10025" cy="5975"/>
            </a:xfrm>
            <a:custGeom>
              <a:avLst/>
              <a:gdLst/>
              <a:ahLst/>
              <a:cxnLst/>
              <a:rect l="l" t="t" r="r" b="b"/>
              <a:pathLst>
                <a:path w="401" h="239" extrusionOk="0">
                  <a:moveTo>
                    <a:pt x="126" y="213"/>
                  </a:moveTo>
                  <a:cubicBezTo>
                    <a:pt x="188" y="213"/>
                    <a:pt x="238" y="213"/>
                    <a:pt x="301" y="226"/>
                  </a:cubicBezTo>
                  <a:cubicBezTo>
                    <a:pt x="388" y="238"/>
                    <a:pt x="401" y="113"/>
                    <a:pt x="338" y="76"/>
                  </a:cubicBezTo>
                  <a:cubicBezTo>
                    <a:pt x="276" y="26"/>
                    <a:pt x="201" y="1"/>
                    <a:pt x="126" y="13"/>
                  </a:cubicBezTo>
                  <a:cubicBezTo>
                    <a:pt x="1" y="13"/>
                    <a:pt x="1" y="201"/>
                    <a:pt x="126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756725" y="1594850"/>
              <a:ext cx="7200" cy="10000"/>
            </a:xfrm>
            <a:custGeom>
              <a:avLst/>
              <a:gdLst/>
              <a:ahLst/>
              <a:cxnLst/>
              <a:rect l="l" t="t" r="r" b="b"/>
              <a:pathLst>
                <a:path w="288" h="400" extrusionOk="0">
                  <a:moveTo>
                    <a:pt x="38" y="150"/>
                  </a:moveTo>
                  <a:cubicBezTo>
                    <a:pt x="63" y="237"/>
                    <a:pt x="101" y="312"/>
                    <a:pt x="176" y="362"/>
                  </a:cubicBezTo>
                  <a:cubicBezTo>
                    <a:pt x="213" y="400"/>
                    <a:pt x="288" y="362"/>
                    <a:pt x="275" y="300"/>
                  </a:cubicBezTo>
                  <a:cubicBezTo>
                    <a:pt x="263" y="225"/>
                    <a:pt x="238" y="150"/>
                    <a:pt x="188" y="88"/>
                  </a:cubicBezTo>
                  <a:cubicBezTo>
                    <a:pt x="151" y="0"/>
                    <a:pt x="1" y="63"/>
                    <a:pt x="38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62707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188" y="6174"/>
                  </a:moveTo>
                  <a:cubicBezTo>
                    <a:pt x="250" y="4899"/>
                    <a:pt x="500" y="3675"/>
                    <a:pt x="775" y="2437"/>
                  </a:cubicBezTo>
                  <a:cubicBezTo>
                    <a:pt x="950" y="1625"/>
                    <a:pt x="1113" y="913"/>
                    <a:pt x="788" y="113"/>
                  </a:cubicBezTo>
                  <a:cubicBezTo>
                    <a:pt x="750" y="1"/>
                    <a:pt x="588" y="51"/>
                    <a:pt x="613" y="163"/>
                  </a:cubicBezTo>
                  <a:cubicBezTo>
                    <a:pt x="925" y="1338"/>
                    <a:pt x="488" y="2462"/>
                    <a:pt x="250" y="3625"/>
                  </a:cubicBezTo>
                  <a:cubicBezTo>
                    <a:pt x="75" y="4462"/>
                    <a:pt x="0" y="5312"/>
                    <a:pt x="0" y="6174"/>
                  </a:cubicBezTo>
                  <a:cubicBezTo>
                    <a:pt x="25" y="6274"/>
                    <a:pt x="175" y="6274"/>
                    <a:pt x="188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627075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800" y="976"/>
                  </a:moveTo>
                  <a:cubicBezTo>
                    <a:pt x="1238" y="551"/>
                    <a:pt x="513" y="1"/>
                    <a:pt x="225" y="476"/>
                  </a:cubicBezTo>
                  <a:cubicBezTo>
                    <a:pt x="0" y="851"/>
                    <a:pt x="663" y="1325"/>
                    <a:pt x="813" y="851"/>
                  </a:cubicBezTo>
                  <a:cubicBezTo>
                    <a:pt x="825" y="763"/>
                    <a:pt x="725" y="701"/>
                    <a:pt x="650" y="763"/>
                  </a:cubicBezTo>
                  <a:cubicBezTo>
                    <a:pt x="663" y="801"/>
                    <a:pt x="675" y="838"/>
                    <a:pt x="688" y="876"/>
                  </a:cubicBezTo>
                  <a:cubicBezTo>
                    <a:pt x="638" y="963"/>
                    <a:pt x="738" y="1038"/>
                    <a:pt x="813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684550" y="1388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1" y="2650"/>
                  </a:moveTo>
                  <a:cubicBezTo>
                    <a:pt x="213" y="2012"/>
                    <a:pt x="263" y="975"/>
                    <a:pt x="451" y="188"/>
                  </a:cubicBezTo>
                  <a:cubicBezTo>
                    <a:pt x="488" y="63"/>
                    <a:pt x="326" y="0"/>
                    <a:pt x="251" y="113"/>
                  </a:cubicBezTo>
                  <a:cubicBezTo>
                    <a:pt x="1" y="525"/>
                    <a:pt x="26" y="1225"/>
                    <a:pt x="101" y="1687"/>
                  </a:cubicBezTo>
                  <a:cubicBezTo>
                    <a:pt x="151" y="2112"/>
                    <a:pt x="338" y="2500"/>
                    <a:pt x="638" y="2812"/>
                  </a:cubicBezTo>
                  <a:cubicBezTo>
                    <a:pt x="738" y="2912"/>
                    <a:pt x="901" y="2750"/>
                    <a:pt x="7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690175" y="1388950"/>
              <a:ext cx="23775" cy="70625"/>
            </a:xfrm>
            <a:custGeom>
              <a:avLst/>
              <a:gdLst/>
              <a:ahLst/>
              <a:cxnLst/>
              <a:rect l="l" t="t" r="r" b="b"/>
              <a:pathLst>
                <a:path w="951" h="2825" extrusionOk="0">
                  <a:moveTo>
                    <a:pt x="88" y="213"/>
                  </a:moveTo>
                  <a:cubicBezTo>
                    <a:pt x="763" y="763"/>
                    <a:pt x="501" y="1938"/>
                    <a:pt x="401" y="2650"/>
                  </a:cubicBezTo>
                  <a:cubicBezTo>
                    <a:pt x="376" y="2750"/>
                    <a:pt x="513" y="2825"/>
                    <a:pt x="576" y="2725"/>
                  </a:cubicBezTo>
                  <a:cubicBezTo>
                    <a:pt x="951" y="2013"/>
                    <a:pt x="888" y="588"/>
                    <a:pt x="201" y="63"/>
                  </a:cubicBezTo>
                  <a:cubicBezTo>
                    <a:pt x="113" y="1"/>
                    <a:pt x="1" y="138"/>
                    <a:pt x="88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420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113" y="500"/>
                  </a:moveTo>
                  <a:cubicBezTo>
                    <a:pt x="800" y="725"/>
                    <a:pt x="1537" y="638"/>
                    <a:pt x="2150" y="251"/>
                  </a:cubicBezTo>
                  <a:cubicBezTo>
                    <a:pt x="2275" y="188"/>
                    <a:pt x="2162" y="1"/>
                    <a:pt x="2037" y="63"/>
                  </a:cubicBezTo>
                  <a:cubicBezTo>
                    <a:pt x="1475" y="401"/>
                    <a:pt x="800" y="488"/>
                    <a:pt x="163" y="313"/>
                  </a:cubicBezTo>
                  <a:cubicBezTo>
                    <a:pt x="50" y="288"/>
                    <a:pt x="0" y="463"/>
                    <a:pt x="113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642375" y="1531100"/>
              <a:ext cx="55950" cy="20950"/>
            </a:xfrm>
            <a:custGeom>
              <a:avLst/>
              <a:gdLst/>
              <a:ahLst/>
              <a:cxnLst/>
              <a:rect l="l" t="t" r="r" b="b"/>
              <a:pathLst>
                <a:path w="2238" h="838" extrusionOk="0">
                  <a:moveTo>
                    <a:pt x="2113" y="438"/>
                  </a:moveTo>
                  <a:cubicBezTo>
                    <a:pt x="1763" y="313"/>
                    <a:pt x="1" y="1"/>
                    <a:pt x="113" y="776"/>
                  </a:cubicBezTo>
                  <a:cubicBezTo>
                    <a:pt x="126" y="813"/>
                    <a:pt x="176" y="838"/>
                    <a:pt x="213" y="826"/>
                  </a:cubicBezTo>
                  <a:cubicBezTo>
                    <a:pt x="463" y="738"/>
                    <a:pt x="626" y="588"/>
                    <a:pt x="913" y="538"/>
                  </a:cubicBezTo>
                  <a:cubicBezTo>
                    <a:pt x="1300" y="488"/>
                    <a:pt x="1688" y="526"/>
                    <a:pt x="2050" y="663"/>
                  </a:cubicBezTo>
                  <a:cubicBezTo>
                    <a:pt x="2188" y="701"/>
                    <a:pt x="2238" y="501"/>
                    <a:pt x="2113" y="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703625" y="1808525"/>
              <a:ext cx="26875" cy="82825"/>
            </a:xfrm>
            <a:custGeom>
              <a:avLst/>
              <a:gdLst/>
              <a:ahLst/>
              <a:cxnLst/>
              <a:rect l="l" t="t" r="r" b="b"/>
              <a:pathLst>
                <a:path w="1075" h="3313" extrusionOk="0">
                  <a:moveTo>
                    <a:pt x="350" y="3162"/>
                  </a:moveTo>
                  <a:cubicBezTo>
                    <a:pt x="288" y="2600"/>
                    <a:pt x="325" y="2038"/>
                    <a:pt x="462" y="1500"/>
                  </a:cubicBezTo>
                  <a:cubicBezTo>
                    <a:pt x="600" y="1013"/>
                    <a:pt x="887" y="613"/>
                    <a:pt x="1050" y="138"/>
                  </a:cubicBezTo>
                  <a:cubicBezTo>
                    <a:pt x="1075" y="63"/>
                    <a:pt x="962" y="1"/>
                    <a:pt x="912" y="63"/>
                  </a:cubicBezTo>
                  <a:cubicBezTo>
                    <a:pt x="138" y="813"/>
                    <a:pt x="0" y="2175"/>
                    <a:pt x="138" y="3187"/>
                  </a:cubicBezTo>
                  <a:cubicBezTo>
                    <a:pt x="163" y="3312"/>
                    <a:pt x="363" y="3287"/>
                    <a:pt x="350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708300" y="1808525"/>
              <a:ext cx="30950" cy="100950"/>
            </a:xfrm>
            <a:custGeom>
              <a:avLst/>
              <a:gdLst/>
              <a:ahLst/>
              <a:cxnLst/>
              <a:rect l="l" t="t" r="r" b="b"/>
              <a:pathLst>
                <a:path w="1238" h="4038" extrusionOk="0">
                  <a:moveTo>
                    <a:pt x="788" y="201"/>
                  </a:moveTo>
                  <a:cubicBezTo>
                    <a:pt x="900" y="876"/>
                    <a:pt x="1000" y="1575"/>
                    <a:pt x="850" y="2250"/>
                  </a:cubicBezTo>
                  <a:cubicBezTo>
                    <a:pt x="713" y="2800"/>
                    <a:pt x="400" y="3287"/>
                    <a:pt x="88" y="3762"/>
                  </a:cubicBezTo>
                  <a:cubicBezTo>
                    <a:pt x="1" y="3900"/>
                    <a:pt x="226" y="4037"/>
                    <a:pt x="313" y="3887"/>
                  </a:cubicBezTo>
                  <a:cubicBezTo>
                    <a:pt x="688" y="3325"/>
                    <a:pt x="1038" y="2738"/>
                    <a:pt x="1138" y="2050"/>
                  </a:cubicBezTo>
                  <a:cubicBezTo>
                    <a:pt x="1238" y="1425"/>
                    <a:pt x="1113" y="763"/>
                    <a:pt x="1000" y="138"/>
                  </a:cubicBezTo>
                  <a:cubicBezTo>
                    <a:pt x="975" y="1"/>
                    <a:pt x="763" y="63"/>
                    <a:pt x="7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88700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251" y="13"/>
                  </a:moveTo>
                  <a:cubicBezTo>
                    <a:pt x="163" y="0"/>
                    <a:pt x="76" y="38"/>
                    <a:pt x="38" y="113"/>
                  </a:cubicBezTo>
                  <a:cubicBezTo>
                    <a:pt x="13" y="125"/>
                    <a:pt x="1" y="163"/>
                    <a:pt x="13" y="188"/>
                  </a:cubicBezTo>
                  <a:cubicBezTo>
                    <a:pt x="26" y="213"/>
                    <a:pt x="26" y="250"/>
                    <a:pt x="38" y="275"/>
                  </a:cubicBezTo>
                  <a:cubicBezTo>
                    <a:pt x="51" y="300"/>
                    <a:pt x="113" y="325"/>
                    <a:pt x="138" y="288"/>
                  </a:cubicBezTo>
                  <a:lnTo>
                    <a:pt x="276" y="150"/>
                  </a:lnTo>
                  <a:cubicBezTo>
                    <a:pt x="338" y="125"/>
                    <a:pt x="338" y="0"/>
                    <a:pt x="25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893575" y="1496125"/>
              <a:ext cx="58750" cy="15000"/>
            </a:xfrm>
            <a:custGeom>
              <a:avLst/>
              <a:gdLst/>
              <a:ahLst/>
              <a:cxnLst/>
              <a:rect l="l" t="t" r="r" b="b"/>
              <a:pathLst>
                <a:path w="2350" h="600" extrusionOk="0">
                  <a:moveTo>
                    <a:pt x="50" y="125"/>
                  </a:moveTo>
                  <a:cubicBezTo>
                    <a:pt x="725" y="462"/>
                    <a:pt x="1525" y="600"/>
                    <a:pt x="2262" y="375"/>
                  </a:cubicBezTo>
                  <a:cubicBezTo>
                    <a:pt x="2350" y="350"/>
                    <a:pt x="2337" y="188"/>
                    <a:pt x="2237" y="200"/>
                  </a:cubicBezTo>
                  <a:cubicBezTo>
                    <a:pt x="1487" y="288"/>
                    <a:pt x="812" y="288"/>
                    <a:pt x="100" y="25"/>
                  </a:cubicBezTo>
                  <a:cubicBezTo>
                    <a:pt x="38" y="0"/>
                    <a:pt x="0" y="100"/>
                    <a:pt x="5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927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825" y="75"/>
                  </a:moveTo>
                  <a:cubicBezTo>
                    <a:pt x="613" y="337"/>
                    <a:pt x="375" y="412"/>
                    <a:pt x="75" y="525"/>
                  </a:cubicBezTo>
                  <a:cubicBezTo>
                    <a:pt x="0" y="562"/>
                    <a:pt x="0" y="687"/>
                    <a:pt x="100" y="675"/>
                  </a:cubicBezTo>
                  <a:cubicBezTo>
                    <a:pt x="450" y="662"/>
                    <a:pt x="763" y="475"/>
                    <a:pt x="963" y="187"/>
                  </a:cubicBezTo>
                  <a:cubicBezTo>
                    <a:pt x="1013" y="100"/>
                    <a:pt x="888" y="0"/>
                    <a:pt x="82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88670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38" y="138"/>
                  </a:moveTo>
                  <a:cubicBezTo>
                    <a:pt x="213" y="437"/>
                    <a:pt x="363" y="750"/>
                    <a:pt x="488" y="1087"/>
                  </a:cubicBezTo>
                  <a:cubicBezTo>
                    <a:pt x="600" y="1437"/>
                    <a:pt x="525" y="1737"/>
                    <a:pt x="488" y="2099"/>
                  </a:cubicBezTo>
                  <a:cubicBezTo>
                    <a:pt x="475" y="2187"/>
                    <a:pt x="600" y="2212"/>
                    <a:pt x="638" y="2137"/>
                  </a:cubicBezTo>
                  <a:cubicBezTo>
                    <a:pt x="1062" y="1437"/>
                    <a:pt x="600" y="600"/>
                    <a:pt x="125" y="50"/>
                  </a:cubicBezTo>
                  <a:cubicBezTo>
                    <a:pt x="75" y="0"/>
                    <a:pt x="0" y="75"/>
                    <a:pt x="25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897000" y="1522975"/>
              <a:ext cx="17200" cy="34700"/>
            </a:xfrm>
            <a:custGeom>
              <a:avLst/>
              <a:gdLst/>
              <a:ahLst/>
              <a:cxnLst/>
              <a:rect l="l" t="t" r="r" b="b"/>
              <a:pathLst>
                <a:path w="688" h="1388" extrusionOk="0">
                  <a:moveTo>
                    <a:pt x="301" y="1263"/>
                  </a:moveTo>
                  <a:cubicBezTo>
                    <a:pt x="563" y="938"/>
                    <a:pt x="688" y="513"/>
                    <a:pt x="638" y="101"/>
                  </a:cubicBezTo>
                  <a:cubicBezTo>
                    <a:pt x="613" y="1"/>
                    <a:pt x="463" y="38"/>
                    <a:pt x="463" y="126"/>
                  </a:cubicBezTo>
                  <a:cubicBezTo>
                    <a:pt x="438" y="513"/>
                    <a:pt x="375" y="813"/>
                    <a:pt x="113" y="1101"/>
                  </a:cubicBezTo>
                  <a:cubicBezTo>
                    <a:pt x="1" y="1238"/>
                    <a:pt x="201" y="1388"/>
                    <a:pt x="301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907925" y="1521425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126" y="213"/>
                  </a:moveTo>
                  <a:cubicBezTo>
                    <a:pt x="351" y="275"/>
                    <a:pt x="551" y="388"/>
                    <a:pt x="776" y="425"/>
                  </a:cubicBezTo>
                  <a:cubicBezTo>
                    <a:pt x="863" y="450"/>
                    <a:pt x="913" y="338"/>
                    <a:pt x="838" y="288"/>
                  </a:cubicBezTo>
                  <a:cubicBezTo>
                    <a:pt x="638" y="163"/>
                    <a:pt x="413" y="75"/>
                    <a:pt x="176" y="38"/>
                  </a:cubicBezTo>
                  <a:cubicBezTo>
                    <a:pt x="51" y="0"/>
                    <a:pt x="1" y="175"/>
                    <a:pt x="12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915425" y="1512975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588" y="563"/>
                  </a:moveTo>
                  <a:cubicBezTo>
                    <a:pt x="501" y="376"/>
                    <a:pt x="376" y="201"/>
                    <a:pt x="213" y="63"/>
                  </a:cubicBezTo>
                  <a:cubicBezTo>
                    <a:pt x="138" y="1"/>
                    <a:pt x="1" y="88"/>
                    <a:pt x="63" y="176"/>
                  </a:cubicBezTo>
                  <a:cubicBezTo>
                    <a:pt x="176" y="351"/>
                    <a:pt x="288" y="501"/>
                    <a:pt x="401" y="663"/>
                  </a:cubicBezTo>
                  <a:cubicBezTo>
                    <a:pt x="476" y="788"/>
                    <a:pt x="651" y="688"/>
                    <a:pt x="588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917300" y="1513300"/>
              <a:ext cx="17225" cy="6900"/>
            </a:xfrm>
            <a:custGeom>
              <a:avLst/>
              <a:gdLst/>
              <a:ahLst/>
              <a:cxnLst/>
              <a:rect l="l" t="t" r="r" b="b"/>
              <a:pathLst>
                <a:path w="689" h="276" extrusionOk="0">
                  <a:moveTo>
                    <a:pt x="126" y="225"/>
                  </a:moveTo>
                  <a:cubicBezTo>
                    <a:pt x="288" y="275"/>
                    <a:pt x="463" y="250"/>
                    <a:pt x="613" y="163"/>
                  </a:cubicBezTo>
                  <a:cubicBezTo>
                    <a:pt x="688" y="113"/>
                    <a:pt x="626" y="0"/>
                    <a:pt x="551" y="25"/>
                  </a:cubicBezTo>
                  <a:lnTo>
                    <a:pt x="176" y="38"/>
                  </a:lnTo>
                  <a:cubicBezTo>
                    <a:pt x="51" y="13"/>
                    <a:pt x="1" y="188"/>
                    <a:pt x="126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92605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501" y="163"/>
                  </a:moveTo>
                  <a:cubicBezTo>
                    <a:pt x="1" y="263"/>
                    <a:pt x="276" y="937"/>
                    <a:pt x="713" y="838"/>
                  </a:cubicBezTo>
                  <a:cubicBezTo>
                    <a:pt x="1150" y="750"/>
                    <a:pt x="1013" y="0"/>
                    <a:pt x="513" y="150"/>
                  </a:cubicBezTo>
                  <a:cubicBezTo>
                    <a:pt x="401" y="188"/>
                    <a:pt x="426" y="350"/>
                    <a:pt x="538" y="350"/>
                  </a:cubicBezTo>
                  <a:cubicBezTo>
                    <a:pt x="538" y="350"/>
                    <a:pt x="538" y="325"/>
                    <a:pt x="551" y="325"/>
                  </a:cubicBezTo>
                  <a:cubicBezTo>
                    <a:pt x="663" y="288"/>
                    <a:pt x="613" y="125"/>
                    <a:pt x="50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620967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25" y="2949"/>
                  </a:moveTo>
                  <a:cubicBezTo>
                    <a:pt x="5049" y="7611"/>
                    <a:pt x="11447" y="0"/>
                    <a:pt x="17096" y="1300"/>
                  </a:cubicBezTo>
                  <a:cubicBezTo>
                    <a:pt x="20083" y="2000"/>
                    <a:pt x="22045" y="4312"/>
                    <a:pt x="21945" y="7373"/>
                  </a:cubicBezTo>
                  <a:cubicBezTo>
                    <a:pt x="21932" y="7461"/>
                    <a:pt x="21820" y="7461"/>
                    <a:pt x="21807" y="7373"/>
                  </a:cubicBezTo>
                  <a:cubicBezTo>
                    <a:pt x="21532" y="1100"/>
                    <a:pt x="14534" y="887"/>
                    <a:pt x="10173" y="2724"/>
                  </a:cubicBezTo>
                  <a:cubicBezTo>
                    <a:pt x="8448" y="3449"/>
                    <a:pt x="6736" y="4437"/>
                    <a:pt x="4837" y="4661"/>
                  </a:cubicBezTo>
                  <a:cubicBezTo>
                    <a:pt x="2937" y="4886"/>
                    <a:pt x="1425" y="4387"/>
                    <a:pt x="88" y="3087"/>
                  </a:cubicBezTo>
                  <a:cubicBezTo>
                    <a:pt x="0" y="2999"/>
                    <a:pt x="125" y="2874"/>
                    <a:pt x="213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6575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7224" y="1688"/>
                  </a:moveTo>
                  <a:cubicBezTo>
                    <a:pt x="7086" y="3700"/>
                    <a:pt x="4624" y="4862"/>
                    <a:pt x="2825" y="4325"/>
                  </a:cubicBezTo>
                  <a:cubicBezTo>
                    <a:pt x="1313" y="3875"/>
                    <a:pt x="0" y="1338"/>
                    <a:pt x="1388" y="88"/>
                  </a:cubicBezTo>
                  <a:cubicBezTo>
                    <a:pt x="1463" y="1"/>
                    <a:pt x="1588" y="126"/>
                    <a:pt x="1500" y="201"/>
                  </a:cubicBezTo>
                  <a:cubicBezTo>
                    <a:pt x="113" y="1725"/>
                    <a:pt x="1775" y="4025"/>
                    <a:pt x="3400" y="4225"/>
                  </a:cubicBezTo>
                  <a:cubicBezTo>
                    <a:pt x="4949" y="4425"/>
                    <a:pt x="6911" y="3413"/>
                    <a:pt x="7024" y="1688"/>
                  </a:cubicBezTo>
                  <a:cubicBezTo>
                    <a:pt x="7036" y="1563"/>
                    <a:pt x="7236" y="1563"/>
                    <a:pt x="7224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6628300" y="1348025"/>
              <a:ext cx="73450" cy="77200"/>
            </a:xfrm>
            <a:custGeom>
              <a:avLst/>
              <a:gdLst/>
              <a:ahLst/>
              <a:cxnLst/>
              <a:rect l="l" t="t" r="r" b="b"/>
              <a:pathLst>
                <a:path w="2938" h="3088" extrusionOk="0">
                  <a:moveTo>
                    <a:pt x="88" y="488"/>
                  </a:moveTo>
                  <a:cubicBezTo>
                    <a:pt x="913" y="1"/>
                    <a:pt x="2138" y="351"/>
                    <a:pt x="2550" y="1238"/>
                  </a:cubicBezTo>
                  <a:cubicBezTo>
                    <a:pt x="2938" y="2063"/>
                    <a:pt x="2325" y="2987"/>
                    <a:pt x="1451" y="3075"/>
                  </a:cubicBezTo>
                  <a:cubicBezTo>
                    <a:pt x="1338" y="3087"/>
                    <a:pt x="1313" y="2900"/>
                    <a:pt x="1426" y="2887"/>
                  </a:cubicBezTo>
                  <a:cubicBezTo>
                    <a:pt x="2238" y="2737"/>
                    <a:pt x="2738" y="1913"/>
                    <a:pt x="2275" y="1163"/>
                  </a:cubicBezTo>
                  <a:cubicBezTo>
                    <a:pt x="1800" y="476"/>
                    <a:pt x="901" y="251"/>
                    <a:pt x="163" y="625"/>
                  </a:cubicBezTo>
                  <a:cubicBezTo>
                    <a:pt x="76" y="675"/>
                    <a:pt x="1" y="538"/>
                    <a:pt x="88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66555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6641425" y="1240875"/>
              <a:ext cx="206550" cy="104050"/>
            </a:xfrm>
            <a:custGeom>
              <a:avLst/>
              <a:gdLst/>
              <a:ahLst/>
              <a:cxnLst/>
              <a:rect l="l" t="t" r="r" b="b"/>
              <a:pathLst>
                <a:path w="8262" h="4162" extrusionOk="0">
                  <a:moveTo>
                    <a:pt x="138" y="25"/>
                  </a:moveTo>
                  <a:cubicBezTo>
                    <a:pt x="1263" y="263"/>
                    <a:pt x="2325" y="725"/>
                    <a:pt x="3275" y="1375"/>
                  </a:cubicBezTo>
                  <a:cubicBezTo>
                    <a:pt x="4725" y="2387"/>
                    <a:pt x="6199" y="4162"/>
                    <a:pt x="8086" y="2875"/>
                  </a:cubicBezTo>
                  <a:cubicBezTo>
                    <a:pt x="8161" y="2825"/>
                    <a:pt x="8261" y="2950"/>
                    <a:pt x="8186" y="3012"/>
                  </a:cubicBezTo>
                  <a:cubicBezTo>
                    <a:pt x="7436" y="3699"/>
                    <a:pt x="6487" y="3699"/>
                    <a:pt x="5562" y="3299"/>
                  </a:cubicBezTo>
                  <a:cubicBezTo>
                    <a:pt x="4887" y="2999"/>
                    <a:pt x="4362" y="2475"/>
                    <a:pt x="3787" y="2025"/>
                  </a:cubicBezTo>
                  <a:cubicBezTo>
                    <a:pt x="2713" y="1137"/>
                    <a:pt x="1450" y="500"/>
                    <a:pt x="88" y="175"/>
                  </a:cubicBezTo>
                  <a:cubicBezTo>
                    <a:pt x="1" y="150"/>
                    <a:pt x="38" y="0"/>
                    <a:pt x="13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6499275" y="1245875"/>
              <a:ext cx="88450" cy="80000"/>
            </a:xfrm>
            <a:custGeom>
              <a:avLst/>
              <a:gdLst/>
              <a:ahLst/>
              <a:cxnLst/>
              <a:rect l="l" t="t" r="r" b="b"/>
              <a:pathLst>
                <a:path w="3538" h="3200" extrusionOk="0">
                  <a:moveTo>
                    <a:pt x="101" y="313"/>
                  </a:moveTo>
                  <a:cubicBezTo>
                    <a:pt x="988" y="113"/>
                    <a:pt x="1838" y="0"/>
                    <a:pt x="2638" y="488"/>
                  </a:cubicBezTo>
                  <a:cubicBezTo>
                    <a:pt x="3175" y="813"/>
                    <a:pt x="3537" y="1325"/>
                    <a:pt x="3437" y="1975"/>
                  </a:cubicBezTo>
                  <a:cubicBezTo>
                    <a:pt x="3337" y="2587"/>
                    <a:pt x="2838" y="3062"/>
                    <a:pt x="2225" y="3137"/>
                  </a:cubicBezTo>
                  <a:cubicBezTo>
                    <a:pt x="1750" y="3187"/>
                    <a:pt x="1075" y="3024"/>
                    <a:pt x="1026" y="2475"/>
                  </a:cubicBezTo>
                  <a:cubicBezTo>
                    <a:pt x="1013" y="2387"/>
                    <a:pt x="1150" y="2387"/>
                    <a:pt x="1150" y="2475"/>
                  </a:cubicBezTo>
                  <a:cubicBezTo>
                    <a:pt x="1225" y="3199"/>
                    <a:pt x="2438" y="2937"/>
                    <a:pt x="2750" y="2712"/>
                  </a:cubicBezTo>
                  <a:cubicBezTo>
                    <a:pt x="3237" y="2362"/>
                    <a:pt x="3387" y="1700"/>
                    <a:pt x="3087" y="1175"/>
                  </a:cubicBezTo>
                  <a:cubicBezTo>
                    <a:pt x="2475" y="163"/>
                    <a:pt x="1125" y="263"/>
                    <a:pt x="151" y="488"/>
                  </a:cubicBezTo>
                  <a:cubicBezTo>
                    <a:pt x="38" y="513"/>
                    <a:pt x="1" y="338"/>
                    <a:pt x="101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6443675" y="1272100"/>
              <a:ext cx="33125" cy="43775"/>
            </a:xfrm>
            <a:custGeom>
              <a:avLst/>
              <a:gdLst/>
              <a:ahLst/>
              <a:cxnLst/>
              <a:rect l="l" t="t" r="r" b="b"/>
              <a:pathLst>
                <a:path w="1325" h="1751" extrusionOk="0">
                  <a:moveTo>
                    <a:pt x="88" y="188"/>
                  </a:moveTo>
                  <a:cubicBezTo>
                    <a:pt x="638" y="1"/>
                    <a:pt x="1325" y="326"/>
                    <a:pt x="1250" y="976"/>
                  </a:cubicBezTo>
                  <a:cubicBezTo>
                    <a:pt x="1200" y="1413"/>
                    <a:pt x="500" y="1750"/>
                    <a:pt x="238" y="1326"/>
                  </a:cubicBezTo>
                  <a:cubicBezTo>
                    <a:pt x="175" y="1213"/>
                    <a:pt x="350" y="1101"/>
                    <a:pt x="425" y="1213"/>
                  </a:cubicBezTo>
                  <a:cubicBezTo>
                    <a:pt x="538" y="1288"/>
                    <a:pt x="675" y="1301"/>
                    <a:pt x="800" y="1263"/>
                  </a:cubicBezTo>
                  <a:cubicBezTo>
                    <a:pt x="1075" y="1026"/>
                    <a:pt x="1125" y="813"/>
                    <a:pt x="950" y="613"/>
                  </a:cubicBezTo>
                  <a:cubicBezTo>
                    <a:pt x="788" y="301"/>
                    <a:pt x="450" y="263"/>
                    <a:pt x="138" y="351"/>
                  </a:cubicBezTo>
                  <a:cubicBezTo>
                    <a:pt x="38" y="376"/>
                    <a:pt x="0" y="226"/>
                    <a:pt x="10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835450" y="1292100"/>
              <a:ext cx="31875" cy="31900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325" y="925"/>
                  </a:moveTo>
                  <a:cubicBezTo>
                    <a:pt x="0" y="563"/>
                    <a:pt x="450" y="1"/>
                    <a:pt x="863" y="326"/>
                  </a:cubicBezTo>
                  <a:cubicBezTo>
                    <a:pt x="1275" y="651"/>
                    <a:pt x="800" y="1275"/>
                    <a:pt x="388" y="975"/>
                  </a:cubicBezTo>
                  <a:cubicBezTo>
                    <a:pt x="325" y="925"/>
                    <a:pt x="375" y="813"/>
                    <a:pt x="463" y="826"/>
                  </a:cubicBezTo>
                  <a:lnTo>
                    <a:pt x="463" y="826"/>
                  </a:lnTo>
                  <a:cubicBezTo>
                    <a:pt x="500" y="901"/>
                    <a:pt x="400" y="1000"/>
                    <a:pt x="338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713600" y="1274925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63"/>
                  </a:moveTo>
                  <a:cubicBezTo>
                    <a:pt x="1550" y="1163"/>
                    <a:pt x="2575" y="2675"/>
                    <a:pt x="3087" y="4374"/>
                  </a:cubicBezTo>
                  <a:cubicBezTo>
                    <a:pt x="3112" y="4462"/>
                    <a:pt x="2975" y="4524"/>
                    <a:pt x="2925" y="4437"/>
                  </a:cubicBezTo>
                  <a:cubicBezTo>
                    <a:pt x="2175" y="2825"/>
                    <a:pt x="1413" y="1338"/>
                    <a:pt x="63" y="150"/>
                  </a:cubicBezTo>
                  <a:cubicBezTo>
                    <a:pt x="1" y="100"/>
                    <a:pt x="88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6777025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500" y="500"/>
                  </a:moveTo>
                  <a:lnTo>
                    <a:pt x="500" y="563"/>
                  </a:lnTo>
                  <a:cubicBezTo>
                    <a:pt x="425" y="638"/>
                    <a:pt x="313" y="550"/>
                    <a:pt x="350" y="450"/>
                  </a:cubicBezTo>
                  <a:cubicBezTo>
                    <a:pt x="600" y="0"/>
                    <a:pt x="1225" y="550"/>
                    <a:pt x="888" y="925"/>
                  </a:cubicBezTo>
                  <a:cubicBezTo>
                    <a:pt x="550" y="1300"/>
                    <a:pt x="0" y="750"/>
                    <a:pt x="388" y="388"/>
                  </a:cubicBezTo>
                  <a:cubicBezTo>
                    <a:pt x="463" y="325"/>
                    <a:pt x="563" y="425"/>
                    <a:pt x="500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753275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213" y="126"/>
                  </a:moveTo>
                  <a:cubicBezTo>
                    <a:pt x="226" y="201"/>
                    <a:pt x="213" y="276"/>
                    <a:pt x="163" y="326"/>
                  </a:cubicBezTo>
                  <a:cubicBezTo>
                    <a:pt x="126" y="388"/>
                    <a:pt x="1" y="376"/>
                    <a:pt x="1" y="288"/>
                  </a:cubicBezTo>
                  <a:cubicBezTo>
                    <a:pt x="13" y="238"/>
                    <a:pt x="13" y="176"/>
                    <a:pt x="26" y="126"/>
                  </a:cubicBezTo>
                  <a:cubicBezTo>
                    <a:pt x="26" y="1"/>
                    <a:pt x="213" y="1"/>
                    <a:pt x="2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617075" y="1363650"/>
              <a:ext cx="10000" cy="6900"/>
            </a:xfrm>
            <a:custGeom>
              <a:avLst/>
              <a:gdLst/>
              <a:ahLst/>
              <a:cxnLst/>
              <a:rect l="l" t="t" r="r" b="b"/>
              <a:pathLst>
                <a:path w="400" h="276" extrusionOk="0">
                  <a:moveTo>
                    <a:pt x="312" y="188"/>
                  </a:moveTo>
                  <a:cubicBezTo>
                    <a:pt x="250" y="225"/>
                    <a:pt x="175" y="250"/>
                    <a:pt x="100" y="263"/>
                  </a:cubicBezTo>
                  <a:cubicBezTo>
                    <a:pt x="38" y="275"/>
                    <a:pt x="0" y="213"/>
                    <a:pt x="38" y="163"/>
                  </a:cubicBezTo>
                  <a:cubicBezTo>
                    <a:pt x="88" y="100"/>
                    <a:pt x="163" y="50"/>
                    <a:pt x="250" y="25"/>
                  </a:cubicBezTo>
                  <a:cubicBezTo>
                    <a:pt x="337" y="0"/>
                    <a:pt x="400" y="138"/>
                    <a:pt x="312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611450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100" y="13"/>
                  </a:moveTo>
                  <a:cubicBezTo>
                    <a:pt x="950" y="0"/>
                    <a:pt x="1812" y="75"/>
                    <a:pt x="2649" y="250"/>
                  </a:cubicBezTo>
                  <a:cubicBezTo>
                    <a:pt x="3812" y="488"/>
                    <a:pt x="4924" y="925"/>
                    <a:pt x="6111" y="613"/>
                  </a:cubicBezTo>
                  <a:cubicBezTo>
                    <a:pt x="6223" y="575"/>
                    <a:pt x="6273" y="763"/>
                    <a:pt x="6161" y="788"/>
                  </a:cubicBezTo>
                  <a:cubicBezTo>
                    <a:pt x="5361" y="1100"/>
                    <a:pt x="4636" y="950"/>
                    <a:pt x="3824" y="775"/>
                  </a:cubicBezTo>
                  <a:cubicBezTo>
                    <a:pt x="2587" y="500"/>
                    <a:pt x="1375" y="250"/>
                    <a:pt x="100" y="188"/>
                  </a:cubicBezTo>
                  <a:cubicBezTo>
                    <a:pt x="0" y="175"/>
                    <a:pt x="0" y="25"/>
                    <a:pt x="100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756400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450" y="688"/>
                  </a:moveTo>
                  <a:lnTo>
                    <a:pt x="563" y="651"/>
                  </a:lnTo>
                  <a:cubicBezTo>
                    <a:pt x="625" y="726"/>
                    <a:pt x="563" y="826"/>
                    <a:pt x="475" y="813"/>
                  </a:cubicBezTo>
                  <a:cubicBezTo>
                    <a:pt x="1" y="651"/>
                    <a:pt x="475" y="1"/>
                    <a:pt x="863" y="226"/>
                  </a:cubicBezTo>
                  <a:cubicBezTo>
                    <a:pt x="1325" y="526"/>
                    <a:pt x="788" y="1238"/>
                    <a:pt x="350" y="801"/>
                  </a:cubicBezTo>
                  <a:cubicBezTo>
                    <a:pt x="301" y="738"/>
                    <a:pt x="375" y="638"/>
                    <a:pt x="450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6761100" y="1291175"/>
              <a:ext cx="72800" cy="22525"/>
            </a:xfrm>
            <a:custGeom>
              <a:avLst/>
              <a:gdLst/>
              <a:ahLst/>
              <a:cxnLst/>
              <a:rect l="l" t="t" r="r" b="b"/>
              <a:pathLst>
                <a:path w="2912" h="901" extrusionOk="0">
                  <a:moveTo>
                    <a:pt x="100" y="638"/>
                  </a:moveTo>
                  <a:cubicBezTo>
                    <a:pt x="412" y="338"/>
                    <a:pt x="800" y="150"/>
                    <a:pt x="1225" y="100"/>
                  </a:cubicBezTo>
                  <a:cubicBezTo>
                    <a:pt x="1700" y="38"/>
                    <a:pt x="2387" y="0"/>
                    <a:pt x="2799" y="263"/>
                  </a:cubicBezTo>
                  <a:cubicBezTo>
                    <a:pt x="2912" y="325"/>
                    <a:pt x="2837" y="488"/>
                    <a:pt x="2724" y="463"/>
                  </a:cubicBezTo>
                  <a:cubicBezTo>
                    <a:pt x="1937" y="263"/>
                    <a:pt x="900" y="213"/>
                    <a:pt x="262" y="800"/>
                  </a:cubicBezTo>
                  <a:cubicBezTo>
                    <a:pt x="150" y="900"/>
                    <a:pt x="0" y="738"/>
                    <a:pt x="1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6762650" y="1296800"/>
              <a:ext cx="70325" cy="23450"/>
            </a:xfrm>
            <a:custGeom>
              <a:avLst/>
              <a:gdLst/>
              <a:ahLst/>
              <a:cxnLst/>
              <a:rect l="l" t="t" r="r" b="b"/>
              <a:pathLst>
                <a:path w="2813" h="938" extrusionOk="0">
                  <a:moveTo>
                    <a:pt x="2750" y="200"/>
                  </a:moveTo>
                  <a:cubicBezTo>
                    <a:pt x="2237" y="887"/>
                    <a:pt x="800" y="937"/>
                    <a:pt x="100" y="575"/>
                  </a:cubicBezTo>
                  <a:cubicBezTo>
                    <a:pt x="1" y="513"/>
                    <a:pt x="75" y="375"/>
                    <a:pt x="175" y="388"/>
                  </a:cubicBezTo>
                  <a:cubicBezTo>
                    <a:pt x="888" y="500"/>
                    <a:pt x="2050" y="762"/>
                    <a:pt x="2600" y="88"/>
                  </a:cubicBezTo>
                  <a:cubicBezTo>
                    <a:pt x="2675" y="0"/>
                    <a:pt x="2812" y="113"/>
                    <a:pt x="2762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6662675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413" y="163"/>
                  </a:moveTo>
                  <a:cubicBezTo>
                    <a:pt x="238" y="800"/>
                    <a:pt x="325" y="1475"/>
                    <a:pt x="650" y="2037"/>
                  </a:cubicBezTo>
                  <a:cubicBezTo>
                    <a:pt x="725" y="2162"/>
                    <a:pt x="538" y="2275"/>
                    <a:pt x="463" y="2150"/>
                  </a:cubicBezTo>
                  <a:cubicBezTo>
                    <a:pt x="88" y="1537"/>
                    <a:pt x="1" y="800"/>
                    <a:pt x="226" y="113"/>
                  </a:cubicBezTo>
                  <a:cubicBezTo>
                    <a:pt x="263" y="0"/>
                    <a:pt x="438" y="50"/>
                    <a:pt x="413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6669850" y="1250875"/>
              <a:ext cx="15975" cy="54375"/>
            </a:xfrm>
            <a:custGeom>
              <a:avLst/>
              <a:gdLst/>
              <a:ahLst/>
              <a:cxnLst/>
              <a:rect l="l" t="t" r="r" b="b"/>
              <a:pathLst>
                <a:path w="639" h="2175" extrusionOk="0">
                  <a:moveTo>
                    <a:pt x="176" y="1987"/>
                  </a:moveTo>
                  <a:cubicBezTo>
                    <a:pt x="313" y="1625"/>
                    <a:pt x="351" y="1225"/>
                    <a:pt x="301" y="850"/>
                  </a:cubicBezTo>
                  <a:cubicBezTo>
                    <a:pt x="251" y="563"/>
                    <a:pt x="101" y="388"/>
                    <a:pt x="13" y="150"/>
                  </a:cubicBezTo>
                  <a:cubicBezTo>
                    <a:pt x="1" y="100"/>
                    <a:pt x="26" y="63"/>
                    <a:pt x="63" y="50"/>
                  </a:cubicBezTo>
                  <a:cubicBezTo>
                    <a:pt x="363" y="0"/>
                    <a:pt x="463" y="325"/>
                    <a:pt x="526" y="563"/>
                  </a:cubicBezTo>
                  <a:cubicBezTo>
                    <a:pt x="638" y="1062"/>
                    <a:pt x="588" y="1575"/>
                    <a:pt x="401" y="2050"/>
                  </a:cubicBezTo>
                  <a:cubicBezTo>
                    <a:pt x="351" y="2175"/>
                    <a:pt x="138" y="2125"/>
                    <a:pt x="188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8"/>
            <p:cNvSpPr/>
            <p:nvPr/>
          </p:nvSpPr>
          <p:spPr>
            <a:xfrm>
              <a:off x="6330275" y="1310225"/>
              <a:ext cx="82800" cy="26900"/>
            </a:xfrm>
            <a:custGeom>
              <a:avLst/>
              <a:gdLst/>
              <a:ahLst/>
              <a:cxnLst/>
              <a:rect l="l" t="t" r="r" b="b"/>
              <a:pathLst>
                <a:path w="3312" h="1076" extrusionOk="0">
                  <a:moveTo>
                    <a:pt x="138" y="151"/>
                  </a:moveTo>
                  <a:cubicBezTo>
                    <a:pt x="1150" y="1"/>
                    <a:pt x="2512" y="151"/>
                    <a:pt x="3262" y="913"/>
                  </a:cubicBezTo>
                  <a:cubicBezTo>
                    <a:pt x="3312" y="963"/>
                    <a:pt x="3262" y="1075"/>
                    <a:pt x="3174" y="1050"/>
                  </a:cubicBezTo>
                  <a:cubicBezTo>
                    <a:pt x="2712" y="888"/>
                    <a:pt x="2299" y="600"/>
                    <a:pt x="1812" y="475"/>
                  </a:cubicBezTo>
                  <a:cubicBezTo>
                    <a:pt x="1275" y="338"/>
                    <a:pt x="712" y="300"/>
                    <a:pt x="150" y="363"/>
                  </a:cubicBezTo>
                  <a:cubicBezTo>
                    <a:pt x="38" y="375"/>
                    <a:pt x="0" y="163"/>
                    <a:pt x="12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6312450" y="1314900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900" y="1001"/>
                  </a:moveTo>
                  <a:cubicBezTo>
                    <a:pt x="3275" y="1113"/>
                    <a:pt x="2613" y="1238"/>
                    <a:pt x="1975" y="1151"/>
                  </a:cubicBezTo>
                  <a:cubicBezTo>
                    <a:pt x="1300" y="1038"/>
                    <a:pt x="713" y="688"/>
                    <a:pt x="151" y="313"/>
                  </a:cubicBezTo>
                  <a:cubicBezTo>
                    <a:pt x="1" y="226"/>
                    <a:pt x="138" y="1"/>
                    <a:pt x="276" y="88"/>
                  </a:cubicBezTo>
                  <a:cubicBezTo>
                    <a:pt x="751" y="401"/>
                    <a:pt x="1238" y="713"/>
                    <a:pt x="1788" y="851"/>
                  </a:cubicBezTo>
                  <a:cubicBezTo>
                    <a:pt x="2463" y="1013"/>
                    <a:pt x="3175" y="901"/>
                    <a:pt x="3837" y="788"/>
                  </a:cubicBezTo>
                  <a:cubicBezTo>
                    <a:pt x="3975" y="776"/>
                    <a:pt x="4025" y="976"/>
                    <a:pt x="3900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68148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4512" y="21958"/>
                  </a:moveTo>
                  <a:cubicBezTo>
                    <a:pt x="3200" y="20621"/>
                    <a:pt x="2700" y="19108"/>
                    <a:pt x="2925" y="17209"/>
                  </a:cubicBezTo>
                  <a:cubicBezTo>
                    <a:pt x="3087" y="15809"/>
                    <a:pt x="3712" y="14560"/>
                    <a:pt x="4249" y="13285"/>
                  </a:cubicBezTo>
                  <a:cubicBezTo>
                    <a:pt x="6124" y="8811"/>
                    <a:pt x="7998" y="576"/>
                    <a:pt x="213" y="238"/>
                  </a:cubicBezTo>
                  <a:cubicBezTo>
                    <a:pt x="138" y="238"/>
                    <a:pt x="138" y="113"/>
                    <a:pt x="213" y="101"/>
                  </a:cubicBezTo>
                  <a:cubicBezTo>
                    <a:pt x="3262" y="1"/>
                    <a:pt x="5599" y="1975"/>
                    <a:pt x="6286" y="4962"/>
                  </a:cubicBezTo>
                  <a:cubicBezTo>
                    <a:pt x="7598" y="10611"/>
                    <a:pt x="0" y="17034"/>
                    <a:pt x="4637" y="21833"/>
                  </a:cubicBezTo>
                  <a:cubicBezTo>
                    <a:pt x="4724" y="21908"/>
                    <a:pt x="4599" y="22045"/>
                    <a:pt x="4512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6715800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3187" y="201"/>
                  </a:moveTo>
                  <a:cubicBezTo>
                    <a:pt x="1450" y="326"/>
                    <a:pt x="450" y="2288"/>
                    <a:pt x="637" y="3837"/>
                  </a:cubicBezTo>
                  <a:cubicBezTo>
                    <a:pt x="850" y="5462"/>
                    <a:pt x="3137" y="7124"/>
                    <a:pt x="4661" y="5724"/>
                  </a:cubicBezTo>
                  <a:cubicBezTo>
                    <a:pt x="4736" y="5649"/>
                    <a:pt x="4861" y="5774"/>
                    <a:pt x="4786" y="5849"/>
                  </a:cubicBezTo>
                  <a:cubicBezTo>
                    <a:pt x="3537" y="7237"/>
                    <a:pt x="987" y="5924"/>
                    <a:pt x="537" y="4412"/>
                  </a:cubicBezTo>
                  <a:cubicBezTo>
                    <a:pt x="0" y="2600"/>
                    <a:pt x="1162" y="151"/>
                    <a:pt x="3187" y="13"/>
                  </a:cubicBezTo>
                  <a:cubicBezTo>
                    <a:pt x="3312" y="1"/>
                    <a:pt x="3312" y="201"/>
                    <a:pt x="318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6781700" y="1520175"/>
              <a:ext cx="77200" cy="73125"/>
            </a:xfrm>
            <a:custGeom>
              <a:avLst/>
              <a:gdLst/>
              <a:ahLst/>
              <a:cxnLst/>
              <a:rect l="l" t="t" r="r" b="b"/>
              <a:pathLst>
                <a:path w="3088" h="2925" extrusionOk="0">
                  <a:moveTo>
                    <a:pt x="2463" y="2775"/>
                  </a:moveTo>
                  <a:cubicBezTo>
                    <a:pt x="2838" y="2037"/>
                    <a:pt x="2613" y="1138"/>
                    <a:pt x="1925" y="675"/>
                  </a:cubicBezTo>
                  <a:cubicBezTo>
                    <a:pt x="1188" y="188"/>
                    <a:pt x="351" y="713"/>
                    <a:pt x="213" y="1512"/>
                  </a:cubicBezTo>
                  <a:cubicBezTo>
                    <a:pt x="188" y="1625"/>
                    <a:pt x="1" y="1600"/>
                    <a:pt x="13" y="1487"/>
                  </a:cubicBezTo>
                  <a:cubicBezTo>
                    <a:pt x="101" y="613"/>
                    <a:pt x="1026" y="0"/>
                    <a:pt x="1850" y="388"/>
                  </a:cubicBezTo>
                  <a:cubicBezTo>
                    <a:pt x="2738" y="800"/>
                    <a:pt x="3088" y="2025"/>
                    <a:pt x="2600" y="2850"/>
                  </a:cubicBezTo>
                  <a:cubicBezTo>
                    <a:pt x="2550" y="2925"/>
                    <a:pt x="2425" y="2862"/>
                    <a:pt x="2463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6787950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862300" y="1373950"/>
              <a:ext cx="104075" cy="206550"/>
            </a:xfrm>
            <a:custGeom>
              <a:avLst/>
              <a:gdLst/>
              <a:ahLst/>
              <a:cxnLst/>
              <a:rect l="l" t="t" r="r" b="b"/>
              <a:pathLst>
                <a:path w="4163" h="8262" extrusionOk="0">
                  <a:moveTo>
                    <a:pt x="3987" y="8174"/>
                  </a:moveTo>
                  <a:cubicBezTo>
                    <a:pt x="3700" y="6974"/>
                    <a:pt x="3175" y="5862"/>
                    <a:pt x="2438" y="4887"/>
                  </a:cubicBezTo>
                  <a:cubicBezTo>
                    <a:pt x="1913" y="4187"/>
                    <a:pt x="1226" y="3525"/>
                    <a:pt x="851" y="2700"/>
                  </a:cubicBezTo>
                  <a:cubicBezTo>
                    <a:pt x="451" y="1788"/>
                    <a:pt x="463" y="826"/>
                    <a:pt x="1138" y="76"/>
                  </a:cubicBezTo>
                  <a:cubicBezTo>
                    <a:pt x="1201" y="1"/>
                    <a:pt x="1338" y="88"/>
                    <a:pt x="1276" y="176"/>
                  </a:cubicBezTo>
                  <a:cubicBezTo>
                    <a:pt x="1" y="2050"/>
                    <a:pt x="1763" y="3537"/>
                    <a:pt x="2775" y="4987"/>
                  </a:cubicBezTo>
                  <a:cubicBezTo>
                    <a:pt x="3425" y="5937"/>
                    <a:pt x="3887" y="6999"/>
                    <a:pt x="4137" y="8124"/>
                  </a:cubicBezTo>
                  <a:cubicBezTo>
                    <a:pt x="4162" y="8224"/>
                    <a:pt x="4012" y="8261"/>
                    <a:pt x="3975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879800" y="1634200"/>
              <a:ext cx="81575" cy="88450"/>
            </a:xfrm>
            <a:custGeom>
              <a:avLst/>
              <a:gdLst/>
              <a:ahLst/>
              <a:cxnLst/>
              <a:rect l="l" t="t" r="r" b="b"/>
              <a:pathLst>
                <a:path w="3263" h="3538" extrusionOk="0">
                  <a:moveTo>
                    <a:pt x="2775" y="3387"/>
                  </a:moveTo>
                  <a:cubicBezTo>
                    <a:pt x="2988" y="2413"/>
                    <a:pt x="3087" y="1050"/>
                    <a:pt x="2088" y="438"/>
                  </a:cubicBezTo>
                  <a:cubicBezTo>
                    <a:pt x="1613" y="176"/>
                    <a:pt x="1013" y="263"/>
                    <a:pt x="638" y="650"/>
                  </a:cubicBezTo>
                  <a:cubicBezTo>
                    <a:pt x="338" y="975"/>
                    <a:pt x="1" y="2300"/>
                    <a:pt x="788" y="2388"/>
                  </a:cubicBezTo>
                  <a:cubicBezTo>
                    <a:pt x="876" y="2388"/>
                    <a:pt x="876" y="2525"/>
                    <a:pt x="788" y="2512"/>
                  </a:cubicBezTo>
                  <a:cubicBezTo>
                    <a:pt x="251" y="2462"/>
                    <a:pt x="76" y="1788"/>
                    <a:pt x="126" y="1313"/>
                  </a:cubicBezTo>
                  <a:cubicBezTo>
                    <a:pt x="201" y="700"/>
                    <a:pt x="676" y="201"/>
                    <a:pt x="1288" y="101"/>
                  </a:cubicBezTo>
                  <a:cubicBezTo>
                    <a:pt x="1938" y="1"/>
                    <a:pt x="2450" y="363"/>
                    <a:pt x="2775" y="900"/>
                  </a:cubicBezTo>
                  <a:cubicBezTo>
                    <a:pt x="3262" y="1700"/>
                    <a:pt x="3150" y="2562"/>
                    <a:pt x="2950" y="3425"/>
                  </a:cubicBezTo>
                  <a:cubicBezTo>
                    <a:pt x="2925" y="3537"/>
                    <a:pt x="2750" y="3500"/>
                    <a:pt x="2775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89105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1413" y="1175"/>
                  </a:moveTo>
                  <a:cubicBezTo>
                    <a:pt x="1500" y="863"/>
                    <a:pt x="1450" y="538"/>
                    <a:pt x="1150" y="363"/>
                  </a:cubicBezTo>
                  <a:cubicBezTo>
                    <a:pt x="938" y="188"/>
                    <a:pt x="725" y="238"/>
                    <a:pt x="501" y="525"/>
                  </a:cubicBezTo>
                  <a:cubicBezTo>
                    <a:pt x="451" y="650"/>
                    <a:pt x="463" y="788"/>
                    <a:pt x="538" y="900"/>
                  </a:cubicBezTo>
                  <a:cubicBezTo>
                    <a:pt x="650" y="975"/>
                    <a:pt x="551" y="1150"/>
                    <a:pt x="438" y="1075"/>
                  </a:cubicBezTo>
                  <a:cubicBezTo>
                    <a:pt x="1" y="813"/>
                    <a:pt x="351" y="113"/>
                    <a:pt x="775" y="63"/>
                  </a:cubicBezTo>
                  <a:cubicBezTo>
                    <a:pt x="1438" y="0"/>
                    <a:pt x="1763" y="688"/>
                    <a:pt x="1563" y="1225"/>
                  </a:cubicBezTo>
                  <a:cubicBezTo>
                    <a:pt x="1525" y="1325"/>
                    <a:pt x="1375" y="1288"/>
                    <a:pt x="140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88292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   <a:lnTo>
                    <a:pt x="463" y="825"/>
                  </a:lnTo>
                  <a:cubicBezTo>
                    <a:pt x="463" y="900"/>
                    <a:pt x="363" y="950"/>
                    <a:pt x="301" y="887"/>
                  </a:cubicBezTo>
                  <a:cubicBezTo>
                    <a:pt x="1" y="475"/>
                    <a:pt x="638" y="0"/>
                    <a:pt x="963" y="412"/>
                  </a:cubicBezTo>
                  <a:cubicBezTo>
                    <a:pt x="1288" y="825"/>
                    <a:pt x="726" y="1275"/>
                    <a:pt x="363" y="950"/>
                  </a:cubicBezTo>
                  <a:cubicBezTo>
                    <a:pt x="288" y="887"/>
                    <a:pt x="376" y="775"/>
                    <a:pt x="463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8192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4374" y="3050"/>
                  </a:moveTo>
                  <a:cubicBezTo>
                    <a:pt x="3187" y="1688"/>
                    <a:pt x="1700" y="926"/>
                    <a:pt x="88" y="176"/>
                  </a:cubicBezTo>
                  <a:cubicBezTo>
                    <a:pt x="0" y="138"/>
                    <a:pt x="63" y="1"/>
                    <a:pt x="150" y="26"/>
                  </a:cubicBezTo>
                  <a:cubicBezTo>
                    <a:pt x="1850" y="538"/>
                    <a:pt x="3362" y="1550"/>
                    <a:pt x="4462" y="2950"/>
                  </a:cubicBezTo>
                  <a:cubicBezTo>
                    <a:pt x="4524" y="3012"/>
                    <a:pt x="4424" y="3100"/>
                    <a:pt x="4374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798275" y="1413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850"/>
                  </a:moveTo>
                  <a:cubicBezTo>
                    <a:pt x="550" y="1238"/>
                    <a:pt x="0" y="700"/>
                    <a:pt x="375" y="350"/>
                  </a:cubicBezTo>
                  <a:cubicBezTo>
                    <a:pt x="750" y="0"/>
                    <a:pt x="1300" y="638"/>
                    <a:pt x="850" y="888"/>
                  </a:cubicBezTo>
                  <a:cubicBezTo>
                    <a:pt x="762" y="925"/>
                    <a:pt x="675" y="813"/>
                    <a:pt x="737" y="738"/>
                  </a:cubicBezTo>
                  <a:lnTo>
                    <a:pt x="800" y="738"/>
                  </a:lnTo>
                  <a:cubicBezTo>
                    <a:pt x="875" y="675"/>
                    <a:pt x="975" y="775"/>
                    <a:pt x="912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803900" y="1462675"/>
              <a:ext cx="10000" cy="59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275" y="213"/>
                  </a:moveTo>
                  <a:cubicBezTo>
                    <a:pt x="213" y="213"/>
                    <a:pt x="163" y="213"/>
                    <a:pt x="100" y="226"/>
                  </a:cubicBezTo>
                  <a:cubicBezTo>
                    <a:pt x="25" y="238"/>
                    <a:pt x="0" y="113"/>
                    <a:pt x="63" y="76"/>
                  </a:cubicBezTo>
                  <a:cubicBezTo>
                    <a:pt x="125" y="26"/>
                    <a:pt x="200" y="1"/>
                    <a:pt x="275" y="13"/>
                  </a:cubicBezTo>
                  <a:cubicBezTo>
                    <a:pt x="400" y="13"/>
                    <a:pt x="400" y="201"/>
                    <a:pt x="2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836375" y="1594850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251" y="150"/>
                  </a:moveTo>
                  <a:cubicBezTo>
                    <a:pt x="226" y="237"/>
                    <a:pt x="176" y="312"/>
                    <a:pt x="113" y="362"/>
                  </a:cubicBezTo>
                  <a:cubicBezTo>
                    <a:pt x="76" y="400"/>
                    <a:pt x="1" y="362"/>
                    <a:pt x="13" y="300"/>
                  </a:cubicBezTo>
                  <a:cubicBezTo>
                    <a:pt x="26" y="225"/>
                    <a:pt x="51" y="150"/>
                    <a:pt x="101" y="88"/>
                  </a:cubicBezTo>
                  <a:cubicBezTo>
                    <a:pt x="138" y="0"/>
                    <a:pt x="288" y="63"/>
                    <a:pt x="251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94542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925" y="6174"/>
                  </a:moveTo>
                  <a:cubicBezTo>
                    <a:pt x="862" y="4899"/>
                    <a:pt x="612" y="3675"/>
                    <a:pt x="338" y="2437"/>
                  </a:cubicBezTo>
                  <a:cubicBezTo>
                    <a:pt x="163" y="1625"/>
                    <a:pt x="0" y="913"/>
                    <a:pt x="325" y="113"/>
                  </a:cubicBezTo>
                  <a:cubicBezTo>
                    <a:pt x="350" y="1"/>
                    <a:pt x="537" y="51"/>
                    <a:pt x="500" y="163"/>
                  </a:cubicBezTo>
                  <a:cubicBezTo>
                    <a:pt x="188" y="1338"/>
                    <a:pt x="637" y="2462"/>
                    <a:pt x="862" y="3625"/>
                  </a:cubicBezTo>
                  <a:cubicBezTo>
                    <a:pt x="1037" y="4462"/>
                    <a:pt x="1112" y="5312"/>
                    <a:pt x="1112" y="6174"/>
                  </a:cubicBezTo>
                  <a:cubicBezTo>
                    <a:pt x="1087" y="6274"/>
                    <a:pt x="937" y="6274"/>
                    <a:pt x="925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942300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438" y="976"/>
                  </a:moveTo>
                  <a:cubicBezTo>
                    <a:pt x="0" y="551"/>
                    <a:pt x="725" y="1"/>
                    <a:pt x="1012" y="476"/>
                  </a:cubicBezTo>
                  <a:cubicBezTo>
                    <a:pt x="1237" y="851"/>
                    <a:pt x="575" y="1325"/>
                    <a:pt x="425" y="851"/>
                  </a:cubicBezTo>
                  <a:cubicBezTo>
                    <a:pt x="413" y="763"/>
                    <a:pt x="512" y="701"/>
                    <a:pt x="587" y="763"/>
                  </a:cubicBezTo>
                  <a:cubicBezTo>
                    <a:pt x="575" y="801"/>
                    <a:pt x="562" y="838"/>
                    <a:pt x="550" y="876"/>
                  </a:cubicBezTo>
                  <a:cubicBezTo>
                    <a:pt x="600" y="963"/>
                    <a:pt x="500" y="1038"/>
                    <a:pt x="42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893250" y="1388025"/>
              <a:ext cx="22500" cy="72800"/>
            </a:xfrm>
            <a:custGeom>
              <a:avLst/>
              <a:gdLst/>
              <a:ahLst/>
              <a:cxnLst/>
              <a:rect l="l" t="t" r="r" b="b"/>
              <a:pathLst>
                <a:path w="900" h="2912" extrusionOk="0">
                  <a:moveTo>
                    <a:pt x="100" y="2650"/>
                  </a:moveTo>
                  <a:cubicBezTo>
                    <a:pt x="687" y="2012"/>
                    <a:pt x="637" y="975"/>
                    <a:pt x="450" y="188"/>
                  </a:cubicBezTo>
                  <a:cubicBezTo>
                    <a:pt x="413" y="63"/>
                    <a:pt x="575" y="0"/>
                    <a:pt x="650" y="113"/>
                  </a:cubicBezTo>
                  <a:cubicBezTo>
                    <a:pt x="900" y="525"/>
                    <a:pt x="875" y="1225"/>
                    <a:pt x="800" y="1687"/>
                  </a:cubicBezTo>
                  <a:cubicBezTo>
                    <a:pt x="750" y="2112"/>
                    <a:pt x="562" y="2500"/>
                    <a:pt x="263" y="2812"/>
                  </a:cubicBezTo>
                  <a:cubicBezTo>
                    <a:pt x="163" y="2912"/>
                    <a:pt x="0" y="2750"/>
                    <a:pt x="113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886375" y="1388950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75" y="213"/>
                  </a:moveTo>
                  <a:cubicBezTo>
                    <a:pt x="188" y="763"/>
                    <a:pt x="450" y="1938"/>
                    <a:pt x="563" y="2650"/>
                  </a:cubicBezTo>
                  <a:cubicBezTo>
                    <a:pt x="575" y="2750"/>
                    <a:pt x="438" y="2825"/>
                    <a:pt x="375" y="2725"/>
                  </a:cubicBezTo>
                  <a:cubicBezTo>
                    <a:pt x="0" y="2013"/>
                    <a:pt x="63" y="588"/>
                    <a:pt x="750" y="63"/>
                  </a:cubicBezTo>
                  <a:cubicBezTo>
                    <a:pt x="825" y="1"/>
                    <a:pt x="937" y="138"/>
                    <a:pt x="862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9013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2149" y="500"/>
                  </a:moveTo>
                  <a:cubicBezTo>
                    <a:pt x="1475" y="725"/>
                    <a:pt x="725" y="638"/>
                    <a:pt x="125" y="251"/>
                  </a:cubicBezTo>
                  <a:cubicBezTo>
                    <a:pt x="0" y="188"/>
                    <a:pt x="113" y="1"/>
                    <a:pt x="237" y="63"/>
                  </a:cubicBezTo>
                  <a:cubicBezTo>
                    <a:pt x="800" y="401"/>
                    <a:pt x="1475" y="488"/>
                    <a:pt x="2112" y="313"/>
                  </a:cubicBezTo>
                  <a:cubicBezTo>
                    <a:pt x="2224" y="288"/>
                    <a:pt x="2274" y="463"/>
                    <a:pt x="2149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6901675" y="1530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38" y="450"/>
                  </a:moveTo>
                  <a:cubicBezTo>
                    <a:pt x="488" y="313"/>
                    <a:pt x="2250" y="0"/>
                    <a:pt x="2137" y="788"/>
                  </a:cubicBezTo>
                  <a:cubicBezTo>
                    <a:pt x="2125" y="825"/>
                    <a:pt x="2075" y="850"/>
                    <a:pt x="2038" y="838"/>
                  </a:cubicBezTo>
                  <a:cubicBezTo>
                    <a:pt x="1788" y="738"/>
                    <a:pt x="1613" y="600"/>
                    <a:pt x="1338" y="550"/>
                  </a:cubicBezTo>
                  <a:cubicBezTo>
                    <a:pt x="950" y="488"/>
                    <a:pt x="563" y="538"/>
                    <a:pt x="188" y="663"/>
                  </a:cubicBezTo>
                  <a:cubicBezTo>
                    <a:pt x="63" y="713"/>
                    <a:pt x="1" y="513"/>
                    <a:pt x="1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6869800" y="1808525"/>
              <a:ext cx="26900" cy="82825"/>
            </a:xfrm>
            <a:custGeom>
              <a:avLst/>
              <a:gdLst/>
              <a:ahLst/>
              <a:cxnLst/>
              <a:rect l="l" t="t" r="r" b="b"/>
              <a:pathLst>
                <a:path w="1076" h="3313" extrusionOk="0">
                  <a:moveTo>
                    <a:pt x="726" y="3162"/>
                  </a:moveTo>
                  <a:cubicBezTo>
                    <a:pt x="788" y="2600"/>
                    <a:pt x="751" y="2038"/>
                    <a:pt x="613" y="1500"/>
                  </a:cubicBezTo>
                  <a:cubicBezTo>
                    <a:pt x="476" y="1013"/>
                    <a:pt x="188" y="613"/>
                    <a:pt x="38" y="138"/>
                  </a:cubicBezTo>
                  <a:cubicBezTo>
                    <a:pt x="1" y="63"/>
                    <a:pt x="113" y="1"/>
                    <a:pt x="176" y="63"/>
                  </a:cubicBezTo>
                  <a:cubicBezTo>
                    <a:pt x="951" y="813"/>
                    <a:pt x="1076" y="2175"/>
                    <a:pt x="938" y="3187"/>
                  </a:cubicBezTo>
                  <a:cubicBezTo>
                    <a:pt x="913" y="3312"/>
                    <a:pt x="713" y="3287"/>
                    <a:pt x="726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6861050" y="1808525"/>
              <a:ext cx="30975" cy="100950"/>
            </a:xfrm>
            <a:custGeom>
              <a:avLst/>
              <a:gdLst/>
              <a:ahLst/>
              <a:cxnLst/>
              <a:rect l="l" t="t" r="r" b="b"/>
              <a:pathLst>
                <a:path w="1239" h="4038" extrusionOk="0">
                  <a:moveTo>
                    <a:pt x="451" y="201"/>
                  </a:moveTo>
                  <a:cubicBezTo>
                    <a:pt x="351" y="876"/>
                    <a:pt x="238" y="1575"/>
                    <a:pt x="401" y="2250"/>
                  </a:cubicBezTo>
                  <a:cubicBezTo>
                    <a:pt x="526" y="2800"/>
                    <a:pt x="838" y="3287"/>
                    <a:pt x="1151" y="3762"/>
                  </a:cubicBezTo>
                  <a:cubicBezTo>
                    <a:pt x="1238" y="3900"/>
                    <a:pt x="1013" y="4037"/>
                    <a:pt x="926" y="3887"/>
                  </a:cubicBezTo>
                  <a:cubicBezTo>
                    <a:pt x="551" y="3325"/>
                    <a:pt x="201" y="2738"/>
                    <a:pt x="101" y="2050"/>
                  </a:cubicBezTo>
                  <a:cubicBezTo>
                    <a:pt x="1" y="1425"/>
                    <a:pt x="126" y="763"/>
                    <a:pt x="251" y="138"/>
                  </a:cubicBezTo>
                  <a:cubicBezTo>
                    <a:pt x="276" y="1"/>
                    <a:pt x="476" y="63"/>
                    <a:pt x="451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670485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88" y="13"/>
                  </a:moveTo>
                  <a:cubicBezTo>
                    <a:pt x="176" y="0"/>
                    <a:pt x="263" y="38"/>
                    <a:pt x="301" y="113"/>
                  </a:cubicBezTo>
                  <a:cubicBezTo>
                    <a:pt x="326" y="125"/>
                    <a:pt x="338" y="163"/>
                    <a:pt x="326" y="188"/>
                  </a:cubicBezTo>
                  <a:lnTo>
                    <a:pt x="301" y="275"/>
                  </a:lnTo>
                  <a:cubicBezTo>
                    <a:pt x="288" y="313"/>
                    <a:pt x="226" y="325"/>
                    <a:pt x="213" y="288"/>
                  </a:cubicBezTo>
                  <a:lnTo>
                    <a:pt x="76" y="150"/>
                  </a:lnTo>
                  <a:cubicBezTo>
                    <a:pt x="1" y="125"/>
                    <a:pt x="13" y="0"/>
                    <a:pt x="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6648000" y="1496125"/>
              <a:ext cx="59075" cy="15000"/>
            </a:xfrm>
            <a:custGeom>
              <a:avLst/>
              <a:gdLst/>
              <a:ahLst/>
              <a:cxnLst/>
              <a:rect l="l" t="t" r="r" b="b"/>
              <a:pathLst>
                <a:path w="2363" h="600" extrusionOk="0">
                  <a:moveTo>
                    <a:pt x="2300" y="125"/>
                  </a:moveTo>
                  <a:cubicBezTo>
                    <a:pt x="1625" y="462"/>
                    <a:pt x="825" y="600"/>
                    <a:pt x="100" y="375"/>
                  </a:cubicBezTo>
                  <a:cubicBezTo>
                    <a:pt x="0" y="350"/>
                    <a:pt x="13" y="188"/>
                    <a:pt x="125" y="200"/>
                  </a:cubicBezTo>
                  <a:cubicBezTo>
                    <a:pt x="862" y="288"/>
                    <a:pt x="1537" y="288"/>
                    <a:pt x="2262" y="25"/>
                  </a:cubicBezTo>
                  <a:cubicBezTo>
                    <a:pt x="2325" y="0"/>
                    <a:pt x="2362" y="88"/>
                    <a:pt x="2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6648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188" y="75"/>
                  </a:moveTo>
                  <a:cubicBezTo>
                    <a:pt x="400" y="337"/>
                    <a:pt x="638" y="412"/>
                    <a:pt x="937" y="525"/>
                  </a:cubicBezTo>
                  <a:cubicBezTo>
                    <a:pt x="1012" y="562"/>
                    <a:pt x="1012" y="687"/>
                    <a:pt x="925" y="675"/>
                  </a:cubicBezTo>
                  <a:cubicBezTo>
                    <a:pt x="563" y="662"/>
                    <a:pt x="250" y="475"/>
                    <a:pt x="63" y="187"/>
                  </a:cubicBezTo>
                  <a:cubicBezTo>
                    <a:pt x="0" y="100"/>
                    <a:pt x="125" y="0"/>
                    <a:pt x="18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/>
            <p:cNvSpPr/>
            <p:nvPr/>
          </p:nvSpPr>
          <p:spPr>
            <a:xfrm>
              <a:off x="668705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1025" y="138"/>
                  </a:moveTo>
                  <a:cubicBezTo>
                    <a:pt x="850" y="437"/>
                    <a:pt x="700" y="750"/>
                    <a:pt x="575" y="1087"/>
                  </a:cubicBezTo>
                  <a:cubicBezTo>
                    <a:pt x="475" y="1437"/>
                    <a:pt x="538" y="1737"/>
                    <a:pt x="575" y="2099"/>
                  </a:cubicBezTo>
                  <a:cubicBezTo>
                    <a:pt x="588" y="2187"/>
                    <a:pt x="463" y="2212"/>
                    <a:pt x="425" y="2137"/>
                  </a:cubicBezTo>
                  <a:cubicBezTo>
                    <a:pt x="0" y="1437"/>
                    <a:pt x="475" y="600"/>
                    <a:pt x="938" y="50"/>
                  </a:cubicBezTo>
                  <a:cubicBezTo>
                    <a:pt x="988" y="0"/>
                    <a:pt x="1063" y="75"/>
                    <a:pt x="1038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/>
            <p:cNvSpPr/>
            <p:nvPr/>
          </p:nvSpPr>
          <p:spPr>
            <a:xfrm>
              <a:off x="6686100" y="1522975"/>
              <a:ext cx="17225" cy="34700"/>
            </a:xfrm>
            <a:custGeom>
              <a:avLst/>
              <a:gdLst/>
              <a:ahLst/>
              <a:cxnLst/>
              <a:rect l="l" t="t" r="r" b="b"/>
              <a:pathLst>
                <a:path w="689" h="1388" extrusionOk="0">
                  <a:moveTo>
                    <a:pt x="388" y="1263"/>
                  </a:moveTo>
                  <a:cubicBezTo>
                    <a:pt x="126" y="938"/>
                    <a:pt x="1" y="513"/>
                    <a:pt x="63" y="101"/>
                  </a:cubicBezTo>
                  <a:cubicBezTo>
                    <a:pt x="76" y="1"/>
                    <a:pt x="226" y="38"/>
                    <a:pt x="226" y="126"/>
                  </a:cubicBezTo>
                  <a:cubicBezTo>
                    <a:pt x="251" y="513"/>
                    <a:pt x="313" y="813"/>
                    <a:pt x="576" y="1101"/>
                  </a:cubicBezTo>
                  <a:cubicBezTo>
                    <a:pt x="688" y="1238"/>
                    <a:pt x="488" y="1388"/>
                    <a:pt x="388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6669850" y="1521425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776" y="213"/>
                  </a:moveTo>
                  <a:cubicBezTo>
                    <a:pt x="563" y="275"/>
                    <a:pt x="351" y="388"/>
                    <a:pt x="126" y="425"/>
                  </a:cubicBezTo>
                  <a:cubicBezTo>
                    <a:pt x="51" y="450"/>
                    <a:pt x="1" y="338"/>
                    <a:pt x="63" y="288"/>
                  </a:cubicBezTo>
                  <a:cubicBezTo>
                    <a:pt x="263" y="163"/>
                    <a:pt x="488" y="75"/>
                    <a:pt x="726" y="38"/>
                  </a:cubicBezTo>
                  <a:cubicBezTo>
                    <a:pt x="851" y="0"/>
                    <a:pt x="901" y="175"/>
                    <a:pt x="77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6668925" y="1512975"/>
              <a:ext cx="15650" cy="19100"/>
            </a:xfrm>
            <a:custGeom>
              <a:avLst/>
              <a:gdLst/>
              <a:ahLst/>
              <a:cxnLst/>
              <a:rect l="l" t="t" r="r" b="b"/>
              <a:pathLst>
                <a:path w="626" h="764" extrusionOk="0">
                  <a:moveTo>
                    <a:pt x="50" y="563"/>
                  </a:moveTo>
                  <a:cubicBezTo>
                    <a:pt x="138" y="376"/>
                    <a:pt x="263" y="201"/>
                    <a:pt x="425" y="63"/>
                  </a:cubicBezTo>
                  <a:cubicBezTo>
                    <a:pt x="500" y="1"/>
                    <a:pt x="625" y="88"/>
                    <a:pt x="575" y="176"/>
                  </a:cubicBezTo>
                  <a:cubicBezTo>
                    <a:pt x="463" y="351"/>
                    <a:pt x="338" y="501"/>
                    <a:pt x="238" y="663"/>
                  </a:cubicBezTo>
                  <a:cubicBezTo>
                    <a:pt x="163" y="763"/>
                    <a:pt x="1" y="676"/>
                    <a:pt x="50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6665800" y="151330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5" y="225"/>
                  </a:moveTo>
                  <a:cubicBezTo>
                    <a:pt x="400" y="275"/>
                    <a:pt x="225" y="250"/>
                    <a:pt x="76" y="163"/>
                  </a:cubicBezTo>
                  <a:cubicBezTo>
                    <a:pt x="1" y="113"/>
                    <a:pt x="63" y="0"/>
                    <a:pt x="138" y="25"/>
                  </a:cubicBezTo>
                  <a:lnTo>
                    <a:pt x="513" y="38"/>
                  </a:lnTo>
                  <a:cubicBezTo>
                    <a:pt x="638" y="13"/>
                    <a:pt x="700" y="188"/>
                    <a:pt x="575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664580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638" y="163"/>
                  </a:moveTo>
                  <a:cubicBezTo>
                    <a:pt x="1150" y="263"/>
                    <a:pt x="863" y="937"/>
                    <a:pt x="426" y="838"/>
                  </a:cubicBezTo>
                  <a:cubicBezTo>
                    <a:pt x="1" y="750"/>
                    <a:pt x="126" y="0"/>
                    <a:pt x="626" y="150"/>
                  </a:cubicBezTo>
                  <a:cubicBezTo>
                    <a:pt x="738" y="188"/>
                    <a:pt x="713" y="350"/>
                    <a:pt x="601" y="350"/>
                  </a:cubicBezTo>
                  <a:lnTo>
                    <a:pt x="601" y="325"/>
                  </a:lnTo>
                  <a:cubicBezTo>
                    <a:pt x="501" y="288"/>
                    <a:pt x="538" y="138"/>
                    <a:pt x="65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/>
            <p:cNvSpPr/>
            <p:nvPr/>
          </p:nvSpPr>
          <p:spPr>
            <a:xfrm>
              <a:off x="6217175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3" y="4662"/>
                  </a:moveTo>
                  <a:cubicBezTo>
                    <a:pt x="5036" y="0"/>
                    <a:pt x="11447" y="7623"/>
                    <a:pt x="17083" y="6311"/>
                  </a:cubicBezTo>
                  <a:cubicBezTo>
                    <a:pt x="20070" y="5611"/>
                    <a:pt x="22044" y="3300"/>
                    <a:pt x="21932" y="238"/>
                  </a:cubicBezTo>
                  <a:cubicBezTo>
                    <a:pt x="21932" y="150"/>
                    <a:pt x="21795" y="150"/>
                    <a:pt x="21795" y="238"/>
                  </a:cubicBezTo>
                  <a:cubicBezTo>
                    <a:pt x="21532" y="6511"/>
                    <a:pt x="14521" y="6724"/>
                    <a:pt x="10160" y="4887"/>
                  </a:cubicBezTo>
                  <a:cubicBezTo>
                    <a:pt x="8448" y="4162"/>
                    <a:pt x="6723" y="3175"/>
                    <a:pt x="4824" y="2950"/>
                  </a:cubicBezTo>
                  <a:cubicBezTo>
                    <a:pt x="2924" y="2725"/>
                    <a:pt x="1425" y="3225"/>
                    <a:pt x="88" y="4537"/>
                  </a:cubicBezTo>
                  <a:cubicBezTo>
                    <a:pt x="0" y="4612"/>
                    <a:pt x="125" y="4737"/>
                    <a:pt x="213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/>
            <p:cNvSpPr/>
            <p:nvPr/>
          </p:nvSpPr>
          <p:spPr>
            <a:xfrm>
              <a:off x="6582375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7224" y="3174"/>
                  </a:moveTo>
                  <a:cubicBezTo>
                    <a:pt x="7087" y="1162"/>
                    <a:pt x="4637" y="0"/>
                    <a:pt x="2825" y="537"/>
                  </a:cubicBezTo>
                  <a:cubicBezTo>
                    <a:pt x="1326" y="987"/>
                    <a:pt x="1" y="3524"/>
                    <a:pt x="1388" y="4774"/>
                  </a:cubicBezTo>
                  <a:cubicBezTo>
                    <a:pt x="1463" y="4849"/>
                    <a:pt x="1575" y="4736"/>
                    <a:pt x="1513" y="4661"/>
                  </a:cubicBezTo>
                  <a:cubicBezTo>
                    <a:pt x="113" y="3137"/>
                    <a:pt x="1775" y="837"/>
                    <a:pt x="3400" y="637"/>
                  </a:cubicBezTo>
                  <a:cubicBezTo>
                    <a:pt x="4950" y="437"/>
                    <a:pt x="6912" y="1450"/>
                    <a:pt x="7037" y="3174"/>
                  </a:cubicBezTo>
                  <a:cubicBezTo>
                    <a:pt x="7037" y="3299"/>
                    <a:pt x="7237" y="3299"/>
                    <a:pt x="7224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/>
            <p:cNvSpPr/>
            <p:nvPr/>
          </p:nvSpPr>
          <p:spPr>
            <a:xfrm>
              <a:off x="6636125" y="4276625"/>
              <a:ext cx="72825" cy="77200"/>
            </a:xfrm>
            <a:custGeom>
              <a:avLst/>
              <a:gdLst/>
              <a:ahLst/>
              <a:cxnLst/>
              <a:rect l="l" t="t" r="r" b="b"/>
              <a:pathLst>
                <a:path w="2913" h="3088" extrusionOk="0">
                  <a:moveTo>
                    <a:pt x="63" y="2600"/>
                  </a:moveTo>
                  <a:cubicBezTo>
                    <a:pt x="888" y="3087"/>
                    <a:pt x="2112" y="2738"/>
                    <a:pt x="2537" y="1850"/>
                  </a:cubicBezTo>
                  <a:cubicBezTo>
                    <a:pt x="2912" y="1026"/>
                    <a:pt x="2300" y="101"/>
                    <a:pt x="1437" y="13"/>
                  </a:cubicBezTo>
                  <a:cubicBezTo>
                    <a:pt x="1325" y="1"/>
                    <a:pt x="1300" y="188"/>
                    <a:pt x="1412" y="213"/>
                  </a:cubicBezTo>
                  <a:cubicBezTo>
                    <a:pt x="2225" y="351"/>
                    <a:pt x="2725" y="1176"/>
                    <a:pt x="2250" y="1925"/>
                  </a:cubicBezTo>
                  <a:cubicBezTo>
                    <a:pt x="1787" y="2613"/>
                    <a:pt x="888" y="2838"/>
                    <a:pt x="150" y="2463"/>
                  </a:cubicBezTo>
                  <a:cubicBezTo>
                    <a:pt x="63" y="2425"/>
                    <a:pt x="0" y="2538"/>
                    <a:pt x="75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/>
            <p:cNvSpPr/>
            <p:nvPr/>
          </p:nvSpPr>
          <p:spPr>
            <a:xfrm>
              <a:off x="6662675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/>
            <p:cNvSpPr/>
            <p:nvPr/>
          </p:nvSpPr>
          <p:spPr>
            <a:xfrm>
              <a:off x="6648925" y="4357225"/>
              <a:ext cx="206550" cy="103750"/>
            </a:xfrm>
            <a:custGeom>
              <a:avLst/>
              <a:gdLst/>
              <a:ahLst/>
              <a:cxnLst/>
              <a:rect l="l" t="t" r="r" b="b"/>
              <a:pathLst>
                <a:path w="8262" h="4150" extrusionOk="0">
                  <a:moveTo>
                    <a:pt x="126" y="4137"/>
                  </a:moveTo>
                  <a:cubicBezTo>
                    <a:pt x="1250" y="3887"/>
                    <a:pt x="2325" y="3425"/>
                    <a:pt x="3275" y="2775"/>
                  </a:cubicBezTo>
                  <a:cubicBezTo>
                    <a:pt x="4724" y="1763"/>
                    <a:pt x="6199" y="1"/>
                    <a:pt x="8074" y="1276"/>
                  </a:cubicBezTo>
                  <a:cubicBezTo>
                    <a:pt x="8161" y="1326"/>
                    <a:pt x="8261" y="1201"/>
                    <a:pt x="8186" y="1138"/>
                  </a:cubicBezTo>
                  <a:cubicBezTo>
                    <a:pt x="7424" y="451"/>
                    <a:pt x="6474" y="451"/>
                    <a:pt x="5549" y="851"/>
                  </a:cubicBezTo>
                  <a:cubicBezTo>
                    <a:pt x="4887" y="1151"/>
                    <a:pt x="4350" y="1676"/>
                    <a:pt x="3787" y="2125"/>
                  </a:cubicBezTo>
                  <a:cubicBezTo>
                    <a:pt x="2700" y="3013"/>
                    <a:pt x="1450" y="3650"/>
                    <a:pt x="88" y="3987"/>
                  </a:cubicBezTo>
                  <a:cubicBezTo>
                    <a:pt x="1" y="4000"/>
                    <a:pt x="38" y="4150"/>
                    <a:pt x="138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6506475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113" y="2888"/>
                  </a:moveTo>
                  <a:cubicBezTo>
                    <a:pt x="987" y="3087"/>
                    <a:pt x="1837" y="3200"/>
                    <a:pt x="2650" y="2713"/>
                  </a:cubicBezTo>
                  <a:cubicBezTo>
                    <a:pt x="3174" y="2388"/>
                    <a:pt x="3537" y="1875"/>
                    <a:pt x="3437" y="1225"/>
                  </a:cubicBezTo>
                  <a:cubicBezTo>
                    <a:pt x="3349" y="613"/>
                    <a:pt x="2849" y="138"/>
                    <a:pt x="2225" y="63"/>
                  </a:cubicBezTo>
                  <a:cubicBezTo>
                    <a:pt x="1750" y="13"/>
                    <a:pt x="1075" y="176"/>
                    <a:pt x="1025" y="726"/>
                  </a:cubicBezTo>
                  <a:cubicBezTo>
                    <a:pt x="1025" y="813"/>
                    <a:pt x="1150" y="813"/>
                    <a:pt x="1150" y="726"/>
                  </a:cubicBezTo>
                  <a:cubicBezTo>
                    <a:pt x="1225" y="1"/>
                    <a:pt x="2437" y="263"/>
                    <a:pt x="2762" y="488"/>
                  </a:cubicBezTo>
                  <a:cubicBezTo>
                    <a:pt x="3249" y="838"/>
                    <a:pt x="3387" y="1500"/>
                    <a:pt x="3099" y="2025"/>
                  </a:cubicBezTo>
                  <a:cubicBezTo>
                    <a:pt x="2475" y="3037"/>
                    <a:pt x="1125" y="2937"/>
                    <a:pt x="150" y="2713"/>
                  </a:cubicBezTo>
                  <a:cubicBezTo>
                    <a:pt x="38" y="2688"/>
                    <a:pt x="0" y="2863"/>
                    <a:pt x="113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6450850" y="4386300"/>
              <a:ext cx="33150" cy="43450"/>
            </a:xfrm>
            <a:custGeom>
              <a:avLst/>
              <a:gdLst/>
              <a:ahLst/>
              <a:cxnLst/>
              <a:rect l="l" t="t" r="r" b="b"/>
              <a:pathLst>
                <a:path w="1326" h="1738" extrusionOk="0">
                  <a:moveTo>
                    <a:pt x="101" y="1550"/>
                  </a:moveTo>
                  <a:cubicBezTo>
                    <a:pt x="638" y="1737"/>
                    <a:pt x="1325" y="1412"/>
                    <a:pt x="1263" y="762"/>
                  </a:cubicBezTo>
                  <a:cubicBezTo>
                    <a:pt x="1213" y="338"/>
                    <a:pt x="513" y="0"/>
                    <a:pt x="251" y="425"/>
                  </a:cubicBezTo>
                  <a:cubicBezTo>
                    <a:pt x="176" y="538"/>
                    <a:pt x="351" y="637"/>
                    <a:pt x="426" y="525"/>
                  </a:cubicBezTo>
                  <a:cubicBezTo>
                    <a:pt x="538" y="463"/>
                    <a:pt x="676" y="438"/>
                    <a:pt x="801" y="488"/>
                  </a:cubicBezTo>
                  <a:cubicBezTo>
                    <a:pt x="1076" y="712"/>
                    <a:pt x="1125" y="937"/>
                    <a:pt x="951" y="1137"/>
                  </a:cubicBezTo>
                  <a:cubicBezTo>
                    <a:pt x="776" y="1450"/>
                    <a:pt x="451" y="1487"/>
                    <a:pt x="138" y="1400"/>
                  </a:cubicBezTo>
                  <a:cubicBezTo>
                    <a:pt x="38" y="1362"/>
                    <a:pt x="1" y="1525"/>
                    <a:pt x="101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684262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326" y="351"/>
                  </a:moveTo>
                  <a:cubicBezTo>
                    <a:pt x="1" y="713"/>
                    <a:pt x="451" y="1275"/>
                    <a:pt x="863" y="950"/>
                  </a:cubicBezTo>
                  <a:cubicBezTo>
                    <a:pt x="1275" y="626"/>
                    <a:pt x="800" y="1"/>
                    <a:pt x="401" y="301"/>
                  </a:cubicBezTo>
                  <a:cubicBezTo>
                    <a:pt x="326" y="351"/>
                    <a:pt x="376" y="463"/>
                    <a:pt x="463" y="451"/>
                  </a:cubicBezTo>
                  <a:lnTo>
                    <a:pt x="463" y="451"/>
                  </a:lnTo>
                  <a:cubicBezTo>
                    <a:pt x="501" y="376"/>
                    <a:pt x="401" y="276"/>
                    <a:pt x="3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67207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4462"/>
                  </a:moveTo>
                  <a:cubicBezTo>
                    <a:pt x="1551" y="3363"/>
                    <a:pt x="2575" y="1850"/>
                    <a:pt x="3088" y="151"/>
                  </a:cubicBezTo>
                  <a:cubicBezTo>
                    <a:pt x="3113" y="63"/>
                    <a:pt x="2975" y="1"/>
                    <a:pt x="2925" y="88"/>
                  </a:cubicBezTo>
                  <a:cubicBezTo>
                    <a:pt x="2188" y="1700"/>
                    <a:pt x="1413" y="3188"/>
                    <a:pt x="63" y="4375"/>
                  </a:cubicBezTo>
                  <a:cubicBezTo>
                    <a:pt x="1" y="4437"/>
                    <a:pt x="88" y="4525"/>
                    <a:pt x="1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6784200" y="4293200"/>
              <a:ext cx="30650" cy="32500"/>
            </a:xfrm>
            <a:custGeom>
              <a:avLst/>
              <a:gdLst/>
              <a:ahLst/>
              <a:cxnLst/>
              <a:rect l="l" t="t" r="r" b="b"/>
              <a:pathLst>
                <a:path w="1226" h="1300" extrusionOk="0">
                  <a:moveTo>
                    <a:pt x="501" y="800"/>
                  </a:moveTo>
                  <a:lnTo>
                    <a:pt x="501" y="737"/>
                  </a:lnTo>
                  <a:cubicBezTo>
                    <a:pt x="426" y="662"/>
                    <a:pt x="313" y="750"/>
                    <a:pt x="363" y="850"/>
                  </a:cubicBezTo>
                  <a:cubicBezTo>
                    <a:pt x="601" y="1300"/>
                    <a:pt x="1225" y="750"/>
                    <a:pt x="888" y="375"/>
                  </a:cubicBezTo>
                  <a:cubicBezTo>
                    <a:pt x="551" y="0"/>
                    <a:pt x="1" y="550"/>
                    <a:pt x="388" y="912"/>
                  </a:cubicBezTo>
                  <a:cubicBezTo>
                    <a:pt x="463" y="975"/>
                    <a:pt x="563" y="875"/>
                    <a:pt x="501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67607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213" y="263"/>
                  </a:moveTo>
                  <a:cubicBezTo>
                    <a:pt x="225" y="188"/>
                    <a:pt x="200" y="113"/>
                    <a:pt x="150" y="63"/>
                  </a:cubicBezTo>
                  <a:cubicBezTo>
                    <a:pt x="113" y="0"/>
                    <a:pt x="1" y="13"/>
                    <a:pt x="1" y="100"/>
                  </a:cubicBezTo>
                  <a:cubicBezTo>
                    <a:pt x="1" y="150"/>
                    <a:pt x="13" y="213"/>
                    <a:pt x="13" y="263"/>
                  </a:cubicBezTo>
                  <a:cubicBezTo>
                    <a:pt x="26" y="375"/>
                    <a:pt x="188" y="375"/>
                    <a:pt x="2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6624250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313" y="88"/>
                  </a:moveTo>
                  <a:cubicBezTo>
                    <a:pt x="250" y="51"/>
                    <a:pt x="175" y="26"/>
                    <a:pt x="100" y="13"/>
                  </a:cubicBezTo>
                  <a:cubicBezTo>
                    <a:pt x="38" y="1"/>
                    <a:pt x="0" y="63"/>
                    <a:pt x="50" y="113"/>
                  </a:cubicBezTo>
                  <a:cubicBezTo>
                    <a:pt x="100" y="176"/>
                    <a:pt x="163" y="226"/>
                    <a:pt x="250" y="251"/>
                  </a:cubicBezTo>
                  <a:cubicBezTo>
                    <a:pt x="338" y="276"/>
                    <a:pt x="400" y="138"/>
                    <a:pt x="31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66186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101" y="1100"/>
                  </a:moveTo>
                  <a:cubicBezTo>
                    <a:pt x="963" y="1112"/>
                    <a:pt x="1813" y="1025"/>
                    <a:pt x="2662" y="850"/>
                  </a:cubicBezTo>
                  <a:cubicBezTo>
                    <a:pt x="3812" y="625"/>
                    <a:pt x="4937" y="175"/>
                    <a:pt x="6111" y="500"/>
                  </a:cubicBezTo>
                  <a:cubicBezTo>
                    <a:pt x="6224" y="525"/>
                    <a:pt x="6274" y="362"/>
                    <a:pt x="6161" y="313"/>
                  </a:cubicBezTo>
                  <a:cubicBezTo>
                    <a:pt x="5362" y="0"/>
                    <a:pt x="4649" y="163"/>
                    <a:pt x="3837" y="337"/>
                  </a:cubicBezTo>
                  <a:cubicBezTo>
                    <a:pt x="2587" y="612"/>
                    <a:pt x="1375" y="862"/>
                    <a:pt x="101" y="925"/>
                  </a:cubicBezTo>
                  <a:cubicBezTo>
                    <a:pt x="1" y="937"/>
                    <a:pt x="1" y="1087"/>
                    <a:pt x="101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6763900" y="4437225"/>
              <a:ext cx="32825" cy="31250"/>
            </a:xfrm>
            <a:custGeom>
              <a:avLst/>
              <a:gdLst/>
              <a:ahLst/>
              <a:cxnLst/>
              <a:rect l="l" t="t" r="r" b="b"/>
              <a:pathLst>
                <a:path w="1313" h="1250" extrusionOk="0">
                  <a:moveTo>
                    <a:pt x="450" y="550"/>
                  </a:moveTo>
                  <a:lnTo>
                    <a:pt x="563" y="587"/>
                  </a:lnTo>
                  <a:cubicBezTo>
                    <a:pt x="613" y="512"/>
                    <a:pt x="550" y="413"/>
                    <a:pt x="463" y="425"/>
                  </a:cubicBezTo>
                  <a:cubicBezTo>
                    <a:pt x="1" y="587"/>
                    <a:pt x="463" y="1250"/>
                    <a:pt x="850" y="1012"/>
                  </a:cubicBezTo>
                  <a:cubicBezTo>
                    <a:pt x="1313" y="712"/>
                    <a:pt x="775" y="0"/>
                    <a:pt x="350" y="438"/>
                  </a:cubicBezTo>
                  <a:cubicBezTo>
                    <a:pt x="288" y="500"/>
                    <a:pt x="363" y="600"/>
                    <a:pt x="450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6768275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100" y="263"/>
                  </a:moveTo>
                  <a:cubicBezTo>
                    <a:pt x="413" y="562"/>
                    <a:pt x="813" y="750"/>
                    <a:pt x="1225" y="800"/>
                  </a:cubicBezTo>
                  <a:cubicBezTo>
                    <a:pt x="1700" y="862"/>
                    <a:pt x="2400" y="900"/>
                    <a:pt x="2812" y="637"/>
                  </a:cubicBezTo>
                  <a:cubicBezTo>
                    <a:pt x="2912" y="575"/>
                    <a:pt x="2850" y="413"/>
                    <a:pt x="2725" y="438"/>
                  </a:cubicBezTo>
                  <a:cubicBezTo>
                    <a:pt x="1937" y="637"/>
                    <a:pt x="900" y="687"/>
                    <a:pt x="263" y="100"/>
                  </a:cubicBezTo>
                  <a:cubicBezTo>
                    <a:pt x="163" y="0"/>
                    <a:pt x="0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6769525" y="43816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2762" y="738"/>
                  </a:moveTo>
                  <a:cubicBezTo>
                    <a:pt x="2250" y="51"/>
                    <a:pt x="813" y="1"/>
                    <a:pt x="113" y="376"/>
                  </a:cubicBezTo>
                  <a:cubicBezTo>
                    <a:pt x="0" y="426"/>
                    <a:pt x="88" y="563"/>
                    <a:pt x="188" y="551"/>
                  </a:cubicBezTo>
                  <a:cubicBezTo>
                    <a:pt x="900" y="438"/>
                    <a:pt x="2062" y="176"/>
                    <a:pt x="2612" y="850"/>
                  </a:cubicBezTo>
                  <a:cubicBezTo>
                    <a:pt x="2687" y="938"/>
                    <a:pt x="2825" y="825"/>
                    <a:pt x="27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666985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413" y="2087"/>
                  </a:moveTo>
                  <a:cubicBezTo>
                    <a:pt x="238" y="1450"/>
                    <a:pt x="326" y="775"/>
                    <a:pt x="663" y="213"/>
                  </a:cubicBezTo>
                  <a:cubicBezTo>
                    <a:pt x="713" y="101"/>
                    <a:pt x="551" y="1"/>
                    <a:pt x="476" y="101"/>
                  </a:cubicBezTo>
                  <a:cubicBezTo>
                    <a:pt x="88" y="713"/>
                    <a:pt x="1" y="1450"/>
                    <a:pt x="238" y="2137"/>
                  </a:cubicBezTo>
                  <a:cubicBezTo>
                    <a:pt x="276" y="2237"/>
                    <a:pt x="426" y="2200"/>
                    <a:pt x="413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6677050" y="4396600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188" y="188"/>
                  </a:moveTo>
                  <a:cubicBezTo>
                    <a:pt x="313" y="550"/>
                    <a:pt x="363" y="950"/>
                    <a:pt x="300" y="1338"/>
                  </a:cubicBezTo>
                  <a:cubicBezTo>
                    <a:pt x="250" y="1613"/>
                    <a:pt x="113" y="1788"/>
                    <a:pt x="13" y="2038"/>
                  </a:cubicBezTo>
                  <a:cubicBezTo>
                    <a:pt x="0" y="2075"/>
                    <a:pt x="25" y="2112"/>
                    <a:pt x="63" y="2125"/>
                  </a:cubicBezTo>
                  <a:cubicBezTo>
                    <a:pt x="363" y="2175"/>
                    <a:pt x="463" y="1850"/>
                    <a:pt x="538" y="1613"/>
                  </a:cubicBezTo>
                  <a:cubicBezTo>
                    <a:pt x="650" y="1113"/>
                    <a:pt x="600" y="600"/>
                    <a:pt x="400" y="126"/>
                  </a:cubicBezTo>
                  <a:cubicBezTo>
                    <a:pt x="350" y="1"/>
                    <a:pt x="150" y="51"/>
                    <a:pt x="18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/>
            <p:cNvSpPr/>
            <p:nvPr/>
          </p:nvSpPr>
          <p:spPr>
            <a:xfrm>
              <a:off x="6337750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126" y="926"/>
                  </a:moveTo>
                  <a:cubicBezTo>
                    <a:pt x="1138" y="1076"/>
                    <a:pt x="2500" y="926"/>
                    <a:pt x="3263" y="163"/>
                  </a:cubicBezTo>
                  <a:cubicBezTo>
                    <a:pt x="3313" y="113"/>
                    <a:pt x="3263" y="1"/>
                    <a:pt x="3175" y="26"/>
                  </a:cubicBezTo>
                  <a:cubicBezTo>
                    <a:pt x="2713" y="188"/>
                    <a:pt x="2300" y="476"/>
                    <a:pt x="1813" y="601"/>
                  </a:cubicBezTo>
                  <a:cubicBezTo>
                    <a:pt x="1276" y="738"/>
                    <a:pt x="713" y="776"/>
                    <a:pt x="151" y="713"/>
                  </a:cubicBezTo>
                  <a:cubicBezTo>
                    <a:pt x="38" y="701"/>
                    <a:pt x="1" y="913"/>
                    <a:pt x="126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/>
            <p:cNvSpPr/>
            <p:nvPr/>
          </p:nvSpPr>
          <p:spPr>
            <a:xfrm>
              <a:off x="6319650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887" y="238"/>
                  </a:moveTo>
                  <a:cubicBezTo>
                    <a:pt x="3262" y="126"/>
                    <a:pt x="2612" y="1"/>
                    <a:pt x="1975" y="101"/>
                  </a:cubicBezTo>
                  <a:cubicBezTo>
                    <a:pt x="1300" y="201"/>
                    <a:pt x="712" y="551"/>
                    <a:pt x="138" y="926"/>
                  </a:cubicBezTo>
                  <a:cubicBezTo>
                    <a:pt x="0" y="1013"/>
                    <a:pt x="138" y="1238"/>
                    <a:pt x="275" y="1151"/>
                  </a:cubicBezTo>
                  <a:cubicBezTo>
                    <a:pt x="737" y="838"/>
                    <a:pt x="1225" y="526"/>
                    <a:pt x="1787" y="388"/>
                  </a:cubicBezTo>
                  <a:cubicBezTo>
                    <a:pt x="2450" y="226"/>
                    <a:pt x="3162" y="338"/>
                    <a:pt x="3837" y="451"/>
                  </a:cubicBezTo>
                  <a:cubicBezTo>
                    <a:pt x="3962" y="463"/>
                    <a:pt x="4024" y="263"/>
                    <a:pt x="3887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68223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4499" y="88"/>
                  </a:moveTo>
                  <a:cubicBezTo>
                    <a:pt x="3187" y="1426"/>
                    <a:pt x="2700" y="2938"/>
                    <a:pt x="2912" y="4837"/>
                  </a:cubicBezTo>
                  <a:cubicBezTo>
                    <a:pt x="3087" y="6237"/>
                    <a:pt x="3699" y="7487"/>
                    <a:pt x="4237" y="8761"/>
                  </a:cubicBezTo>
                  <a:cubicBezTo>
                    <a:pt x="6111" y="13235"/>
                    <a:pt x="7986" y="21470"/>
                    <a:pt x="213" y="21808"/>
                  </a:cubicBezTo>
                  <a:cubicBezTo>
                    <a:pt x="125" y="21808"/>
                    <a:pt x="125" y="21933"/>
                    <a:pt x="213" y="21945"/>
                  </a:cubicBezTo>
                  <a:cubicBezTo>
                    <a:pt x="3250" y="22045"/>
                    <a:pt x="5586" y="20071"/>
                    <a:pt x="6274" y="17084"/>
                  </a:cubicBezTo>
                  <a:cubicBezTo>
                    <a:pt x="7598" y="11435"/>
                    <a:pt x="0" y="5012"/>
                    <a:pt x="4637" y="213"/>
                  </a:cubicBezTo>
                  <a:cubicBezTo>
                    <a:pt x="4712" y="138"/>
                    <a:pt x="4587" y="1"/>
                    <a:pt x="4499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6723275" y="4055125"/>
              <a:ext cx="121250" cy="180925"/>
            </a:xfrm>
            <a:custGeom>
              <a:avLst/>
              <a:gdLst/>
              <a:ahLst/>
              <a:cxnLst/>
              <a:rect l="l" t="t" r="r" b="b"/>
              <a:pathLst>
                <a:path w="4850" h="7237" extrusionOk="0">
                  <a:moveTo>
                    <a:pt x="3175" y="7036"/>
                  </a:moveTo>
                  <a:cubicBezTo>
                    <a:pt x="1438" y="6911"/>
                    <a:pt x="438" y="4949"/>
                    <a:pt x="626" y="3400"/>
                  </a:cubicBezTo>
                  <a:cubicBezTo>
                    <a:pt x="838" y="1775"/>
                    <a:pt x="3138" y="113"/>
                    <a:pt x="4650" y="1513"/>
                  </a:cubicBezTo>
                  <a:cubicBezTo>
                    <a:pt x="4737" y="1588"/>
                    <a:pt x="4850" y="1463"/>
                    <a:pt x="4775" y="1388"/>
                  </a:cubicBezTo>
                  <a:cubicBezTo>
                    <a:pt x="3525" y="1"/>
                    <a:pt x="988" y="1313"/>
                    <a:pt x="538" y="2825"/>
                  </a:cubicBezTo>
                  <a:cubicBezTo>
                    <a:pt x="1" y="4637"/>
                    <a:pt x="1163" y="7086"/>
                    <a:pt x="3175" y="7224"/>
                  </a:cubicBezTo>
                  <a:cubicBezTo>
                    <a:pt x="3300" y="7236"/>
                    <a:pt x="3300" y="7049"/>
                    <a:pt x="3175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67892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2463" y="163"/>
                  </a:moveTo>
                  <a:cubicBezTo>
                    <a:pt x="2837" y="900"/>
                    <a:pt x="2600" y="1800"/>
                    <a:pt x="1925" y="2274"/>
                  </a:cubicBezTo>
                  <a:cubicBezTo>
                    <a:pt x="1175" y="2749"/>
                    <a:pt x="338" y="2237"/>
                    <a:pt x="201" y="1425"/>
                  </a:cubicBezTo>
                  <a:cubicBezTo>
                    <a:pt x="188" y="1312"/>
                    <a:pt x="1" y="1337"/>
                    <a:pt x="13" y="1450"/>
                  </a:cubicBezTo>
                  <a:cubicBezTo>
                    <a:pt x="88" y="2324"/>
                    <a:pt x="1013" y="2937"/>
                    <a:pt x="1838" y="2549"/>
                  </a:cubicBezTo>
                  <a:cubicBezTo>
                    <a:pt x="2738" y="2137"/>
                    <a:pt x="3087" y="900"/>
                    <a:pt x="2588" y="75"/>
                  </a:cubicBezTo>
                  <a:cubicBezTo>
                    <a:pt x="2538" y="0"/>
                    <a:pt x="2425" y="75"/>
                    <a:pt x="2463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6795150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13"/>
                    <a:pt x="1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6869500" y="41213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3987" y="101"/>
                  </a:moveTo>
                  <a:cubicBezTo>
                    <a:pt x="3712" y="1288"/>
                    <a:pt x="3175" y="2400"/>
                    <a:pt x="2450" y="3375"/>
                  </a:cubicBezTo>
                  <a:cubicBezTo>
                    <a:pt x="1925" y="4087"/>
                    <a:pt x="1225" y="4737"/>
                    <a:pt x="863" y="5562"/>
                  </a:cubicBezTo>
                  <a:cubicBezTo>
                    <a:pt x="450" y="6474"/>
                    <a:pt x="463" y="7436"/>
                    <a:pt x="1150" y="8199"/>
                  </a:cubicBezTo>
                  <a:cubicBezTo>
                    <a:pt x="1213" y="8261"/>
                    <a:pt x="1338" y="8174"/>
                    <a:pt x="1275" y="8086"/>
                  </a:cubicBezTo>
                  <a:cubicBezTo>
                    <a:pt x="0" y="6212"/>
                    <a:pt x="1762" y="4725"/>
                    <a:pt x="2775" y="3275"/>
                  </a:cubicBezTo>
                  <a:cubicBezTo>
                    <a:pt x="3437" y="2325"/>
                    <a:pt x="3899" y="1263"/>
                    <a:pt x="4137" y="138"/>
                  </a:cubicBezTo>
                  <a:cubicBezTo>
                    <a:pt x="4162" y="38"/>
                    <a:pt x="4012" y="1"/>
                    <a:pt x="3987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6887000" y="3978900"/>
              <a:ext cx="81875" cy="88750"/>
            </a:xfrm>
            <a:custGeom>
              <a:avLst/>
              <a:gdLst/>
              <a:ahLst/>
              <a:cxnLst/>
              <a:rect l="l" t="t" r="r" b="b"/>
              <a:pathLst>
                <a:path w="3275" h="3550" extrusionOk="0">
                  <a:moveTo>
                    <a:pt x="2774" y="163"/>
                  </a:moveTo>
                  <a:cubicBezTo>
                    <a:pt x="2987" y="1138"/>
                    <a:pt x="3099" y="2500"/>
                    <a:pt x="2087" y="3112"/>
                  </a:cubicBezTo>
                  <a:cubicBezTo>
                    <a:pt x="1612" y="3375"/>
                    <a:pt x="1025" y="3287"/>
                    <a:pt x="638" y="2900"/>
                  </a:cubicBezTo>
                  <a:cubicBezTo>
                    <a:pt x="338" y="2575"/>
                    <a:pt x="0" y="1250"/>
                    <a:pt x="800" y="1163"/>
                  </a:cubicBezTo>
                  <a:cubicBezTo>
                    <a:pt x="875" y="1163"/>
                    <a:pt x="875" y="1025"/>
                    <a:pt x="800" y="1038"/>
                  </a:cubicBezTo>
                  <a:cubicBezTo>
                    <a:pt x="250" y="1088"/>
                    <a:pt x="75" y="1762"/>
                    <a:pt x="138" y="2237"/>
                  </a:cubicBezTo>
                  <a:cubicBezTo>
                    <a:pt x="200" y="2850"/>
                    <a:pt x="675" y="3350"/>
                    <a:pt x="1300" y="3450"/>
                  </a:cubicBezTo>
                  <a:cubicBezTo>
                    <a:pt x="1937" y="3550"/>
                    <a:pt x="2450" y="3187"/>
                    <a:pt x="2774" y="2650"/>
                  </a:cubicBezTo>
                  <a:cubicBezTo>
                    <a:pt x="3274" y="1850"/>
                    <a:pt x="3149" y="988"/>
                    <a:pt x="2949" y="113"/>
                  </a:cubicBezTo>
                  <a:cubicBezTo>
                    <a:pt x="2924" y="0"/>
                    <a:pt x="2762" y="50"/>
                    <a:pt x="2787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6898550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1400" y="150"/>
                  </a:moveTo>
                  <a:cubicBezTo>
                    <a:pt x="1488" y="462"/>
                    <a:pt x="1450" y="787"/>
                    <a:pt x="1138" y="962"/>
                  </a:cubicBezTo>
                  <a:cubicBezTo>
                    <a:pt x="938" y="1137"/>
                    <a:pt x="713" y="1087"/>
                    <a:pt x="488" y="800"/>
                  </a:cubicBezTo>
                  <a:cubicBezTo>
                    <a:pt x="438" y="675"/>
                    <a:pt x="463" y="537"/>
                    <a:pt x="525" y="425"/>
                  </a:cubicBezTo>
                  <a:cubicBezTo>
                    <a:pt x="638" y="350"/>
                    <a:pt x="538" y="175"/>
                    <a:pt x="425" y="250"/>
                  </a:cubicBezTo>
                  <a:cubicBezTo>
                    <a:pt x="1" y="512"/>
                    <a:pt x="338" y="1212"/>
                    <a:pt x="763" y="1262"/>
                  </a:cubicBezTo>
                  <a:cubicBezTo>
                    <a:pt x="1425" y="1337"/>
                    <a:pt x="1750" y="637"/>
                    <a:pt x="1550" y="100"/>
                  </a:cubicBezTo>
                  <a:cubicBezTo>
                    <a:pt x="1513" y="0"/>
                    <a:pt x="1375" y="38"/>
                    <a:pt x="1388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6890425" y="4315375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451" y="463"/>
                  </a:moveTo>
                  <a:lnTo>
                    <a:pt x="451" y="463"/>
                  </a:lnTo>
                  <a:cubicBezTo>
                    <a:pt x="463" y="375"/>
                    <a:pt x="351" y="325"/>
                    <a:pt x="288" y="388"/>
                  </a:cubicBezTo>
                  <a:cubicBezTo>
                    <a:pt x="1" y="800"/>
                    <a:pt x="626" y="1275"/>
                    <a:pt x="950" y="863"/>
                  </a:cubicBezTo>
                  <a:cubicBezTo>
                    <a:pt x="1275" y="438"/>
                    <a:pt x="713" y="0"/>
                    <a:pt x="351" y="325"/>
                  </a:cubicBezTo>
                  <a:cubicBezTo>
                    <a:pt x="276" y="388"/>
                    <a:pt x="376" y="488"/>
                    <a:pt x="451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6826375" y="4193850"/>
              <a:ext cx="112825" cy="77500"/>
            </a:xfrm>
            <a:custGeom>
              <a:avLst/>
              <a:gdLst/>
              <a:ahLst/>
              <a:cxnLst/>
              <a:rect l="l" t="t" r="r" b="b"/>
              <a:pathLst>
                <a:path w="4513" h="3100" extrusionOk="0">
                  <a:moveTo>
                    <a:pt x="4375" y="50"/>
                  </a:moveTo>
                  <a:cubicBezTo>
                    <a:pt x="3175" y="1412"/>
                    <a:pt x="1700" y="2175"/>
                    <a:pt x="88" y="2924"/>
                  </a:cubicBezTo>
                  <a:cubicBezTo>
                    <a:pt x="1" y="2962"/>
                    <a:pt x="63" y="3099"/>
                    <a:pt x="151" y="3074"/>
                  </a:cubicBezTo>
                  <a:cubicBezTo>
                    <a:pt x="1850" y="2562"/>
                    <a:pt x="3362" y="1550"/>
                    <a:pt x="4462" y="150"/>
                  </a:cubicBezTo>
                  <a:cubicBezTo>
                    <a:pt x="4512" y="88"/>
                    <a:pt x="4425" y="0"/>
                    <a:pt x="4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6805775" y="4256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388"/>
                  </a:moveTo>
                  <a:cubicBezTo>
                    <a:pt x="550" y="1"/>
                    <a:pt x="0" y="538"/>
                    <a:pt x="375" y="888"/>
                  </a:cubicBezTo>
                  <a:cubicBezTo>
                    <a:pt x="750" y="1238"/>
                    <a:pt x="1300" y="600"/>
                    <a:pt x="837" y="350"/>
                  </a:cubicBezTo>
                  <a:cubicBezTo>
                    <a:pt x="750" y="313"/>
                    <a:pt x="662" y="425"/>
                    <a:pt x="725" y="500"/>
                  </a:cubicBezTo>
                  <a:lnTo>
                    <a:pt x="800" y="500"/>
                  </a:lnTo>
                  <a:cubicBezTo>
                    <a:pt x="875" y="563"/>
                    <a:pt x="962" y="463"/>
                    <a:pt x="912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6811400" y="4233200"/>
              <a:ext cx="9700" cy="5975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262" y="26"/>
                  </a:moveTo>
                  <a:cubicBezTo>
                    <a:pt x="212" y="26"/>
                    <a:pt x="150" y="26"/>
                    <a:pt x="100" y="13"/>
                  </a:cubicBezTo>
                  <a:cubicBezTo>
                    <a:pt x="13" y="1"/>
                    <a:pt x="0" y="126"/>
                    <a:pt x="50" y="176"/>
                  </a:cubicBezTo>
                  <a:cubicBezTo>
                    <a:pt x="112" y="213"/>
                    <a:pt x="187" y="238"/>
                    <a:pt x="262" y="226"/>
                  </a:cubicBezTo>
                  <a:cubicBezTo>
                    <a:pt x="387" y="226"/>
                    <a:pt x="387" y="38"/>
                    <a:pt x="2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684387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38" y="250"/>
                  </a:moveTo>
                  <a:cubicBezTo>
                    <a:pt x="226" y="163"/>
                    <a:pt x="176" y="88"/>
                    <a:pt x="101" y="38"/>
                  </a:cubicBezTo>
                  <a:cubicBezTo>
                    <a:pt x="63" y="0"/>
                    <a:pt x="1" y="38"/>
                    <a:pt x="13" y="100"/>
                  </a:cubicBezTo>
                  <a:cubicBezTo>
                    <a:pt x="26" y="175"/>
                    <a:pt x="51" y="250"/>
                    <a:pt x="88" y="313"/>
                  </a:cubicBezTo>
                  <a:cubicBezTo>
                    <a:pt x="138" y="400"/>
                    <a:pt x="276" y="338"/>
                    <a:pt x="251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6952925" y="4091375"/>
              <a:ext cx="27500" cy="156850"/>
            </a:xfrm>
            <a:custGeom>
              <a:avLst/>
              <a:gdLst/>
              <a:ahLst/>
              <a:cxnLst/>
              <a:rect l="l" t="t" r="r" b="b"/>
              <a:pathLst>
                <a:path w="1100" h="6274" extrusionOk="0">
                  <a:moveTo>
                    <a:pt x="925" y="100"/>
                  </a:moveTo>
                  <a:cubicBezTo>
                    <a:pt x="850" y="1375"/>
                    <a:pt x="612" y="2600"/>
                    <a:pt x="337" y="3837"/>
                  </a:cubicBezTo>
                  <a:cubicBezTo>
                    <a:pt x="150" y="4649"/>
                    <a:pt x="0" y="5361"/>
                    <a:pt x="312" y="6161"/>
                  </a:cubicBezTo>
                  <a:cubicBezTo>
                    <a:pt x="362" y="6274"/>
                    <a:pt x="525" y="6236"/>
                    <a:pt x="487" y="6111"/>
                  </a:cubicBezTo>
                  <a:cubicBezTo>
                    <a:pt x="175" y="4936"/>
                    <a:pt x="625" y="3812"/>
                    <a:pt x="850" y="2650"/>
                  </a:cubicBezTo>
                  <a:cubicBezTo>
                    <a:pt x="1025" y="1812"/>
                    <a:pt x="1100" y="963"/>
                    <a:pt x="1100" y="100"/>
                  </a:cubicBezTo>
                  <a:cubicBezTo>
                    <a:pt x="1087" y="0"/>
                    <a:pt x="937" y="0"/>
                    <a:pt x="925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/>
            <p:cNvSpPr/>
            <p:nvPr/>
          </p:nvSpPr>
          <p:spPr>
            <a:xfrm>
              <a:off x="6949475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438" y="351"/>
                  </a:moveTo>
                  <a:cubicBezTo>
                    <a:pt x="1" y="776"/>
                    <a:pt x="725" y="1325"/>
                    <a:pt x="1013" y="851"/>
                  </a:cubicBezTo>
                  <a:cubicBezTo>
                    <a:pt x="1250" y="476"/>
                    <a:pt x="588" y="1"/>
                    <a:pt x="438" y="476"/>
                  </a:cubicBezTo>
                  <a:cubicBezTo>
                    <a:pt x="413" y="563"/>
                    <a:pt x="525" y="626"/>
                    <a:pt x="588" y="563"/>
                  </a:cubicBezTo>
                  <a:lnTo>
                    <a:pt x="563" y="451"/>
                  </a:lnTo>
                  <a:cubicBezTo>
                    <a:pt x="613" y="363"/>
                    <a:pt x="500" y="276"/>
                    <a:pt x="4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/>
            <p:cNvSpPr/>
            <p:nvPr/>
          </p:nvSpPr>
          <p:spPr>
            <a:xfrm>
              <a:off x="6900425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113" y="263"/>
                  </a:moveTo>
                  <a:cubicBezTo>
                    <a:pt x="688" y="900"/>
                    <a:pt x="650" y="1937"/>
                    <a:pt x="450" y="2724"/>
                  </a:cubicBezTo>
                  <a:cubicBezTo>
                    <a:pt x="425" y="2837"/>
                    <a:pt x="588" y="2912"/>
                    <a:pt x="650" y="2812"/>
                  </a:cubicBezTo>
                  <a:cubicBezTo>
                    <a:pt x="900" y="2387"/>
                    <a:pt x="875" y="1687"/>
                    <a:pt x="800" y="1225"/>
                  </a:cubicBezTo>
                  <a:cubicBezTo>
                    <a:pt x="750" y="800"/>
                    <a:pt x="563" y="413"/>
                    <a:pt x="263" y="100"/>
                  </a:cubicBezTo>
                  <a:cubicBezTo>
                    <a:pt x="163" y="0"/>
                    <a:pt x="1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68938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62" y="2612"/>
                  </a:moveTo>
                  <a:cubicBezTo>
                    <a:pt x="188" y="2063"/>
                    <a:pt x="450" y="888"/>
                    <a:pt x="550" y="176"/>
                  </a:cubicBezTo>
                  <a:cubicBezTo>
                    <a:pt x="562" y="76"/>
                    <a:pt x="425" y="1"/>
                    <a:pt x="375" y="101"/>
                  </a:cubicBezTo>
                  <a:cubicBezTo>
                    <a:pt x="0" y="800"/>
                    <a:pt x="63" y="2238"/>
                    <a:pt x="737" y="2750"/>
                  </a:cubicBezTo>
                  <a:cubicBezTo>
                    <a:pt x="825" y="2825"/>
                    <a:pt x="937" y="2675"/>
                    <a:pt x="850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6908850" y="4142600"/>
              <a:ext cx="56575" cy="17850"/>
            </a:xfrm>
            <a:custGeom>
              <a:avLst/>
              <a:gdLst/>
              <a:ahLst/>
              <a:cxnLst/>
              <a:rect l="l" t="t" r="r" b="b"/>
              <a:pathLst>
                <a:path w="2263" h="714" extrusionOk="0">
                  <a:moveTo>
                    <a:pt x="2150" y="238"/>
                  </a:moveTo>
                  <a:cubicBezTo>
                    <a:pt x="1463" y="1"/>
                    <a:pt x="726" y="88"/>
                    <a:pt x="113" y="476"/>
                  </a:cubicBezTo>
                  <a:cubicBezTo>
                    <a:pt x="1" y="551"/>
                    <a:pt x="101" y="713"/>
                    <a:pt x="226" y="663"/>
                  </a:cubicBezTo>
                  <a:cubicBezTo>
                    <a:pt x="788" y="326"/>
                    <a:pt x="1463" y="238"/>
                    <a:pt x="2100" y="413"/>
                  </a:cubicBezTo>
                  <a:cubicBezTo>
                    <a:pt x="2213" y="438"/>
                    <a:pt x="2263" y="263"/>
                    <a:pt x="2150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/>
            <p:cNvSpPr/>
            <p:nvPr/>
          </p:nvSpPr>
          <p:spPr>
            <a:xfrm>
              <a:off x="69091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25" y="400"/>
                  </a:moveTo>
                  <a:cubicBezTo>
                    <a:pt x="475" y="538"/>
                    <a:pt x="2250" y="850"/>
                    <a:pt x="2125" y="63"/>
                  </a:cubicBezTo>
                  <a:cubicBezTo>
                    <a:pt x="2112" y="25"/>
                    <a:pt x="2075" y="0"/>
                    <a:pt x="2037" y="13"/>
                  </a:cubicBezTo>
                  <a:cubicBezTo>
                    <a:pt x="1788" y="113"/>
                    <a:pt x="1613" y="250"/>
                    <a:pt x="1338" y="300"/>
                  </a:cubicBezTo>
                  <a:cubicBezTo>
                    <a:pt x="950" y="363"/>
                    <a:pt x="550" y="313"/>
                    <a:pt x="188" y="188"/>
                  </a:cubicBezTo>
                  <a:cubicBezTo>
                    <a:pt x="50" y="138"/>
                    <a:pt x="0" y="338"/>
                    <a:pt x="125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/>
            <p:cNvSpPr/>
            <p:nvPr/>
          </p:nvSpPr>
          <p:spPr>
            <a:xfrm>
              <a:off x="6877300" y="3810500"/>
              <a:ext cx="26600" cy="82825"/>
            </a:xfrm>
            <a:custGeom>
              <a:avLst/>
              <a:gdLst/>
              <a:ahLst/>
              <a:cxnLst/>
              <a:rect l="l" t="t" r="r" b="b"/>
              <a:pathLst>
                <a:path w="1064" h="3313" extrusionOk="0">
                  <a:moveTo>
                    <a:pt x="713" y="151"/>
                  </a:moveTo>
                  <a:cubicBezTo>
                    <a:pt x="776" y="713"/>
                    <a:pt x="738" y="1275"/>
                    <a:pt x="601" y="1813"/>
                  </a:cubicBezTo>
                  <a:cubicBezTo>
                    <a:pt x="463" y="2300"/>
                    <a:pt x="188" y="2713"/>
                    <a:pt x="26" y="3175"/>
                  </a:cubicBezTo>
                  <a:cubicBezTo>
                    <a:pt x="1" y="3262"/>
                    <a:pt x="101" y="3312"/>
                    <a:pt x="163" y="3262"/>
                  </a:cubicBezTo>
                  <a:cubicBezTo>
                    <a:pt x="938" y="2500"/>
                    <a:pt x="1063" y="1138"/>
                    <a:pt x="926" y="126"/>
                  </a:cubicBezTo>
                  <a:cubicBezTo>
                    <a:pt x="913" y="1"/>
                    <a:pt x="701" y="26"/>
                    <a:pt x="71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6868550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438" y="3824"/>
                  </a:moveTo>
                  <a:cubicBezTo>
                    <a:pt x="338" y="3150"/>
                    <a:pt x="226" y="2450"/>
                    <a:pt x="388" y="1775"/>
                  </a:cubicBezTo>
                  <a:cubicBezTo>
                    <a:pt x="513" y="1225"/>
                    <a:pt x="838" y="738"/>
                    <a:pt x="1138" y="263"/>
                  </a:cubicBezTo>
                  <a:cubicBezTo>
                    <a:pt x="1238" y="125"/>
                    <a:pt x="1013" y="0"/>
                    <a:pt x="913" y="138"/>
                  </a:cubicBezTo>
                  <a:cubicBezTo>
                    <a:pt x="551" y="700"/>
                    <a:pt x="201" y="1288"/>
                    <a:pt x="88" y="1975"/>
                  </a:cubicBezTo>
                  <a:cubicBezTo>
                    <a:pt x="1" y="2612"/>
                    <a:pt x="126" y="3262"/>
                    <a:pt x="238" y="3887"/>
                  </a:cubicBezTo>
                  <a:cubicBezTo>
                    <a:pt x="263" y="4024"/>
                    <a:pt x="463" y="3962"/>
                    <a:pt x="43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6712050" y="4197600"/>
              <a:ext cx="8450" cy="8150"/>
            </a:xfrm>
            <a:custGeom>
              <a:avLst/>
              <a:gdLst/>
              <a:ahLst/>
              <a:cxnLst/>
              <a:rect l="l" t="t" r="r" b="b"/>
              <a:pathLst>
                <a:path w="338" h="326" extrusionOk="0">
                  <a:moveTo>
                    <a:pt x="88" y="313"/>
                  </a:moveTo>
                  <a:cubicBezTo>
                    <a:pt x="175" y="325"/>
                    <a:pt x="262" y="288"/>
                    <a:pt x="312" y="213"/>
                  </a:cubicBezTo>
                  <a:cubicBezTo>
                    <a:pt x="325" y="200"/>
                    <a:pt x="337" y="163"/>
                    <a:pt x="325" y="138"/>
                  </a:cubicBezTo>
                  <a:lnTo>
                    <a:pt x="300" y="50"/>
                  </a:lnTo>
                  <a:cubicBezTo>
                    <a:pt x="287" y="13"/>
                    <a:pt x="225" y="0"/>
                    <a:pt x="212" y="38"/>
                  </a:cubicBezTo>
                  <a:lnTo>
                    <a:pt x="75" y="175"/>
                  </a:lnTo>
                  <a:cubicBezTo>
                    <a:pt x="0" y="200"/>
                    <a:pt x="13" y="325"/>
                    <a:pt x="8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6655500" y="4190725"/>
              <a:ext cx="58750" cy="15025"/>
            </a:xfrm>
            <a:custGeom>
              <a:avLst/>
              <a:gdLst/>
              <a:ahLst/>
              <a:cxnLst/>
              <a:rect l="l" t="t" r="r" b="b"/>
              <a:pathLst>
                <a:path w="2350" h="601" extrusionOk="0">
                  <a:moveTo>
                    <a:pt x="2300" y="475"/>
                  </a:moveTo>
                  <a:cubicBezTo>
                    <a:pt x="1625" y="138"/>
                    <a:pt x="825" y="0"/>
                    <a:pt x="88" y="225"/>
                  </a:cubicBezTo>
                  <a:cubicBezTo>
                    <a:pt x="0" y="250"/>
                    <a:pt x="0" y="413"/>
                    <a:pt x="113" y="400"/>
                  </a:cubicBezTo>
                  <a:cubicBezTo>
                    <a:pt x="862" y="313"/>
                    <a:pt x="1537" y="313"/>
                    <a:pt x="2250" y="588"/>
                  </a:cubicBezTo>
                  <a:cubicBezTo>
                    <a:pt x="2312" y="600"/>
                    <a:pt x="2350" y="500"/>
                    <a:pt x="230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6655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201" y="613"/>
                  </a:moveTo>
                  <a:cubicBezTo>
                    <a:pt x="413" y="351"/>
                    <a:pt x="650" y="276"/>
                    <a:pt x="938" y="163"/>
                  </a:cubicBezTo>
                  <a:cubicBezTo>
                    <a:pt x="1013" y="126"/>
                    <a:pt x="1013" y="1"/>
                    <a:pt x="925" y="1"/>
                  </a:cubicBezTo>
                  <a:cubicBezTo>
                    <a:pt x="575" y="26"/>
                    <a:pt x="251" y="201"/>
                    <a:pt x="63" y="501"/>
                  </a:cubicBezTo>
                  <a:cubicBezTo>
                    <a:pt x="1" y="576"/>
                    <a:pt x="138" y="676"/>
                    <a:pt x="201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/>
            <p:cNvSpPr/>
            <p:nvPr/>
          </p:nvSpPr>
          <p:spPr>
            <a:xfrm>
              <a:off x="6694550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1012" y="2075"/>
                  </a:moveTo>
                  <a:cubicBezTo>
                    <a:pt x="838" y="1775"/>
                    <a:pt x="700" y="1462"/>
                    <a:pt x="575" y="1125"/>
                  </a:cubicBezTo>
                  <a:cubicBezTo>
                    <a:pt x="463" y="775"/>
                    <a:pt x="525" y="475"/>
                    <a:pt x="575" y="125"/>
                  </a:cubicBezTo>
                  <a:cubicBezTo>
                    <a:pt x="588" y="25"/>
                    <a:pt x="450" y="0"/>
                    <a:pt x="413" y="75"/>
                  </a:cubicBezTo>
                  <a:cubicBezTo>
                    <a:pt x="0" y="775"/>
                    <a:pt x="463" y="1612"/>
                    <a:pt x="925" y="2162"/>
                  </a:cubicBezTo>
                  <a:cubicBezTo>
                    <a:pt x="975" y="2212"/>
                    <a:pt x="1062" y="2137"/>
                    <a:pt x="1025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/>
            <p:cNvSpPr/>
            <p:nvPr/>
          </p:nvSpPr>
          <p:spPr>
            <a:xfrm>
              <a:off x="66936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76" y="138"/>
                  </a:moveTo>
                  <a:cubicBezTo>
                    <a:pt x="113" y="450"/>
                    <a:pt x="1" y="875"/>
                    <a:pt x="51" y="1287"/>
                  </a:cubicBezTo>
                  <a:cubicBezTo>
                    <a:pt x="63" y="1387"/>
                    <a:pt x="201" y="1350"/>
                    <a:pt x="226" y="1262"/>
                  </a:cubicBezTo>
                  <a:cubicBezTo>
                    <a:pt x="238" y="875"/>
                    <a:pt x="301" y="575"/>
                    <a:pt x="576" y="288"/>
                  </a:cubicBezTo>
                  <a:cubicBezTo>
                    <a:pt x="676" y="150"/>
                    <a:pt x="476" y="0"/>
                    <a:pt x="376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6676725" y="4169150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788" y="238"/>
                  </a:moveTo>
                  <a:cubicBezTo>
                    <a:pt x="576" y="176"/>
                    <a:pt x="363" y="76"/>
                    <a:pt x="138" y="26"/>
                  </a:cubicBezTo>
                  <a:cubicBezTo>
                    <a:pt x="51" y="1"/>
                    <a:pt x="1" y="113"/>
                    <a:pt x="88" y="163"/>
                  </a:cubicBezTo>
                  <a:cubicBezTo>
                    <a:pt x="288" y="288"/>
                    <a:pt x="513" y="376"/>
                    <a:pt x="738" y="426"/>
                  </a:cubicBezTo>
                  <a:cubicBezTo>
                    <a:pt x="863" y="451"/>
                    <a:pt x="913" y="276"/>
                    <a:pt x="78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6675800" y="4169150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63" y="226"/>
                  </a:moveTo>
                  <a:cubicBezTo>
                    <a:pt x="150" y="413"/>
                    <a:pt x="275" y="588"/>
                    <a:pt x="438" y="726"/>
                  </a:cubicBezTo>
                  <a:cubicBezTo>
                    <a:pt x="513" y="788"/>
                    <a:pt x="650" y="701"/>
                    <a:pt x="588" y="613"/>
                  </a:cubicBezTo>
                  <a:cubicBezTo>
                    <a:pt x="488" y="438"/>
                    <a:pt x="363" y="288"/>
                    <a:pt x="250" y="126"/>
                  </a:cubicBezTo>
                  <a:cubicBezTo>
                    <a:pt x="175" y="1"/>
                    <a:pt x="0" y="101"/>
                    <a:pt x="75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6672975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6" y="51"/>
                  </a:moveTo>
                  <a:cubicBezTo>
                    <a:pt x="413" y="1"/>
                    <a:pt x="226" y="26"/>
                    <a:pt x="88" y="113"/>
                  </a:cubicBezTo>
                  <a:cubicBezTo>
                    <a:pt x="1" y="163"/>
                    <a:pt x="63" y="276"/>
                    <a:pt x="138" y="251"/>
                  </a:cubicBezTo>
                  <a:lnTo>
                    <a:pt x="526" y="238"/>
                  </a:lnTo>
                  <a:cubicBezTo>
                    <a:pt x="638" y="263"/>
                    <a:pt x="701" y="88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/>
            <p:cNvSpPr/>
            <p:nvPr/>
          </p:nvSpPr>
          <p:spPr>
            <a:xfrm>
              <a:off x="665300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638" y="788"/>
                  </a:moveTo>
                  <a:cubicBezTo>
                    <a:pt x="1150" y="675"/>
                    <a:pt x="862" y="1"/>
                    <a:pt x="425" y="101"/>
                  </a:cubicBezTo>
                  <a:cubicBezTo>
                    <a:pt x="0" y="201"/>
                    <a:pt x="113" y="938"/>
                    <a:pt x="625" y="788"/>
                  </a:cubicBezTo>
                  <a:cubicBezTo>
                    <a:pt x="737" y="750"/>
                    <a:pt x="712" y="588"/>
                    <a:pt x="600" y="600"/>
                  </a:cubicBezTo>
                  <a:lnTo>
                    <a:pt x="600" y="613"/>
                  </a:lnTo>
                  <a:cubicBezTo>
                    <a:pt x="488" y="650"/>
                    <a:pt x="538" y="813"/>
                    <a:pt x="65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/>
            <p:cNvSpPr/>
            <p:nvPr/>
          </p:nvSpPr>
          <p:spPr>
            <a:xfrm>
              <a:off x="846700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832" y="4662"/>
                  </a:moveTo>
                  <a:cubicBezTo>
                    <a:pt x="17009" y="0"/>
                    <a:pt x="10598" y="7623"/>
                    <a:pt x="4962" y="6311"/>
                  </a:cubicBezTo>
                  <a:cubicBezTo>
                    <a:pt x="1963" y="5611"/>
                    <a:pt x="1" y="3300"/>
                    <a:pt x="101" y="238"/>
                  </a:cubicBezTo>
                  <a:cubicBezTo>
                    <a:pt x="101" y="150"/>
                    <a:pt x="251" y="150"/>
                    <a:pt x="251" y="238"/>
                  </a:cubicBezTo>
                  <a:cubicBezTo>
                    <a:pt x="513" y="6511"/>
                    <a:pt x="7511" y="6724"/>
                    <a:pt x="11885" y="4887"/>
                  </a:cubicBezTo>
                  <a:cubicBezTo>
                    <a:pt x="13597" y="4162"/>
                    <a:pt x="15322" y="3175"/>
                    <a:pt x="17209" y="2950"/>
                  </a:cubicBezTo>
                  <a:cubicBezTo>
                    <a:pt x="19108" y="2725"/>
                    <a:pt x="20620" y="3225"/>
                    <a:pt x="21970" y="4524"/>
                  </a:cubicBezTo>
                  <a:cubicBezTo>
                    <a:pt x="22045" y="4612"/>
                    <a:pt x="21920" y="4737"/>
                    <a:pt x="21832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/>
            <p:cNvSpPr/>
            <p:nvPr/>
          </p:nvSpPr>
          <p:spPr>
            <a:xfrm>
              <a:off x="851700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13" y="3174"/>
                  </a:moveTo>
                  <a:cubicBezTo>
                    <a:pt x="151" y="1162"/>
                    <a:pt x="2612" y="0"/>
                    <a:pt x="4412" y="537"/>
                  </a:cubicBezTo>
                  <a:cubicBezTo>
                    <a:pt x="5924" y="987"/>
                    <a:pt x="7236" y="3524"/>
                    <a:pt x="5849" y="4774"/>
                  </a:cubicBezTo>
                  <a:cubicBezTo>
                    <a:pt x="5774" y="4849"/>
                    <a:pt x="5662" y="4736"/>
                    <a:pt x="5724" y="4661"/>
                  </a:cubicBezTo>
                  <a:cubicBezTo>
                    <a:pt x="7124" y="3137"/>
                    <a:pt x="5462" y="837"/>
                    <a:pt x="3837" y="637"/>
                  </a:cubicBezTo>
                  <a:cubicBezTo>
                    <a:pt x="2287" y="437"/>
                    <a:pt x="325" y="1450"/>
                    <a:pt x="201" y="3174"/>
                  </a:cubicBezTo>
                  <a:cubicBezTo>
                    <a:pt x="201" y="3299"/>
                    <a:pt x="1" y="3299"/>
                    <a:pt x="13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905750" y="42766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62" y="2600"/>
                  </a:moveTo>
                  <a:cubicBezTo>
                    <a:pt x="2025" y="3087"/>
                    <a:pt x="800" y="2738"/>
                    <a:pt x="388" y="1850"/>
                  </a:cubicBezTo>
                  <a:cubicBezTo>
                    <a:pt x="0" y="1026"/>
                    <a:pt x="613" y="101"/>
                    <a:pt x="1488" y="13"/>
                  </a:cubicBezTo>
                  <a:cubicBezTo>
                    <a:pt x="1588" y="1"/>
                    <a:pt x="1625" y="188"/>
                    <a:pt x="1513" y="213"/>
                  </a:cubicBezTo>
                  <a:cubicBezTo>
                    <a:pt x="700" y="351"/>
                    <a:pt x="200" y="1176"/>
                    <a:pt x="663" y="1925"/>
                  </a:cubicBezTo>
                  <a:cubicBezTo>
                    <a:pt x="1138" y="2613"/>
                    <a:pt x="2037" y="2838"/>
                    <a:pt x="2775" y="2463"/>
                  </a:cubicBezTo>
                  <a:cubicBezTo>
                    <a:pt x="2850" y="2425"/>
                    <a:pt x="2925" y="2538"/>
                    <a:pt x="2850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952300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759550" y="4357225"/>
              <a:ext cx="206825" cy="103750"/>
            </a:xfrm>
            <a:custGeom>
              <a:avLst/>
              <a:gdLst/>
              <a:ahLst/>
              <a:cxnLst/>
              <a:rect l="l" t="t" r="r" b="b"/>
              <a:pathLst>
                <a:path w="8273" h="4150" extrusionOk="0">
                  <a:moveTo>
                    <a:pt x="8135" y="4137"/>
                  </a:moveTo>
                  <a:cubicBezTo>
                    <a:pt x="6998" y="3887"/>
                    <a:pt x="5936" y="3425"/>
                    <a:pt x="4986" y="2775"/>
                  </a:cubicBezTo>
                  <a:cubicBezTo>
                    <a:pt x="3537" y="1763"/>
                    <a:pt x="2062" y="1"/>
                    <a:pt x="175" y="1276"/>
                  </a:cubicBezTo>
                  <a:cubicBezTo>
                    <a:pt x="100" y="1326"/>
                    <a:pt x="0" y="1201"/>
                    <a:pt x="75" y="1138"/>
                  </a:cubicBezTo>
                  <a:cubicBezTo>
                    <a:pt x="837" y="451"/>
                    <a:pt x="1787" y="451"/>
                    <a:pt x="2699" y="851"/>
                  </a:cubicBezTo>
                  <a:cubicBezTo>
                    <a:pt x="3374" y="1151"/>
                    <a:pt x="3912" y="1676"/>
                    <a:pt x="4474" y="2125"/>
                  </a:cubicBezTo>
                  <a:cubicBezTo>
                    <a:pt x="5549" y="3013"/>
                    <a:pt x="6811" y="3650"/>
                    <a:pt x="8173" y="3975"/>
                  </a:cubicBezTo>
                  <a:cubicBezTo>
                    <a:pt x="8273" y="4000"/>
                    <a:pt x="8235" y="4150"/>
                    <a:pt x="8135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1020100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3424" y="2888"/>
                  </a:moveTo>
                  <a:cubicBezTo>
                    <a:pt x="2550" y="3087"/>
                    <a:pt x="1700" y="3200"/>
                    <a:pt x="888" y="2713"/>
                  </a:cubicBezTo>
                  <a:cubicBezTo>
                    <a:pt x="363" y="2388"/>
                    <a:pt x="0" y="1875"/>
                    <a:pt x="100" y="1225"/>
                  </a:cubicBezTo>
                  <a:cubicBezTo>
                    <a:pt x="188" y="613"/>
                    <a:pt x="688" y="138"/>
                    <a:pt x="1312" y="63"/>
                  </a:cubicBezTo>
                  <a:cubicBezTo>
                    <a:pt x="1787" y="13"/>
                    <a:pt x="2462" y="176"/>
                    <a:pt x="2512" y="726"/>
                  </a:cubicBezTo>
                  <a:cubicBezTo>
                    <a:pt x="2525" y="813"/>
                    <a:pt x="2387" y="813"/>
                    <a:pt x="2375" y="726"/>
                  </a:cubicBezTo>
                  <a:cubicBezTo>
                    <a:pt x="2312" y="1"/>
                    <a:pt x="1100" y="263"/>
                    <a:pt x="775" y="488"/>
                  </a:cubicBezTo>
                  <a:cubicBezTo>
                    <a:pt x="288" y="838"/>
                    <a:pt x="138" y="1500"/>
                    <a:pt x="438" y="2025"/>
                  </a:cubicBezTo>
                  <a:cubicBezTo>
                    <a:pt x="1050" y="3037"/>
                    <a:pt x="2400" y="2937"/>
                    <a:pt x="3374" y="2713"/>
                  </a:cubicBezTo>
                  <a:cubicBezTo>
                    <a:pt x="3487" y="2688"/>
                    <a:pt x="3537" y="2863"/>
                    <a:pt x="3424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/>
            <p:cNvSpPr/>
            <p:nvPr/>
          </p:nvSpPr>
          <p:spPr>
            <a:xfrm>
              <a:off x="1130700" y="4386300"/>
              <a:ext cx="33450" cy="43450"/>
            </a:xfrm>
            <a:custGeom>
              <a:avLst/>
              <a:gdLst/>
              <a:ahLst/>
              <a:cxnLst/>
              <a:rect l="l" t="t" r="r" b="b"/>
              <a:pathLst>
                <a:path w="1338" h="1738" extrusionOk="0">
                  <a:moveTo>
                    <a:pt x="1237" y="1550"/>
                  </a:moveTo>
                  <a:cubicBezTo>
                    <a:pt x="700" y="1737"/>
                    <a:pt x="0" y="1412"/>
                    <a:pt x="75" y="762"/>
                  </a:cubicBezTo>
                  <a:cubicBezTo>
                    <a:pt x="125" y="338"/>
                    <a:pt x="825" y="0"/>
                    <a:pt x="1087" y="425"/>
                  </a:cubicBezTo>
                  <a:cubicBezTo>
                    <a:pt x="1162" y="538"/>
                    <a:pt x="987" y="637"/>
                    <a:pt x="912" y="525"/>
                  </a:cubicBezTo>
                  <a:cubicBezTo>
                    <a:pt x="800" y="463"/>
                    <a:pt x="662" y="438"/>
                    <a:pt x="537" y="488"/>
                  </a:cubicBezTo>
                  <a:cubicBezTo>
                    <a:pt x="263" y="712"/>
                    <a:pt x="213" y="937"/>
                    <a:pt x="388" y="1137"/>
                  </a:cubicBezTo>
                  <a:cubicBezTo>
                    <a:pt x="550" y="1450"/>
                    <a:pt x="887" y="1487"/>
                    <a:pt x="1200" y="1400"/>
                  </a:cubicBezTo>
                  <a:cubicBezTo>
                    <a:pt x="1300" y="1362"/>
                    <a:pt x="1337" y="1525"/>
                    <a:pt x="1237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/>
            <p:cNvSpPr/>
            <p:nvPr/>
          </p:nvSpPr>
          <p:spPr>
            <a:xfrm>
              <a:off x="74047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38" y="351"/>
                  </a:moveTo>
                  <a:cubicBezTo>
                    <a:pt x="1275" y="713"/>
                    <a:pt x="813" y="1275"/>
                    <a:pt x="413" y="950"/>
                  </a:cubicBezTo>
                  <a:cubicBezTo>
                    <a:pt x="1" y="626"/>
                    <a:pt x="476" y="1"/>
                    <a:pt x="888" y="301"/>
                  </a:cubicBezTo>
                  <a:cubicBezTo>
                    <a:pt x="950" y="351"/>
                    <a:pt x="900" y="463"/>
                    <a:pt x="813" y="451"/>
                  </a:cubicBezTo>
                  <a:lnTo>
                    <a:pt x="813" y="451"/>
                  </a:lnTo>
                  <a:cubicBezTo>
                    <a:pt x="776" y="376"/>
                    <a:pt x="875" y="276"/>
                    <a:pt x="950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8160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2963" y="4462"/>
                  </a:moveTo>
                  <a:cubicBezTo>
                    <a:pt x="1563" y="3363"/>
                    <a:pt x="538" y="1850"/>
                    <a:pt x="26" y="151"/>
                  </a:cubicBezTo>
                  <a:cubicBezTo>
                    <a:pt x="1" y="63"/>
                    <a:pt x="138" y="1"/>
                    <a:pt x="188" y="88"/>
                  </a:cubicBezTo>
                  <a:cubicBezTo>
                    <a:pt x="926" y="1700"/>
                    <a:pt x="1700" y="3188"/>
                    <a:pt x="3050" y="4375"/>
                  </a:cubicBezTo>
                  <a:cubicBezTo>
                    <a:pt x="3113" y="4437"/>
                    <a:pt x="3025" y="4525"/>
                    <a:pt x="29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799850" y="4293200"/>
              <a:ext cx="30950" cy="32500"/>
            </a:xfrm>
            <a:custGeom>
              <a:avLst/>
              <a:gdLst/>
              <a:ahLst/>
              <a:cxnLst/>
              <a:rect l="l" t="t" r="r" b="b"/>
              <a:pathLst>
                <a:path w="1238" h="1300" extrusionOk="0">
                  <a:moveTo>
                    <a:pt x="737" y="800"/>
                  </a:moveTo>
                  <a:lnTo>
                    <a:pt x="737" y="737"/>
                  </a:lnTo>
                  <a:cubicBezTo>
                    <a:pt x="812" y="662"/>
                    <a:pt x="925" y="750"/>
                    <a:pt x="875" y="850"/>
                  </a:cubicBezTo>
                  <a:cubicBezTo>
                    <a:pt x="637" y="1300"/>
                    <a:pt x="0" y="750"/>
                    <a:pt x="350" y="375"/>
                  </a:cubicBezTo>
                  <a:cubicBezTo>
                    <a:pt x="687" y="0"/>
                    <a:pt x="1237" y="550"/>
                    <a:pt x="850" y="912"/>
                  </a:cubicBezTo>
                  <a:cubicBezTo>
                    <a:pt x="762" y="975"/>
                    <a:pt x="675" y="875"/>
                    <a:pt x="725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8485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13" y="263"/>
                  </a:moveTo>
                  <a:cubicBezTo>
                    <a:pt x="1" y="188"/>
                    <a:pt x="26" y="113"/>
                    <a:pt x="76" y="63"/>
                  </a:cubicBezTo>
                  <a:cubicBezTo>
                    <a:pt x="113" y="0"/>
                    <a:pt x="226" y="13"/>
                    <a:pt x="226" y="100"/>
                  </a:cubicBezTo>
                  <a:cubicBezTo>
                    <a:pt x="213" y="150"/>
                    <a:pt x="213" y="213"/>
                    <a:pt x="213" y="263"/>
                  </a:cubicBezTo>
                  <a:cubicBezTo>
                    <a:pt x="201" y="375"/>
                    <a:pt x="38" y="375"/>
                    <a:pt x="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980725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88" y="88"/>
                  </a:moveTo>
                  <a:cubicBezTo>
                    <a:pt x="151" y="51"/>
                    <a:pt x="226" y="26"/>
                    <a:pt x="301" y="13"/>
                  </a:cubicBezTo>
                  <a:cubicBezTo>
                    <a:pt x="351" y="1"/>
                    <a:pt x="401" y="63"/>
                    <a:pt x="351" y="113"/>
                  </a:cubicBezTo>
                  <a:cubicBezTo>
                    <a:pt x="301" y="176"/>
                    <a:pt x="226" y="226"/>
                    <a:pt x="151" y="251"/>
                  </a:cubicBezTo>
                  <a:cubicBezTo>
                    <a:pt x="63" y="276"/>
                    <a:pt x="1" y="138"/>
                    <a:pt x="8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8395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6174" y="1100"/>
                  </a:moveTo>
                  <a:cubicBezTo>
                    <a:pt x="5311" y="1112"/>
                    <a:pt x="4449" y="1025"/>
                    <a:pt x="3612" y="850"/>
                  </a:cubicBezTo>
                  <a:cubicBezTo>
                    <a:pt x="2462" y="625"/>
                    <a:pt x="1337" y="175"/>
                    <a:pt x="163" y="500"/>
                  </a:cubicBezTo>
                  <a:cubicBezTo>
                    <a:pt x="38" y="525"/>
                    <a:pt x="0" y="362"/>
                    <a:pt x="113" y="313"/>
                  </a:cubicBezTo>
                  <a:cubicBezTo>
                    <a:pt x="900" y="0"/>
                    <a:pt x="1625" y="163"/>
                    <a:pt x="2437" y="337"/>
                  </a:cubicBezTo>
                  <a:cubicBezTo>
                    <a:pt x="3674" y="612"/>
                    <a:pt x="4899" y="862"/>
                    <a:pt x="6174" y="925"/>
                  </a:cubicBezTo>
                  <a:cubicBezTo>
                    <a:pt x="6274" y="937"/>
                    <a:pt x="6274" y="1087"/>
                    <a:pt x="6174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817950" y="4437225"/>
              <a:ext cx="33150" cy="31250"/>
            </a:xfrm>
            <a:custGeom>
              <a:avLst/>
              <a:gdLst/>
              <a:ahLst/>
              <a:cxnLst/>
              <a:rect l="l" t="t" r="r" b="b"/>
              <a:pathLst>
                <a:path w="1326" h="1250" extrusionOk="0">
                  <a:moveTo>
                    <a:pt x="876" y="550"/>
                  </a:moveTo>
                  <a:lnTo>
                    <a:pt x="763" y="587"/>
                  </a:lnTo>
                  <a:cubicBezTo>
                    <a:pt x="713" y="512"/>
                    <a:pt x="763" y="413"/>
                    <a:pt x="851" y="425"/>
                  </a:cubicBezTo>
                  <a:cubicBezTo>
                    <a:pt x="1326" y="587"/>
                    <a:pt x="851" y="1250"/>
                    <a:pt x="476" y="1012"/>
                  </a:cubicBezTo>
                  <a:cubicBezTo>
                    <a:pt x="1" y="712"/>
                    <a:pt x="551" y="0"/>
                    <a:pt x="976" y="438"/>
                  </a:cubicBezTo>
                  <a:cubicBezTo>
                    <a:pt x="1038" y="500"/>
                    <a:pt x="963" y="600"/>
                    <a:pt x="876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/>
            <p:cNvSpPr/>
            <p:nvPr/>
          </p:nvSpPr>
          <p:spPr>
            <a:xfrm>
              <a:off x="773900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2813" y="263"/>
                  </a:moveTo>
                  <a:cubicBezTo>
                    <a:pt x="2500" y="562"/>
                    <a:pt x="2113" y="750"/>
                    <a:pt x="1688" y="800"/>
                  </a:cubicBezTo>
                  <a:cubicBezTo>
                    <a:pt x="1226" y="862"/>
                    <a:pt x="526" y="900"/>
                    <a:pt x="113" y="637"/>
                  </a:cubicBezTo>
                  <a:cubicBezTo>
                    <a:pt x="1" y="575"/>
                    <a:pt x="63" y="413"/>
                    <a:pt x="188" y="438"/>
                  </a:cubicBezTo>
                  <a:cubicBezTo>
                    <a:pt x="976" y="637"/>
                    <a:pt x="2013" y="687"/>
                    <a:pt x="2650" y="100"/>
                  </a:cubicBezTo>
                  <a:cubicBezTo>
                    <a:pt x="2763" y="0"/>
                    <a:pt x="2913" y="163"/>
                    <a:pt x="2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/>
            <p:cNvSpPr/>
            <p:nvPr/>
          </p:nvSpPr>
          <p:spPr>
            <a:xfrm>
              <a:off x="774525" y="4381600"/>
              <a:ext cx="70650" cy="23450"/>
            </a:xfrm>
            <a:custGeom>
              <a:avLst/>
              <a:gdLst/>
              <a:ahLst/>
              <a:cxnLst/>
              <a:rect l="l" t="t" r="r" b="b"/>
              <a:pathLst>
                <a:path w="2826" h="938" extrusionOk="0">
                  <a:moveTo>
                    <a:pt x="63" y="738"/>
                  </a:moveTo>
                  <a:cubicBezTo>
                    <a:pt x="588" y="51"/>
                    <a:pt x="2013" y="1"/>
                    <a:pt x="2725" y="376"/>
                  </a:cubicBezTo>
                  <a:cubicBezTo>
                    <a:pt x="2825" y="426"/>
                    <a:pt x="2750" y="563"/>
                    <a:pt x="2650" y="551"/>
                  </a:cubicBezTo>
                  <a:cubicBezTo>
                    <a:pt x="1938" y="438"/>
                    <a:pt x="776" y="176"/>
                    <a:pt x="213" y="850"/>
                  </a:cubicBezTo>
                  <a:cubicBezTo>
                    <a:pt x="151" y="938"/>
                    <a:pt x="1" y="825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92730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301" y="2087"/>
                  </a:moveTo>
                  <a:cubicBezTo>
                    <a:pt x="476" y="1450"/>
                    <a:pt x="376" y="775"/>
                    <a:pt x="51" y="213"/>
                  </a:cubicBezTo>
                  <a:cubicBezTo>
                    <a:pt x="1" y="101"/>
                    <a:pt x="163" y="1"/>
                    <a:pt x="238" y="101"/>
                  </a:cubicBezTo>
                  <a:cubicBezTo>
                    <a:pt x="626" y="713"/>
                    <a:pt x="713" y="1450"/>
                    <a:pt x="476" y="2137"/>
                  </a:cubicBezTo>
                  <a:cubicBezTo>
                    <a:pt x="438" y="2237"/>
                    <a:pt x="288" y="2200"/>
                    <a:pt x="301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922000" y="4396600"/>
              <a:ext cx="15950" cy="54375"/>
            </a:xfrm>
            <a:custGeom>
              <a:avLst/>
              <a:gdLst/>
              <a:ahLst/>
              <a:cxnLst/>
              <a:rect l="l" t="t" r="r" b="b"/>
              <a:pathLst>
                <a:path w="638" h="2175" extrusionOk="0">
                  <a:moveTo>
                    <a:pt x="450" y="188"/>
                  </a:moveTo>
                  <a:cubicBezTo>
                    <a:pt x="313" y="550"/>
                    <a:pt x="275" y="950"/>
                    <a:pt x="338" y="1338"/>
                  </a:cubicBezTo>
                  <a:cubicBezTo>
                    <a:pt x="375" y="1613"/>
                    <a:pt x="525" y="1788"/>
                    <a:pt x="625" y="2038"/>
                  </a:cubicBezTo>
                  <a:cubicBezTo>
                    <a:pt x="638" y="2075"/>
                    <a:pt x="613" y="2112"/>
                    <a:pt x="563" y="2125"/>
                  </a:cubicBezTo>
                  <a:cubicBezTo>
                    <a:pt x="275" y="2175"/>
                    <a:pt x="163" y="1850"/>
                    <a:pt x="113" y="1613"/>
                  </a:cubicBezTo>
                  <a:cubicBezTo>
                    <a:pt x="0" y="1113"/>
                    <a:pt x="38" y="600"/>
                    <a:pt x="238" y="126"/>
                  </a:cubicBezTo>
                  <a:cubicBezTo>
                    <a:pt x="288" y="1"/>
                    <a:pt x="500" y="51"/>
                    <a:pt x="45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/>
            <p:cNvSpPr/>
            <p:nvPr/>
          </p:nvSpPr>
          <p:spPr>
            <a:xfrm>
              <a:off x="1194425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3187" y="926"/>
                  </a:moveTo>
                  <a:cubicBezTo>
                    <a:pt x="2175" y="1076"/>
                    <a:pt x="800" y="926"/>
                    <a:pt x="50" y="163"/>
                  </a:cubicBezTo>
                  <a:cubicBezTo>
                    <a:pt x="0" y="113"/>
                    <a:pt x="50" y="1"/>
                    <a:pt x="125" y="26"/>
                  </a:cubicBezTo>
                  <a:cubicBezTo>
                    <a:pt x="600" y="188"/>
                    <a:pt x="1013" y="476"/>
                    <a:pt x="1500" y="601"/>
                  </a:cubicBezTo>
                  <a:cubicBezTo>
                    <a:pt x="2037" y="738"/>
                    <a:pt x="2600" y="776"/>
                    <a:pt x="3150" y="713"/>
                  </a:cubicBezTo>
                  <a:cubicBezTo>
                    <a:pt x="3275" y="701"/>
                    <a:pt x="3312" y="913"/>
                    <a:pt x="3187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/>
            <p:cNvSpPr/>
            <p:nvPr/>
          </p:nvSpPr>
          <p:spPr>
            <a:xfrm>
              <a:off x="1194425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138" y="238"/>
                  </a:moveTo>
                  <a:cubicBezTo>
                    <a:pt x="763" y="126"/>
                    <a:pt x="1413" y="1"/>
                    <a:pt x="2050" y="101"/>
                  </a:cubicBezTo>
                  <a:cubicBezTo>
                    <a:pt x="2737" y="201"/>
                    <a:pt x="3312" y="551"/>
                    <a:pt x="3887" y="926"/>
                  </a:cubicBezTo>
                  <a:cubicBezTo>
                    <a:pt x="4024" y="1013"/>
                    <a:pt x="3899" y="1238"/>
                    <a:pt x="3749" y="1151"/>
                  </a:cubicBezTo>
                  <a:cubicBezTo>
                    <a:pt x="3287" y="838"/>
                    <a:pt x="2800" y="526"/>
                    <a:pt x="2237" y="388"/>
                  </a:cubicBezTo>
                  <a:cubicBezTo>
                    <a:pt x="1575" y="226"/>
                    <a:pt x="863" y="338"/>
                    <a:pt x="200" y="451"/>
                  </a:cubicBezTo>
                  <a:cubicBezTo>
                    <a:pt x="63" y="463"/>
                    <a:pt x="0" y="263"/>
                    <a:pt x="13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5930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3487" y="88"/>
                  </a:moveTo>
                  <a:cubicBezTo>
                    <a:pt x="4799" y="1426"/>
                    <a:pt x="5286" y="2938"/>
                    <a:pt x="5074" y="4837"/>
                  </a:cubicBezTo>
                  <a:cubicBezTo>
                    <a:pt x="4899" y="6237"/>
                    <a:pt x="4287" y="7487"/>
                    <a:pt x="3749" y="8761"/>
                  </a:cubicBezTo>
                  <a:cubicBezTo>
                    <a:pt x="1875" y="13235"/>
                    <a:pt x="0" y="21470"/>
                    <a:pt x="7773" y="21808"/>
                  </a:cubicBezTo>
                  <a:cubicBezTo>
                    <a:pt x="7861" y="21808"/>
                    <a:pt x="7861" y="21933"/>
                    <a:pt x="7773" y="21945"/>
                  </a:cubicBezTo>
                  <a:cubicBezTo>
                    <a:pt x="4737" y="22045"/>
                    <a:pt x="2400" y="20071"/>
                    <a:pt x="1700" y="17084"/>
                  </a:cubicBezTo>
                  <a:cubicBezTo>
                    <a:pt x="388" y="11435"/>
                    <a:pt x="7986" y="5012"/>
                    <a:pt x="3349" y="213"/>
                  </a:cubicBezTo>
                  <a:cubicBezTo>
                    <a:pt x="3274" y="138"/>
                    <a:pt x="3399" y="1"/>
                    <a:pt x="34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770150" y="4055125"/>
              <a:ext cx="121575" cy="180925"/>
            </a:xfrm>
            <a:custGeom>
              <a:avLst/>
              <a:gdLst/>
              <a:ahLst/>
              <a:cxnLst/>
              <a:rect l="l" t="t" r="r" b="b"/>
              <a:pathLst>
                <a:path w="4863" h="7237" extrusionOk="0">
                  <a:moveTo>
                    <a:pt x="1688" y="7036"/>
                  </a:moveTo>
                  <a:cubicBezTo>
                    <a:pt x="3413" y="6911"/>
                    <a:pt x="4425" y="4949"/>
                    <a:pt x="4225" y="3400"/>
                  </a:cubicBezTo>
                  <a:cubicBezTo>
                    <a:pt x="4025" y="1775"/>
                    <a:pt x="1725" y="113"/>
                    <a:pt x="201" y="1513"/>
                  </a:cubicBezTo>
                  <a:cubicBezTo>
                    <a:pt x="126" y="1588"/>
                    <a:pt x="1" y="1463"/>
                    <a:pt x="88" y="1388"/>
                  </a:cubicBezTo>
                  <a:cubicBezTo>
                    <a:pt x="1338" y="1"/>
                    <a:pt x="3875" y="1313"/>
                    <a:pt x="4325" y="2825"/>
                  </a:cubicBezTo>
                  <a:cubicBezTo>
                    <a:pt x="4862" y="4637"/>
                    <a:pt x="3700" y="7086"/>
                    <a:pt x="1688" y="7224"/>
                  </a:cubicBezTo>
                  <a:cubicBezTo>
                    <a:pt x="1563" y="7236"/>
                    <a:pt x="1563" y="7049"/>
                    <a:pt x="1688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/>
            <p:cNvSpPr/>
            <p:nvPr/>
          </p:nvSpPr>
          <p:spPr>
            <a:xfrm>
              <a:off x="7486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625" y="163"/>
                  </a:moveTo>
                  <a:cubicBezTo>
                    <a:pt x="251" y="900"/>
                    <a:pt x="476" y="1800"/>
                    <a:pt x="1163" y="2274"/>
                  </a:cubicBezTo>
                  <a:cubicBezTo>
                    <a:pt x="1913" y="2749"/>
                    <a:pt x="2750" y="2237"/>
                    <a:pt x="2887" y="1425"/>
                  </a:cubicBezTo>
                  <a:cubicBezTo>
                    <a:pt x="2900" y="1325"/>
                    <a:pt x="3087" y="1337"/>
                    <a:pt x="3075" y="1450"/>
                  </a:cubicBezTo>
                  <a:cubicBezTo>
                    <a:pt x="3000" y="2324"/>
                    <a:pt x="2075" y="2937"/>
                    <a:pt x="1250" y="2549"/>
                  </a:cubicBezTo>
                  <a:cubicBezTo>
                    <a:pt x="351" y="2137"/>
                    <a:pt x="1" y="912"/>
                    <a:pt x="501" y="75"/>
                  </a:cubicBezTo>
                  <a:cubicBezTo>
                    <a:pt x="550" y="0"/>
                    <a:pt x="663" y="75"/>
                    <a:pt x="6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/>
            <p:cNvSpPr/>
            <p:nvPr/>
          </p:nvSpPr>
          <p:spPr>
            <a:xfrm>
              <a:off x="819525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13"/>
                    <a:pt x="0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641450" y="4121350"/>
              <a:ext cx="103750" cy="206550"/>
            </a:xfrm>
            <a:custGeom>
              <a:avLst/>
              <a:gdLst/>
              <a:ahLst/>
              <a:cxnLst/>
              <a:rect l="l" t="t" r="r" b="b"/>
              <a:pathLst>
                <a:path w="4150" h="8262" extrusionOk="0">
                  <a:moveTo>
                    <a:pt x="163" y="101"/>
                  </a:moveTo>
                  <a:cubicBezTo>
                    <a:pt x="450" y="1288"/>
                    <a:pt x="975" y="2400"/>
                    <a:pt x="1712" y="3375"/>
                  </a:cubicBezTo>
                  <a:cubicBezTo>
                    <a:pt x="2237" y="4087"/>
                    <a:pt x="2937" y="4737"/>
                    <a:pt x="3299" y="5562"/>
                  </a:cubicBezTo>
                  <a:cubicBezTo>
                    <a:pt x="3699" y="6474"/>
                    <a:pt x="3699" y="7436"/>
                    <a:pt x="3012" y="8199"/>
                  </a:cubicBezTo>
                  <a:cubicBezTo>
                    <a:pt x="2949" y="8261"/>
                    <a:pt x="2825" y="8174"/>
                    <a:pt x="2875" y="8086"/>
                  </a:cubicBezTo>
                  <a:cubicBezTo>
                    <a:pt x="4149" y="6212"/>
                    <a:pt x="2387" y="4725"/>
                    <a:pt x="1375" y="3275"/>
                  </a:cubicBezTo>
                  <a:cubicBezTo>
                    <a:pt x="725" y="2325"/>
                    <a:pt x="263" y="1263"/>
                    <a:pt x="13" y="138"/>
                  </a:cubicBezTo>
                  <a:cubicBezTo>
                    <a:pt x="0" y="38"/>
                    <a:pt x="138" y="1"/>
                    <a:pt x="1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/>
            <p:cNvSpPr/>
            <p:nvPr/>
          </p:nvSpPr>
          <p:spPr>
            <a:xfrm>
              <a:off x="646450" y="3978900"/>
              <a:ext cx="81250" cy="88750"/>
            </a:xfrm>
            <a:custGeom>
              <a:avLst/>
              <a:gdLst/>
              <a:ahLst/>
              <a:cxnLst/>
              <a:rect l="l" t="t" r="r" b="b"/>
              <a:pathLst>
                <a:path w="3250" h="3550" extrusionOk="0">
                  <a:moveTo>
                    <a:pt x="488" y="163"/>
                  </a:moveTo>
                  <a:cubicBezTo>
                    <a:pt x="263" y="1138"/>
                    <a:pt x="163" y="2500"/>
                    <a:pt x="1175" y="3112"/>
                  </a:cubicBezTo>
                  <a:cubicBezTo>
                    <a:pt x="1650" y="3375"/>
                    <a:pt x="2237" y="3287"/>
                    <a:pt x="2625" y="2900"/>
                  </a:cubicBezTo>
                  <a:cubicBezTo>
                    <a:pt x="2924" y="2575"/>
                    <a:pt x="3249" y="1250"/>
                    <a:pt x="2475" y="1163"/>
                  </a:cubicBezTo>
                  <a:cubicBezTo>
                    <a:pt x="2387" y="1163"/>
                    <a:pt x="2387" y="1025"/>
                    <a:pt x="2475" y="1038"/>
                  </a:cubicBezTo>
                  <a:cubicBezTo>
                    <a:pt x="3012" y="1088"/>
                    <a:pt x="3187" y="1762"/>
                    <a:pt x="3137" y="2237"/>
                  </a:cubicBezTo>
                  <a:cubicBezTo>
                    <a:pt x="3062" y="2850"/>
                    <a:pt x="2587" y="3350"/>
                    <a:pt x="1975" y="3450"/>
                  </a:cubicBezTo>
                  <a:cubicBezTo>
                    <a:pt x="1325" y="3550"/>
                    <a:pt x="813" y="3187"/>
                    <a:pt x="488" y="2650"/>
                  </a:cubicBezTo>
                  <a:cubicBezTo>
                    <a:pt x="0" y="1850"/>
                    <a:pt x="113" y="988"/>
                    <a:pt x="313" y="113"/>
                  </a:cubicBezTo>
                  <a:cubicBezTo>
                    <a:pt x="338" y="0"/>
                    <a:pt x="513" y="50"/>
                    <a:pt x="488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/>
            <p:cNvSpPr/>
            <p:nvPr/>
          </p:nvSpPr>
          <p:spPr>
            <a:xfrm>
              <a:off x="672675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351" y="150"/>
                  </a:moveTo>
                  <a:cubicBezTo>
                    <a:pt x="263" y="462"/>
                    <a:pt x="301" y="787"/>
                    <a:pt x="613" y="962"/>
                  </a:cubicBezTo>
                  <a:cubicBezTo>
                    <a:pt x="813" y="1137"/>
                    <a:pt x="1026" y="1087"/>
                    <a:pt x="1263" y="800"/>
                  </a:cubicBezTo>
                  <a:cubicBezTo>
                    <a:pt x="1301" y="675"/>
                    <a:pt x="1288" y="537"/>
                    <a:pt x="1213" y="425"/>
                  </a:cubicBezTo>
                  <a:cubicBezTo>
                    <a:pt x="1101" y="350"/>
                    <a:pt x="1201" y="175"/>
                    <a:pt x="1326" y="250"/>
                  </a:cubicBezTo>
                  <a:cubicBezTo>
                    <a:pt x="1750" y="512"/>
                    <a:pt x="1413" y="1212"/>
                    <a:pt x="976" y="1262"/>
                  </a:cubicBezTo>
                  <a:cubicBezTo>
                    <a:pt x="326" y="1337"/>
                    <a:pt x="1" y="637"/>
                    <a:pt x="201" y="100"/>
                  </a:cubicBezTo>
                  <a:cubicBezTo>
                    <a:pt x="226" y="0"/>
                    <a:pt x="376" y="38"/>
                    <a:pt x="351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/>
            <p:cNvSpPr/>
            <p:nvPr/>
          </p:nvSpPr>
          <p:spPr>
            <a:xfrm>
              <a:off x="692375" y="4315375"/>
              <a:ext cx="32200" cy="31900"/>
            </a:xfrm>
            <a:custGeom>
              <a:avLst/>
              <a:gdLst/>
              <a:ahLst/>
              <a:cxnLst/>
              <a:rect l="l" t="t" r="r" b="b"/>
              <a:pathLst>
                <a:path w="1288" h="1276" extrusionOk="0">
                  <a:moveTo>
                    <a:pt x="838" y="463"/>
                  </a:moveTo>
                  <a:lnTo>
                    <a:pt x="838" y="463"/>
                  </a:lnTo>
                  <a:cubicBezTo>
                    <a:pt x="825" y="375"/>
                    <a:pt x="937" y="325"/>
                    <a:pt x="987" y="388"/>
                  </a:cubicBezTo>
                  <a:cubicBezTo>
                    <a:pt x="1287" y="800"/>
                    <a:pt x="663" y="1275"/>
                    <a:pt x="338" y="863"/>
                  </a:cubicBezTo>
                  <a:cubicBezTo>
                    <a:pt x="0" y="438"/>
                    <a:pt x="575" y="0"/>
                    <a:pt x="937" y="325"/>
                  </a:cubicBezTo>
                  <a:cubicBezTo>
                    <a:pt x="1012" y="388"/>
                    <a:pt x="912" y="488"/>
                    <a:pt x="8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675500" y="419385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0" y="50"/>
                  </a:moveTo>
                  <a:cubicBezTo>
                    <a:pt x="1338" y="1412"/>
                    <a:pt x="2825" y="2175"/>
                    <a:pt x="4437" y="2924"/>
                  </a:cubicBezTo>
                  <a:cubicBezTo>
                    <a:pt x="4524" y="2962"/>
                    <a:pt x="4462" y="3099"/>
                    <a:pt x="4374" y="3074"/>
                  </a:cubicBezTo>
                  <a:cubicBezTo>
                    <a:pt x="2675" y="2562"/>
                    <a:pt x="1163" y="1550"/>
                    <a:pt x="63" y="150"/>
                  </a:cubicBezTo>
                  <a:cubicBezTo>
                    <a:pt x="0" y="88"/>
                    <a:pt x="100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776725" y="4256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388"/>
                  </a:moveTo>
                  <a:cubicBezTo>
                    <a:pt x="750" y="1"/>
                    <a:pt x="1300" y="538"/>
                    <a:pt x="925" y="888"/>
                  </a:cubicBezTo>
                  <a:cubicBezTo>
                    <a:pt x="550" y="1238"/>
                    <a:pt x="0" y="600"/>
                    <a:pt x="450" y="350"/>
                  </a:cubicBezTo>
                  <a:cubicBezTo>
                    <a:pt x="550" y="313"/>
                    <a:pt x="638" y="425"/>
                    <a:pt x="563" y="500"/>
                  </a:cubicBezTo>
                  <a:lnTo>
                    <a:pt x="500" y="500"/>
                  </a:lnTo>
                  <a:cubicBezTo>
                    <a:pt x="425" y="563"/>
                    <a:pt x="325" y="463"/>
                    <a:pt x="388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/>
            <p:cNvSpPr/>
            <p:nvPr/>
          </p:nvSpPr>
          <p:spPr>
            <a:xfrm>
              <a:off x="793900" y="4233200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126" y="26"/>
                  </a:moveTo>
                  <a:cubicBezTo>
                    <a:pt x="176" y="26"/>
                    <a:pt x="238" y="13"/>
                    <a:pt x="288" y="13"/>
                  </a:cubicBezTo>
                  <a:cubicBezTo>
                    <a:pt x="376" y="1"/>
                    <a:pt x="388" y="113"/>
                    <a:pt x="338" y="163"/>
                  </a:cubicBezTo>
                  <a:cubicBezTo>
                    <a:pt x="276" y="213"/>
                    <a:pt x="201" y="238"/>
                    <a:pt x="126" y="226"/>
                  </a:cubicBezTo>
                  <a:cubicBezTo>
                    <a:pt x="1" y="226"/>
                    <a:pt x="1" y="26"/>
                    <a:pt x="126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/>
            <p:cNvSpPr/>
            <p:nvPr/>
          </p:nvSpPr>
          <p:spPr>
            <a:xfrm>
              <a:off x="76422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5" y="250"/>
                  </a:moveTo>
                  <a:cubicBezTo>
                    <a:pt x="50" y="163"/>
                    <a:pt x="100" y="88"/>
                    <a:pt x="163" y="38"/>
                  </a:cubicBezTo>
                  <a:cubicBezTo>
                    <a:pt x="213" y="0"/>
                    <a:pt x="275" y="38"/>
                    <a:pt x="263" y="100"/>
                  </a:cubicBezTo>
                  <a:cubicBezTo>
                    <a:pt x="250" y="175"/>
                    <a:pt x="225" y="250"/>
                    <a:pt x="188" y="313"/>
                  </a:cubicBezTo>
                  <a:cubicBezTo>
                    <a:pt x="138" y="400"/>
                    <a:pt x="0" y="338"/>
                    <a:pt x="25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634250" y="4091375"/>
              <a:ext cx="27850" cy="156850"/>
            </a:xfrm>
            <a:custGeom>
              <a:avLst/>
              <a:gdLst/>
              <a:ahLst/>
              <a:cxnLst/>
              <a:rect l="l" t="t" r="r" b="b"/>
              <a:pathLst>
                <a:path w="1114" h="6274" extrusionOk="0">
                  <a:moveTo>
                    <a:pt x="188" y="100"/>
                  </a:moveTo>
                  <a:cubicBezTo>
                    <a:pt x="251" y="1375"/>
                    <a:pt x="501" y="2600"/>
                    <a:pt x="776" y="3837"/>
                  </a:cubicBezTo>
                  <a:cubicBezTo>
                    <a:pt x="963" y="4649"/>
                    <a:pt x="1113" y="5361"/>
                    <a:pt x="801" y="6161"/>
                  </a:cubicBezTo>
                  <a:cubicBezTo>
                    <a:pt x="751" y="6274"/>
                    <a:pt x="588" y="6236"/>
                    <a:pt x="613" y="6111"/>
                  </a:cubicBezTo>
                  <a:cubicBezTo>
                    <a:pt x="926" y="4936"/>
                    <a:pt x="488" y="3812"/>
                    <a:pt x="263" y="2650"/>
                  </a:cubicBezTo>
                  <a:cubicBezTo>
                    <a:pt x="88" y="1812"/>
                    <a:pt x="1" y="963"/>
                    <a:pt x="13" y="100"/>
                  </a:cubicBezTo>
                  <a:cubicBezTo>
                    <a:pt x="26" y="0"/>
                    <a:pt x="176" y="0"/>
                    <a:pt x="18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634250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813" y="351"/>
                  </a:moveTo>
                  <a:cubicBezTo>
                    <a:pt x="1251" y="776"/>
                    <a:pt x="526" y="1325"/>
                    <a:pt x="238" y="851"/>
                  </a:cubicBezTo>
                  <a:cubicBezTo>
                    <a:pt x="1" y="476"/>
                    <a:pt x="663" y="1"/>
                    <a:pt x="813" y="476"/>
                  </a:cubicBezTo>
                  <a:cubicBezTo>
                    <a:pt x="826" y="563"/>
                    <a:pt x="726" y="626"/>
                    <a:pt x="663" y="563"/>
                  </a:cubicBezTo>
                  <a:lnTo>
                    <a:pt x="688" y="451"/>
                  </a:lnTo>
                  <a:cubicBezTo>
                    <a:pt x="638" y="363"/>
                    <a:pt x="751" y="276"/>
                    <a:pt x="813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/>
            <p:cNvSpPr/>
            <p:nvPr/>
          </p:nvSpPr>
          <p:spPr>
            <a:xfrm>
              <a:off x="691750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0" y="263"/>
                  </a:moveTo>
                  <a:cubicBezTo>
                    <a:pt x="213" y="900"/>
                    <a:pt x="263" y="1937"/>
                    <a:pt x="463" y="2724"/>
                  </a:cubicBezTo>
                  <a:cubicBezTo>
                    <a:pt x="488" y="2837"/>
                    <a:pt x="325" y="2912"/>
                    <a:pt x="263" y="2812"/>
                  </a:cubicBezTo>
                  <a:cubicBezTo>
                    <a:pt x="0" y="2387"/>
                    <a:pt x="38" y="1687"/>
                    <a:pt x="100" y="1225"/>
                  </a:cubicBezTo>
                  <a:cubicBezTo>
                    <a:pt x="150" y="800"/>
                    <a:pt x="350" y="413"/>
                    <a:pt x="638" y="100"/>
                  </a:cubicBezTo>
                  <a:cubicBezTo>
                    <a:pt x="750" y="0"/>
                    <a:pt x="900" y="163"/>
                    <a:pt x="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/>
            <p:cNvSpPr/>
            <p:nvPr/>
          </p:nvSpPr>
          <p:spPr>
            <a:xfrm>
              <a:off x="6976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76" y="2612"/>
                  </a:moveTo>
                  <a:cubicBezTo>
                    <a:pt x="763" y="2063"/>
                    <a:pt x="501" y="888"/>
                    <a:pt x="388" y="176"/>
                  </a:cubicBezTo>
                  <a:cubicBezTo>
                    <a:pt x="376" y="76"/>
                    <a:pt x="501" y="1"/>
                    <a:pt x="563" y="101"/>
                  </a:cubicBezTo>
                  <a:cubicBezTo>
                    <a:pt x="938" y="800"/>
                    <a:pt x="875" y="2238"/>
                    <a:pt x="188" y="2750"/>
                  </a:cubicBezTo>
                  <a:cubicBezTo>
                    <a:pt x="113" y="2825"/>
                    <a:pt x="1" y="2675"/>
                    <a:pt x="76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649250" y="4142600"/>
              <a:ext cx="56900" cy="18150"/>
            </a:xfrm>
            <a:custGeom>
              <a:avLst/>
              <a:gdLst/>
              <a:ahLst/>
              <a:cxnLst/>
              <a:rect l="l" t="t" r="r" b="b"/>
              <a:pathLst>
                <a:path w="2276" h="726" extrusionOk="0">
                  <a:moveTo>
                    <a:pt x="126" y="238"/>
                  </a:moveTo>
                  <a:cubicBezTo>
                    <a:pt x="800" y="1"/>
                    <a:pt x="1550" y="88"/>
                    <a:pt x="2163" y="476"/>
                  </a:cubicBezTo>
                  <a:cubicBezTo>
                    <a:pt x="2275" y="538"/>
                    <a:pt x="2175" y="726"/>
                    <a:pt x="2050" y="663"/>
                  </a:cubicBezTo>
                  <a:cubicBezTo>
                    <a:pt x="1475" y="326"/>
                    <a:pt x="800" y="238"/>
                    <a:pt x="176" y="413"/>
                  </a:cubicBezTo>
                  <a:cubicBezTo>
                    <a:pt x="51" y="438"/>
                    <a:pt x="1" y="263"/>
                    <a:pt x="126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/>
            <p:cNvSpPr/>
            <p:nvPr/>
          </p:nvSpPr>
          <p:spPr>
            <a:xfrm>
              <a:off x="6495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2112" y="400"/>
                  </a:moveTo>
                  <a:cubicBezTo>
                    <a:pt x="1762" y="538"/>
                    <a:pt x="0" y="850"/>
                    <a:pt x="125" y="63"/>
                  </a:cubicBezTo>
                  <a:cubicBezTo>
                    <a:pt x="125" y="25"/>
                    <a:pt x="175" y="0"/>
                    <a:pt x="213" y="13"/>
                  </a:cubicBezTo>
                  <a:cubicBezTo>
                    <a:pt x="463" y="113"/>
                    <a:pt x="638" y="250"/>
                    <a:pt x="912" y="300"/>
                  </a:cubicBezTo>
                  <a:cubicBezTo>
                    <a:pt x="1300" y="363"/>
                    <a:pt x="1687" y="313"/>
                    <a:pt x="2062" y="188"/>
                  </a:cubicBezTo>
                  <a:cubicBezTo>
                    <a:pt x="2200" y="138"/>
                    <a:pt x="2250" y="338"/>
                    <a:pt x="2112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/>
            <p:cNvSpPr/>
            <p:nvPr/>
          </p:nvSpPr>
          <p:spPr>
            <a:xfrm>
              <a:off x="710800" y="3810500"/>
              <a:ext cx="26575" cy="82825"/>
            </a:xfrm>
            <a:custGeom>
              <a:avLst/>
              <a:gdLst/>
              <a:ahLst/>
              <a:cxnLst/>
              <a:rect l="l" t="t" r="r" b="b"/>
              <a:pathLst>
                <a:path w="1063" h="3313" extrusionOk="0">
                  <a:moveTo>
                    <a:pt x="363" y="151"/>
                  </a:moveTo>
                  <a:cubicBezTo>
                    <a:pt x="300" y="713"/>
                    <a:pt x="338" y="1275"/>
                    <a:pt x="475" y="1813"/>
                  </a:cubicBezTo>
                  <a:cubicBezTo>
                    <a:pt x="600" y="2300"/>
                    <a:pt x="888" y="2713"/>
                    <a:pt x="1050" y="3175"/>
                  </a:cubicBezTo>
                  <a:cubicBezTo>
                    <a:pt x="1063" y="3262"/>
                    <a:pt x="975" y="3312"/>
                    <a:pt x="913" y="3262"/>
                  </a:cubicBezTo>
                  <a:cubicBezTo>
                    <a:pt x="138" y="2500"/>
                    <a:pt x="1" y="1138"/>
                    <a:pt x="150" y="126"/>
                  </a:cubicBezTo>
                  <a:cubicBezTo>
                    <a:pt x="163" y="1"/>
                    <a:pt x="375" y="26"/>
                    <a:pt x="36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/>
            <p:cNvSpPr/>
            <p:nvPr/>
          </p:nvSpPr>
          <p:spPr>
            <a:xfrm>
              <a:off x="715475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788" y="3824"/>
                  </a:moveTo>
                  <a:cubicBezTo>
                    <a:pt x="901" y="3150"/>
                    <a:pt x="1013" y="2450"/>
                    <a:pt x="851" y="1775"/>
                  </a:cubicBezTo>
                  <a:cubicBezTo>
                    <a:pt x="713" y="1225"/>
                    <a:pt x="401" y="738"/>
                    <a:pt x="88" y="263"/>
                  </a:cubicBezTo>
                  <a:cubicBezTo>
                    <a:pt x="1" y="125"/>
                    <a:pt x="226" y="0"/>
                    <a:pt x="313" y="138"/>
                  </a:cubicBezTo>
                  <a:cubicBezTo>
                    <a:pt x="688" y="700"/>
                    <a:pt x="1038" y="1288"/>
                    <a:pt x="1138" y="1975"/>
                  </a:cubicBezTo>
                  <a:cubicBezTo>
                    <a:pt x="1238" y="2612"/>
                    <a:pt x="1113" y="3262"/>
                    <a:pt x="1001" y="3887"/>
                  </a:cubicBezTo>
                  <a:cubicBezTo>
                    <a:pt x="976" y="4024"/>
                    <a:pt x="776" y="3962"/>
                    <a:pt x="78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/>
            <p:cNvSpPr/>
            <p:nvPr/>
          </p:nvSpPr>
          <p:spPr>
            <a:xfrm>
              <a:off x="894500" y="4197600"/>
              <a:ext cx="8475" cy="8150"/>
            </a:xfrm>
            <a:custGeom>
              <a:avLst/>
              <a:gdLst/>
              <a:ahLst/>
              <a:cxnLst/>
              <a:rect l="l" t="t" r="r" b="b"/>
              <a:pathLst>
                <a:path w="339" h="326" extrusionOk="0">
                  <a:moveTo>
                    <a:pt x="238" y="313"/>
                  </a:moveTo>
                  <a:cubicBezTo>
                    <a:pt x="151" y="325"/>
                    <a:pt x="76" y="288"/>
                    <a:pt x="26" y="213"/>
                  </a:cubicBezTo>
                  <a:cubicBezTo>
                    <a:pt x="1" y="200"/>
                    <a:pt x="1" y="163"/>
                    <a:pt x="1" y="138"/>
                  </a:cubicBezTo>
                  <a:lnTo>
                    <a:pt x="38" y="50"/>
                  </a:lnTo>
                  <a:cubicBezTo>
                    <a:pt x="38" y="13"/>
                    <a:pt x="101" y="0"/>
                    <a:pt x="126" y="38"/>
                  </a:cubicBezTo>
                  <a:lnTo>
                    <a:pt x="263" y="175"/>
                  </a:lnTo>
                  <a:cubicBezTo>
                    <a:pt x="338" y="200"/>
                    <a:pt x="326" y="325"/>
                    <a:pt x="23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/>
            <p:cNvSpPr/>
            <p:nvPr/>
          </p:nvSpPr>
          <p:spPr>
            <a:xfrm>
              <a:off x="900450" y="4190725"/>
              <a:ext cx="59050" cy="15025"/>
            </a:xfrm>
            <a:custGeom>
              <a:avLst/>
              <a:gdLst/>
              <a:ahLst/>
              <a:cxnLst/>
              <a:rect l="l" t="t" r="r" b="b"/>
              <a:pathLst>
                <a:path w="2362" h="601" extrusionOk="0">
                  <a:moveTo>
                    <a:pt x="63" y="475"/>
                  </a:moveTo>
                  <a:cubicBezTo>
                    <a:pt x="737" y="138"/>
                    <a:pt x="1537" y="0"/>
                    <a:pt x="2274" y="225"/>
                  </a:cubicBezTo>
                  <a:cubicBezTo>
                    <a:pt x="2362" y="250"/>
                    <a:pt x="2349" y="413"/>
                    <a:pt x="2249" y="400"/>
                  </a:cubicBezTo>
                  <a:cubicBezTo>
                    <a:pt x="1500" y="313"/>
                    <a:pt x="825" y="313"/>
                    <a:pt x="113" y="588"/>
                  </a:cubicBezTo>
                  <a:cubicBezTo>
                    <a:pt x="50" y="600"/>
                    <a:pt x="0" y="500"/>
                    <a:pt x="63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/>
            <p:cNvSpPr/>
            <p:nvPr/>
          </p:nvSpPr>
          <p:spPr>
            <a:xfrm>
              <a:off x="934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825" y="613"/>
                  </a:moveTo>
                  <a:cubicBezTo>
                    <a:pt x="613" y="351"/>
                    <a:pt x="376" y="276"/>
                    <a:pt x="76" y="163"/>
                  </a:cubicBezTo>
                  <a:cubicBezTo>
                    <a:pt x="1" y="126"/>
                    <a:pt x="13" y="1"/>
                    <a:pt x="101" y="1"/>
                  </a:cubicBezTo>
                  <a:cubicBezTo>
                    <a:pt x="451" y="26"/>
                    <a:pt x="763" y="201"/>
                    <a:pt x="963" y="501"/>
                  </a:cubicBezTo>
                  <a:cubicBezTo>
                    <a:pt x="1013" y="576"/>
                    <a:pt x="888" y="676"/>
                    <a:pt x="825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/>
            <p:cNvSpPr/>
            <p:nvPr/>
          </p:nvSpPr>
          <p:spPr>
            <a:xfrm>
              <a:off x="893875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38" y="2075"/>
                  </a:moveTo>
                  <a:cubicBezTo>
                    <a:pt x="213" y="1775"/>
                    <a:pt x="363" y="1462"/>
                    <a:pt x="488" y="1125"/>
                  </a:cubicBezTo>
                  <a:cubicBezTo>
                    <a:pt x="600" y="775"/>
                    <a:pt x="538" y="475"/>
                    <a:pt x="488" y="125"/>
                  </a:cubicBezTo>
                  <a:cubicBezTo>
                    <a:pt x="475" y="25"/>
                    <a:pt x="613" y="0"/>
                    <a:pt x="638" y="75"/>
                  </a:cubicBezTo>
                  <a:cubicBezTo>
                    <a:pt x="1063" y="775"/>
                    <a:pt x="600" y="1612"/>
                    <a:pt x="126" y="2162"/>
                  </a:cubicBezTo>
                  <a:cubicBezTo>
                    <a:pt x="76" y="2212"/>
                    <a:pt x="1" y="2137"/>
                    <a:pt x="26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/>
            <p:cNvSpPr/>
            <p:nvPr/>
          </p:nvSpPr>
          <p:spPr>
            <a:xfrm>
              <a:off x="9045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00" y="138"/>
                  </a:moveTo>
                  <a:cubicBezTo>
                    <a:pt x="563" y="450"/>
                    <a:pt x="675" y="875"/>
                    <a:pt x="625" y="1287"/>
                  </a:cubicBezTo>
                  <a:cubicBezTo>
                    <a:pt x="600" y="1387"/>
                    <a:pt x="463" y="1350"/>
                    <a:pt x="450" y="1262"/>
                  </a:cubicBezTo>
                  <a:cubicBezTo>
                    <a:pt x="425" y="875"/>
                    <a:pt x="375" y="575"/>
                    <a:pt x="100" y="288"/>
                  </a:cubicBezTo>
                  <a:cubicBezTo>
                    <a:pt x="1" y="150"/>
                    <a:pt x="188" y="0"/>
                    <a:pt x="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/>
            <p:cNvSpPr/>
            <p:nvPr/>
          </p:nvSpPr>
          <p:spPr>
            <a:xfrm>
              <a:off x="915425" y="4169150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113" y="238"/>
                  </a:moveTo>
                  <a:cubicBezTo>
                    <a:pt x="338" y="176"/>
                    <a:pt x="538" y="76"/>
                    <a:pt x="763" y="26"/>
                  </a:cubicBezTo>
                  <a:cubicBezTo>
                    <a:pt x="851" y="1"/>
                    <a:pt x="901" y="113"/>
                    <a:pt x="826" y="163"/>
                  </a:cubicBezTo>
                  <a:cubicBezTo>
                    <a:pt x="626" y="288"/>
                    <a:pt x="401" y="376"/>
                    <a:pt x="163" y="426"/>
                  </a:cubicBezTo>
                  <a:cubicBezTo>
                    <a:pt x="51" y="451"/>
                    <a:pt x="1" y="276"/>
                    <a:pt x="113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/>
            <p:cNvSpPr/>
            <p:nvPr/>
          </p:nvSpPr>
          <p:spPr>
            <a:xfrm>
              <a:off x="922925" y="4169150"/>
              <a:ext cx="15975" cy="19725"/>
            </a:xfrm>
            <a:custGeom>
              <a:avLst/>
              <a:gdLst/>
              <a:ahLst/>
              <a:cxnLst/>
              <a:rect l="l" t="t" r="r" b="b"/>
              <a:pathLst>
                <a:path w="639" h="789" extrusionOk="0">
                  <a:moveTo>
                    <a:pt x="588" y="226"/>
                  </a:moveTo>
                  <a:cubicBezTo>
                    <a:pt x="488" y="413"/>
                    <a:pt x="363" y="588"/>
                    <a:pt x="213" y="726"/>
                  </a:cubicBezTo>
                  <a:cubicBezTo>
                    <a:pt x="138" y="788"/>
                    <a:pt x="1" y="701"/>
                    <a:pt x="51" y="613"/>
                  </a:cubicBezTo>
                  <a:cubicBezTo>
                    <a:pt x="163" y="438"/>
                    <a:pt x="288" y="288"/>
                    <a:pt x="401" y="126"/>
                  </a:cubicBezTo>
                  <a:cubicBezTo>
                    <a:pt x="463" y="1"/>
                    <a:pt x="638" y="101"/>
                    <a:pt x="576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/>
            <p:cNvSpPr/>
            <p:nvPr/>
          </p:nvSpPr>
          <p:spPr>
            <a:xfrm>
              <a:off x="924500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125" y="51"/>
                  </a:moveTo>
                  <a:cubicBezTo>
                    <a:pt x="288" y="1"/>
                    <a:pt x="463" y="26"/>
                    <a:pt x="613" y="113"/>
                  </a:cubicBezTo>
                  <a:cubicBezTo>
                    <a:pt x="700" y="163"/>
                    <a:pt x="638" y="276"/>
                    <a:pt x="550" y="251"/>
                  </a:cubicBezTo>
                  <a:lnTo>
                    <a:pt x="175" y="238"/>
                  </a:lnTo>
                  <a:cubicBezTo>
                    <a:pt x="50" y="263"/>
                    <a:pt x="0" y="88"/>
                    <a:pt x="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/>
            <p:cNvSpPr/>
            <p:nvPr/>
          </p:nvSpPr>
          <p:spPr>
            <a:xfrm>
              <a:off x="93325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513" y="788"/>
                  </a:moveTo>
                  <a:cubicBezTo>
                    <a:pt x="0" y="675"/>
                    <a:pt x="288" y="1"/>
                    <a:pt x="713" y="101"/>
                  </a:cubicBezTo>
                  <a:cubicBezTo>
                    <a:pt x="1150" y="201"/>
                    <a:pt x="1025" y="938"/>
                    <a:pt x="525" y="788"/>
                  </a:cubicBezTo>
                  <a:cubicBezTo>
                    <a:pt x="413" y="750"/>
                    <a:pt x="425" y="588"/>
                    <a:pt x="550" y="600"/>
                  </a:cubicBezTo>
                  <a:lnTo>
                    <a:pt x="550" y="613"/>
                  </a:lnTo>
                  <a:cubicBezTo>
                    <a:pt x="663" y="650"/>
                    <a:pt x="613" y="813"/>
                    <a:pt x="50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/>
            <p:cNvSpPr/>
            <p:nvPr/>
          </p:nvSpPr>
          <p:spPr>
            <a:xfrm>
              <a:off x="37012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1812" y="288"/>
                  </a:moveTo>
                  <a:cubicBezTo>
                    <a:pt x="3374" y="101"/>
                    <a:pt x="4461" y="1900"/>
                    <a:pt x="3337" y="3125"/>
                  </a:cubicBezTo>
                  <a:cubicBezTo>
                    <a:pt x="2450" y="4062"/>
                    <a:pt x="987" y="3612"/>
                    <a:pt x="88" y="2962"/>
                  </a:cubicBezTo>
                  <a:cubicBezTo>
                    <a:pt x="50" y="2937"/>
                    <a:pt x="0" y="3000"/>
                    <a:pt x="38" y="3025"/>
                  </a:cubicBezTo>
                  <a:cubicBezTo>
                    <a:pt x="1050" y="3962"/>
                    <a:pt x="2987" y="4175"/>
                    <a:pt x="3712" y="2787"/>
                  </a:cubicBezTo>
                  <a:cubicBezTo>
                    <a:pt x="4424" y="1438"/>
                    <a:pt x="3249" y="1"/>
                    <a:pt x="1812" y="176"/>
                  </a:cubicBezTo>
                  <a:cubicBezTo>
                    <a:pt x="1737" y="188"/>
                    <a:pt x="1737" y="288"/>
                    <a:pt x="1812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8"/>
            <p:cNvSpPr/>
            <p:nvPr/>
          </p:nvSpPr>
          <p:spPr>
            <a:xfrm>
              <a:off x="3442900" y="1237425"/>
              <a:ext cx="263700" cy="147175"/>
            </a:xfrm>
            <a:custGeom>
              <a:avLst/>
              <a:gdLst/>
              <a:ahLst/>
              <a:cxnLst/>
              <a:rect l="l" t="t" r="r" b="b"/>
              <a:pathLst>
                <a:path w="10548" h="5887" extrusionOk="0">
                  <a:moveTo>
                    <a:pt x="10523" y="5812"/>
                  </a:moveTo>
                  <a:cubicBezTo>
                    <a:pt x="9198" y="3937"/>
                    <a:pt x="7998" y="1513"/>
                    <a:pt x="5686" y="738"/>
                  </a:cubicBezTo>
                  <a:cubicBezTo>
                    <a:pt x="3949" y="151"/>
                    <a:pt x="1475" y="1"/>
                    <a:pt x="25" y="1263"/>
                  </a:cubicBezTo>
                  <a:cubicBezTo>
                    <a:pt x="0" y="1288"/>
                    <a:pt x="38" y="1338"/>
                    <a:pt x="75" y="1313"/>
                  </a:cubicBezTo>
                  <a:cubicBezTo>
                    <a:pt x="1700" y="113"/>
                    <a:pt x="4462" y="288"/>
                    <a:pt x="6224" y="1138"/>
                  </a:cubicBezTo>
                  <a:cubicBezTo>
                    <a:pt x="8136" y="2063"/>
                    <a:pt x="9248" y="4175"/>
                    <a:pt x="10448" y="5849"/>
                  </a:cubicBezTo>
                  <a:cubicBezTo>
                    <a:pt x="10485" y="5887"/>
                    <a:pt x="10548" y="5849"/>
                    <a:pt x="10523" y="5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8"/>
            <p:cNvSpPr/>
            <p:nvPr/>
          </p:nvSpPr>
          <p:spPr>
            <a:xfrm>
              <a:off x="3410100" y="1277100"/>
              <a:ext cx="100300" cy="85325"/>
            </a:xfrm>
            <a:custGeom>
              <a:avLst/>
              <a:gdLst/>
              <a:ahLst/>
              <a:cxnLst/>
              <a:rect l="l" t="t" r="r" b="b"/>
              <a:pathLst>
                <a:path w="4012" h="3413" extrusionOk="0">
                  <a:moveTo>
                    <a:pt x="1087" y="51"/>
                  </a:moveTo>
                  <a:cubicBezTo>
                    <a:pt x="575" y="913"/>
                    <a:pt x="388" y="2100"/>
                    <a:pt x="1225" y="2838"/>
                  </a:cubicBezTo>
                  <a:cubicBezTo>
                    <a:pt x="1700" y="3263"/>
                    <a:pt x="2837" y="3412"/>
                    <a:pt x="3387" y="2988"/>
                  </a:cubicBezTo>
                  <a:cubicBezTo>
                    <a:pt x="4012" y="2513"/>
                    <a:pt x="3924" y="1363"/>
                    <a:pt x="3187" y="1026"/>
                  </a:cubicBezTo>
                  <a:cubicBezTo>
                    <a:pt x="2749" y="826"/>
                    <a:pt x="2237" y="851"/>
                    <a:pt x="1812" y="1101"/>
                  </a:cubicBezTo>
                  <a:cubicBezTo>
                    <a:pt x="1175" y="1463"/>
                    <a:pt x="775" y="2425"/>
                    <a:pt x="25" y="2538"/>
                  </a:cubicBezTo>
                  <a:cubicBezTo>
                    <a:pt x="0" y="2538"/>
                    <a:pt x="0" y="2588"/>
                    <a:pt x="25" y="2588"/>
                  </a:cubicBezTo>
                  <a:cubicBezTo>
                    <a:pt x="438" y="2575"/>
                    <a:pt x="675" y="2300"/>
                    <a:pt x="950" y="2013"/>
                  </a:cubicBezTo>
                  <a:cubicBezTo>
                    <a:pt x="1225" y="1725"/>
                    <a:pt x="1512" y="1351"/>
                    <a:pt x="1862" y="1201"/>
                  </a:cubicBezTo>
                  <a:cubicBezTo>
                    <a:pt x="2724" y="838"/>
                    <a:pt x="3724" y="1088"/>
                    <a:pt x="3587" y="2200"/>
                  </a:cubicBezTo>
                  <a:cubicBezTo>
                    <a:pt x="3662" y="2550"/>
                    <a:pt x="3524" y="2775"/>
                    <a:pt x="3174" y="2850"/>
                  </a:cubicBezTo>
                  <a:cubicBezTo>
                    <a:pt x="3087" y="2975"/>
                    <a:pt x="2949" y="3063"/>
                    <a:pt x="2799" y="3063"/>
                  </a:cubicBezTo>
                  <a:cubicBezTo>
                    <a:pt x="2737" y="3063"/>
                    <a:pt x="2675" y="3063"/>
                    <a:pt x="2612" y="3063"/>
                  </a:cubicBezTo>
                  <a:cubicBezTo>
                    <a:pt x="2362" y="3100"/>
                    <a:pt x="2100" y="3088"/>
                    <a:pt x="1850" y="3038"/>
                  </a:cubicBezTo>
                  <a:cubicBezTo>
                    <a:pt x="488" y="2688"/>
                    <a:pt x="613" y="1038"/>
                    <a:pt x="1150" y="88"/>
                  </a:cubicBezTo>
                  <a:cubicBezTo>
                    <a:pt x="1175" y="38"/>
                    <a:pt x="1112" y="1"/>
                    <a:pt x="1087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/>
            <p:cNvSpPr/>
            <p:nvPr/>
          </p:nvSpPr>
          <p:spPr>
            <a:xfrm>
              <a:off x="3347925" y="1331775"/>
              <a:ext cx="55325" cy="13775"/>
            </a:xfrm>
            <a:custGeom>
              <a:avLst/>
              <a:gdLst/>
              <a:ahLst/>
              <a:cxnLst/>
              <a:rect l="l" t="t" r="r" b="b"/>
              <a:pathLst>
                <a:path w="2213" h="551" extrusionOk="0">
                  <a:moveTo>
                    <a:pt x="2162" y="401"/>
                  </a:moveTo>
                  <a:cubicBezTo>
                    <a:pt x="1387" y="476"/>
                    <a:pt x="775" y="251"/>
                    <a:pt x="50" y="13"/>
                  </a:cubicBezTo>
                  <a:cubicBezTo>
                    <a:pt x="13" y="1"/>
                    <a:pt x="0" y="63"/>
                    <a:pt x="25" y="76"/>
                  </a:cubicBezTo>
                  <a:cubicBezTo>
                    <a:pt x="625" y="501"/>
                    <a:pt x="1475" y="551"/>
                    <a:pt x="2162" y="476"/>
                  </a:cubicBezTo>
                  <a:cubicBezTo>
                    <a:pt x="2212" y="476"/>
                    <a:pt x="2212" y="401"/>
                    <a:pt x="2162" y="4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8"/>
            <p:cNvSpPr/>
            <p:nvPr/>
          </p:nvSpPr>
          <p:spPr>
            <a:xfrm>
              <a:off x="3593475" y="1301475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2200" y="76"/>
                  </a:moveTo>
                  <a:cubicBezTo>
                    <a:pt x="2725" y="738"/>
                    <a:pt x="3187" y="1563"/>
                    <a:pt x="2938" y="2450"/>
                  </a:cubicBezTo>
                  <a:cubicBezTo>
                    <a:pt x="2813" y="2912"/>
                    <a:pt x="2488" y="3287"/>
                    <a:pt x="2050" y="3500"/>
                  </a:cubicBezTo>
                  <a:cubicBezTo>
                    <a:pt x="1775" y="3662"/>
                    <a:pt x="1463" y="3737"/>
                    <a:pt x="1138" y="3737"/>
                  </a:cubicBezTo>
                  <a:cubicBezTo>
                    <a:pt x="413" y="3725"/>
                    <a:pt x="263" y="3300"/>
                    <a:pt x="688" y="2475"/>
                  </a:cubicBezTo>
                  <a:cubicBezTo>
                    <a:pt x="726" y="2512"/>
                    <a:pt x="788" y="2475"/>
                    <a:pt x="763" y="2425"/>
                  </a:cubicBezTo>
                  <a:cubicBezTo>
                    <a:pt x="476" y="2063"/>
                    <a:pt x="138" y="2475"/>
                    <a:pt x="88" y="2812"/>
                  </a:cubicBezTo>
                  <a:cubicBezTo>
                    <a:pt x="1" y="3487"/>
                    <a:pt x="676" y="3862"/>
                    <a:pt x="1263" y="3837"/>
                  </a:cubicBezTo>
                  <a:cubicBezTo>
                    <a:pt x="2063" y="3812"/>
                    <a:pt x="2838" y="3250"/>
                    <a:pt x="3050" y="2475"/>
                  </a:cubicBezTo>
                  <a:cubicBezTo>
                    <a:pt x="3300" y="1563"/>
                    <a:pt x="2825" y="700"/>
                    <a:pt x="2238" y="26"/>
                  </a:cubicBezTo>
                  <a:cubicBezTo>
                    <a:pt x="2213" y="1"/>
                    <a:pt x="2175" y="38"/>
                    <a:pt x="2200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8"/>
            <p:cNvSpPr/>
            <p:nvPr/>
          </p:nvSpPr>
          <p:spPr>
            <a:xfrm>
              <a:off x="3666275" y="1329600"/>
              <a:ext cx="22825" cy="110925"/>
            </a:xfrm>
            <a:custGeom>
              <a:avLst/>
              <a:gdLst/>
              <a:ahLst/>
              <a:cxnLst/>
              <a:rect l="l" t="t" r="r" b="b"/>
              <a:pathLst>
                <a:path w="913" h="4437" extrusionOk="0">
                  <a:moveTo>
                    <a:pt x="38" y="113"/>
                  </a:moveTo>
                  <a:cubicBezTo>
                    <a:pt x="888" y="1113"/>
                    <a:pt x="913" y="3249"/>
                    <a:pt x="338" y="4374"/>
                  </a:cubicBezTo>
                  <a:cubicBezTo>
                    <a:pt x="325" y="4412"/>
                    <a:pt x="363" y="4437"/>
                    <a:pt x="388" y="4399"/>
                  </a:cubicBezTo>
                  <a:cubicBezTo>
                    <a:pt x="913" y="3712"/>
                    <a:pt x="825" y="2725"/>
                    <a:pt x="738" y="1925"/>
                  </a:cubicBezTo>
                  <a:cubicBezTo>
                    <a:pt x="663" y="1250"/>
                    <a:pt x="550" y="563"/>
                    <a:pt x="100" y="50"/>
                  </a:cubicBezTo>
                  <a:cubicBezTo>
                    <a:pt x="63" y="0"/>
                    <a:pt x="1" y="63"/>
                    <a:pt x="3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8"/>
            <p:cNvSpPr/>
            <p:nvPr/>
          </p:nvSpPr>
          <p:spPr>
            <a:xfrm>
              <a:off x="3666600" y="1439875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38"/>
                  </a:moveTo>
                  <a:cubicBezTo>
                    <a:pt x="262" y="1"/>
                    <a:pt x="162" y="13"/>
                    <a:pt x="87" y="88"/>
                  </a:cubicBezTo>
                  <a:cubicBezTo>
                    <a:pt x="25" y="151"/>
                    <a:pt x="0" y="238"/>
                    <a:pt x="25" y="326"/>
                  </a:cubicBezTo>
                  <a:cubicBezTo>
                    <a:pt x="25" y="363"/>
                    <a:pt x="38" y="388"/>
                    <a:pt x="50" y="413"/>
                  </a:cubicBezTo>
                  <a:cubicBezTo>
                    <a:pt x="87" y="438"/>
                    <a:pt x="125" y="451"/>
                    <a:pt x="162" y="463"/>
                  </a:cubicBezTo>
                  <a:cubicBezTo>
                    <a:pt x="287" y="488"/>
                    <a:pt x="412" y="413"/>
                    <a:pt x="462" y="288"/>
                  </a:cubicBezTo>
                  <a:cubicBezTo>
                    <a:pt x="487" y="163"/>
                    <a:pt x="375" y="38"/>
                    <a:pt x="250" y="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8"/>
            <p:cNvSpPr/>
            <p:nvPr/>
          </p:nvSpPr>
          <p:spPr>
            <a:xfrm>
              <a:off x="3665025" y="1437700"/>
              <a:ext cx="17825" cy="16275"/>
            </a:xfrm>
            <a:custGeom>
              <a:avLst/>
              <a:gdLst/>
              <a:ahLst/>
              <a:cxnLst/>
              <a:rect l="l" t="t" r="r" b="b"/>
              <a:pathLst>
                <a:path w="713" h="651" extrusionOk="0">
                  <a:moveTo>
                    <a:pt x="438" y="63"/>
                  </a:moveTo>
                  <a:cubicBezTo>
                    <a:pt x="263" y="0"/>
                    <a:pt x="88" y="100"/>
                    <a:pt x="38" y="263"/>
                  </a:cubicBezTo>
                  <a:cubicBezTo>
                    <a:pt x="1" y="425"/>
                    <a:pt x="51" y="575"/>
                    <a:pt x="225" y="600"/>
                  </a:cubicBezTo>
                  <a:cubicBezTo>
                    <a:pt x="625" y="650"/>
                    <a:pt x="713" y="88"/>
                    <a:pt x="313" y="88"/>
                  </a:cubicBezTo>
                  <a:cubicBezTo>
                    <a:pt x="263" y="88"/>
                    <a:pt x="250" y="163"/>
                    <a:pt x="300" y="175"/>
                  </a:cubicBezTo>
                  <a:cubicBezTo>
                    <a:pt x="413" y="500"/>
                    <a:pt x="400" y="575"/>
                    <a:pt x="250" y="388"/>
                  </a:cubicBezTo>
                  <a:cubicBezTo>
                    <a:pt x="76" y="288"/>
                    <a:pt x="125" y="213"/>
                    <a:pt x="400" y="188"/>
                  </a:cubicBezTo>
                  <a:cubicBezTo>
                    <a:pt x="475" y="213"/>
                    <a:pt x="513" y="88"/>
                    <a:pt x="4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8"/>
            <p:cNvSpPr/>
            <p:nvPr/>
          </p:nvSpPr>
          <p:spPr>
            <a:xfrm>
              <a:off x="343790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25" y="100"/>
                  </a:lnTo>
                  <a:cubicBezTo>
                    <a:pt x="38" y="125"/>
                    <a:pt x="75" y="125"/>
                    <a:pt x="88" y="100"/>
                  </a:cubicBezTo>
                  <a:lnTo>
                    <a:pt x="88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8"/>
            <p:cNvSpPr/>
            <p:nvPr/>
          </p:nvSpPr>
          <p:spPr>
            <a:xfrm>
              <a:off x="3308550" y="1315225"/>
              <a:ext cx="42200" cy="17825"/>
            </a:xfrm>
            <a:custGeom>
              <a:avLst/>
              <a:gdLst/>
              <a:ahLst/>
              <a:cxnLst/>
              <a:rect l="l" t="t" r="r" b="b"/>
              <a:pathLst>
                <a:path w="1688" h="713" extrusionOk="0">
                  <a:moveTo>
                    <a:pt x="1650" y="613"/>
                  </a:moveTo>
                  <a:cubicBezTo>
                    <a:pt x="1463" y="88"/>
                    <a:pt x="501" y="0"/>
                    <a:pt x="51" y="150"/>
                  </a:cubicBezTo>
                  <a:cubicBezTo>
                    <a:pt x="1" y="163"/>
                    <a:pt x="1" y="250"/>
                    <a:pt x="63" y="250"/>
                  </a:cubicBezTo>
                  <a:cubicBezTo>
                    <a:pt x="301" y="200"/>
                    <a:pt x="551" y="200"/>
                    <a:pt x="801" y="238"/>
                  </a:cubicBezTo>
                  <a:cubicBezTo>
                    <a:pt x="1038" y="275"/>
                    <a:pt x="1450" y="388"/>
                    <a:pt x="1550" y="650"/>
                  </a:cubicBezTo>
                  <a:cubicBezTo>
                    <a:pt x="1575" y="713"/>
                    <a:pt x="1688" y="688"/>
                    <a:pt x="16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8"/>
            <p:cNvSpPr/>
            <p:nvPr/>
          </p:nvSpPr>
          <p:spPr>
            <a:xfrm>
              <a:off x="3308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38" y="113"/>
                  </a:moveTo>
                  <a:cubicBezTo>
                    <a:pt x="400" y="475"/>
                    <a:pt x="1112" y="788"/>
                    <a:pt x="1625" y="650"/>
                  </a:cubicBezTo>
                  <a:cubicBezTo>
                    <a:pt x="1687" y="625"/>
                    <a:pt x="1662" y="550"/>
                    <a:pt x="1600" y="550"/>
                  </a:cubicBezTo>
                  <a:cubicBezTo>
                    <a:pt x="1050" y="600"/>
                    <a:pt x="513" y="425"/>
                    <a:pt x="113" y="50"/>
                  </a:cubicBezTo>
                  <a:cubicBezTo>
                    <a:pt x="63" y="0"/>
                    <a:pt x="0" y="75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8"/>
            <p:cNvSpPr/>
            <p:nvPr/>
          </p:nvSpPr>
          <p:spPr>
            <a:xfrm>
              <a:off x="3377600" y="1341475"/>
              <a:ext cx="33150" cy="30000"/>
            </a:xfrm>
            <a:custGeom>
              <a:avLst/>
              <a:gdLst/>
              <a:ahLst/>
              <a:cxnLst/>
              <a:rect l="l" t="t" r="r" b="b"/>
              <a:pathLst>
                <a:path w="1326" h="1200" extrusionOk="0">
                  <a:moveTo>
                    <a:pt x="1275" y="25"/>
                  </a:moveTo>
                  <a:cubicBezTo>
                    <a:pt x="938" y="0"/>
                    <a:pt x="663" y="188"/>
                    <a:pt x="400" y="388"/>
                  </a:cubicBezTo>
                  <a:cubicBezTo>
                    <a:pt x="163" y="563"/>
                    <a:pt x="1" y="850"/>
                    <a:pt x="1" y="1162"/>
                  </a:cubicBezTo>
                  <a:cubicBezTo>
                    <a:pt x="1" y="1200"/>
                    <a:pt x="63" y="1200"/>
                    <a:pt x="76" y="1162"/>
                  </a:cubicBezTo>
                  <a:cubicBezTo>
                    <a:pt x="88" y="887"/>
                    <a:pt x="238" y="625"/>
                    <a:pt x="463" y="450"/>
                  </a:cubicBezTo>
                  <a:cubicBezTo>
                    <a:pt x="700" y="263"/>
                    <a:pt x="950" y="88"/>
                    <a:pt x="1275" y="100"/>
                  </a:cubicBezTo>
                  <a:cubicBezTo>
                    <a:pt x="1325" y="100"/>
                    <a:pt x="1325" y="25"/>
                    <a:pt x="1275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8"/>
            <p:cNvSpPr/>
            <p:nvPr/>
          </p:nvSpPr>
          <p:spPr>
            <a:xfrm>
              <a:off x="3376975" y="1342100"/>
              <a:ext cx="33150" cy="29375"/>
            </a:xfrm>
            <a:custGeom>
              <a:avLst/>
              <a:gdLst/>
              <a:ahLst/>
              <a:cxnLst/>
              <a:rect l="l" t="t" r="r" b="b"/>
              <a:pathLst>
                <a:path w="1326" h="1175" extrusionOk="0">
                  <a:moveTo>
                    <a:pt x="63" y="1175"/>
                  </a:moveTo>
                  <a:cubicBezTo>
                    <a:pt x="625" y="1087"/>
                    <a:pt x="1200" y="688"/>
                    <a:pt x="1313" y="100"/>
                  </a:cubicBezTo>
                  <a:cubicBezTo>
                    <a:pt x="1325" y="38"/>
                    <a:pt x="1250" y="0"/>
                    <a:pt x="1213" y="63"/>
                  </a:cubicBezTo>
                  <a:cubicBezTo>
                    <a:pt x="1075" y="300"/>
                    <a:pt x="1013" y="525"/>
                    <a:pt x="775" y="713"/>
                  </a:cubicBezTo>
                  <a:cubicBezTo>
                    <a:pt x="563" y="875"/>
                    <a:pt x="313" y="1012"/>
                    <a:pt x="38" y="1100"/>
                  </a:cubicBezTo>
                  <a:cubicBezTo>
                    <a:pt x="1" y="1112"/>
                    <a:pt x="13" y="1175"/>
                    <a:pt x="6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8"/>
            <p:cNvSpPr/>
            <p:nvPr/>
          </p:nvSpPr>
          <p:spPr>
            <a:xfrm>
              <a:off x="3680025" y="1349275"/>
              <a:ext cx="38450" cy="86875"/>
            </a:xfrm>
            <a:custGeom>
              <a:avLst/>
              <a:gdLst/>
              <a:ahLst/>
              <a:cxnLst/>
              <a:rect l="l" t="t" r="r" b="b"/>
              <a:pathLst>
                <a:path w="1538" h="3475" extrusionOk="0">
                  <a:moveTo>
                    <a:pt x="38" y="88"/>
                  </a:moveTo>
                  <a:cubicBezTo>
                    <a:pt x="738" y="1075"/>
                    <a:pt x="1213" y="2213"/>
                    <a:pt x="1437" y="3412"/>
                  </a:cubicBezTo>
                  <a:cubicBezTo>
                    <a:pt x="1450" y="3475"/>
                    <a:pt x="1537" y="3450"/>
                    <a:pt x="1537" y="3387"/>
                  </a:cubicBezTo>
                  <a:cubicBezTo>
                    <a:pt x="1313" y="2175"/>
                    <a:pt x="825" y="1038"/>
                    <a:pt x="88" y="38"/>
                  </a:cubicBezTo>
                  <a:cubicBezTo>
                    <a:pt x="63" y="1"/>
                    <a:pt x="0" y="38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8"/>
            <p:cNvSpPr/>
            <p:nvPr/>
          </p:nvSpPr>
          <p:spPr>
            <a:xfrm>
              <a:off x="3711275" y="1433625"/>
              <a:ext cx="17500" cy="16275"/>
            </a:xfrm>
            <a:custGeom>
              <a:avLst/>
              <a:gdLst/>
              <a:ahLst/>
              <a:cxnLst/>
              <a:rect l="l" t="t" r="r" b="b"/>
              <a:pathLst>
                <a:path w="700" h="651" extrusionOk="0">
                  <a:moveTo>
                    <a:pt x="187" y="88"/>
                  </a:moveTo>
                  <a:cubicBezTo>
                    <a:pt x="0" y="301"/>
                    <a:pt x="225" y="651"/>
                    <a:pt x="462" y="451"/>
                  </a:cubicBezTo>
                  <a:cubicBezTo>
                    <a:pt x="700" y="251"/>
                    <a:pt x="362" y="1"/>
                    <a:pt x="150" y="101"/>
                  </a:cubicBezTo>
                  <a:cubicBezTo>
                    <a:pt x="113" y="113"/>
                    <a:pt x="138" y="176"/>
                    <a:pt x="175" y="176"/>
                  </a:cubicBezTo>
                  <a:cubicBezTo>
                    <a:pt x="212" y="176"/>
                    <a:pt x="250" y="176"/>
                    <a:pt x="287" y="176"/>
                  </a:cubicBezTo>
                  <a:cubicBezTo>
                    <a:pt x="375" y="188"/>
                    <a:pt x="362" y="176"/>
                    <a:pt x="250" y="151"/>
                  </a:cubicBezTo>
                  <a:cubicBezTo>
                    <a:pt x="287" y="101"/>
                    <a:pt x="225" y="38"/>
                    <a:pt x="1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8"/>
            <p:cNvSpPr/>
            <p:nvPr/>
          </p:nvSpPr>
          <p:spPr>
            <a:xfrm>
              <a:off x="3642850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988" y="63"/>
                  </a:moveTo>
                  <a:cubicBezTo>
                    <a:pt x="1125" y="1275"/>
                    <a:pt x="800" y="2288"/>
                    <a:pt x="13" y="3212"/>
                  </a:cubicBezTo>
                  <a:cubicBezTo>
                    <a:pt x="0" y="3250"/>
                    <a:pt x="38" y="3275"/>
                    <a:pt x="63" y="3262"/>
                  </a:cubicBezTo>
                  <a:cubicBezTo>
                    <a:pt x="1000" y="2538"/>
                    <a:pt x="1212" y="1163"/>
                    <a:pt x="1087" y="63"/>
                  </a:cubicBezTo>
                  <a:cubicBezTo>
                    <a:pt x="1087" y="1"/>
                    <a:pt x="988" y="1"/>
                    <a:pt x="9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8"/>
            <p:cNvSpPr/>
            <p:nvPr/>
          </p:nvSpPr>
          <p:spPr>
            <a:xfrm>
              <a:off x="3633475" y="1414575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25" y="263"/>
                  </a:moveTo>
                  <a:cubicBezTo>
                    <a:pt x="0" y="563"/>
                    <a:pt x="450" y="600"/>
                    <a:pt x="475" y="300"/>
                  </a:cubicBezTo>
                  <a:cubicBezTo>
                    <a:pt x="513" y="0"/>
                    <a:pt x="75" y="25"/>
                    <a:pt x="75" y="313"/>
                  </a:cubicBezTo>
                  <a:cubicBezTo>
                    <a:pt x="88" y="350"/>
                    <a:pt x="125" y="363"/>
                    <a:pt x="150" y="338"/>
                  </a:cubicBezTo>
                  <a:cubicBezTo>
                    <a:pt x="200" y="275"/>
                    <a:pt x="188" y="250"/>
                    <a:pt x="100" y="263"/>
                  </a:cubicBezTo>
                  <a:cubicBezTo>
                    <a:pt x="100" y="213"/>
                    <a:pt x="25" y="213"/>
                    <a:pt x="25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8"/>
            <p:cNvSpPr/>
            <p:nvPr/>
          </p:nvSpPr>
          <p:spPr>
            <a:xfrm>
              <a:off x="3232325" y="1254625"/>
              <a:ext cx="237475" cy="60300"/>
            </a:xfrm>
            <a:custGeom>
              <a:avLst/>
              <a:gdLst/>
              <a:ahLst/>
              <a:cxnLst/>
              <a:rect l="l" t="t" r="r" b="b"/>
              <a:pathLst>
                <a:path w="9499" h="2412" extrusionOk="0">
                  <a:moveTo>
                    <a:pt x="9448" y="13"/>
                  </a:moveTo>
                  <a:cubicBezTo>
                    <a:pt x="6136" y="1262"/>
                    <a:pt x="3437" y="2412"/>
                    <a:pt x="113" y="375"/>
                  </a:cubicBezTo>
                  <a:cubicBezTo>
                    <a:pt x="51" y="338"/>
                    <a:pt x="1" y="438"/>
                    <a:pt x="63" y="475"/>
                  </a:cubicBezTo>
                  <a:cubicBezTo>
                    <a:pt x="1475" y="1425"/>
                    <a:pt x="2737" y="1825"/>
                    <a:pt x="4449" y="1662"/>
                  </a:cubicBezTo>
                  <a:cubicBezTo>
                    <a:pt x="6374" y="1475"/>
                    <a:pt x="7686" y="762"/>
                    <a:pt x="9461" y="75"/>
                  </a:cubicBezTo>
                  <a:cubicBezTo>
                    <a:pt x="9498" y="63"/>
                    <a:pt x="9486" y="0"/>
                    <a:pt x="944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8"/>
            <p:cNvSpPr/>
            <p:nvPr/>
          </p:nvSpPr>
          <p:spPr>
            <a:xfrm>
              <a:off x="3717200" y="130930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1213" y="13"/>
                  </a:moveTo>
                  <a:cubicBezTo>
                    <a:pt x="650" y="113"/>
                    <a:pt x="113" y="450"/>
                    <a:pt x="50" y="1062"/>
                  </a:cubicBezTo>
                  <a:cubicBezTo>
                    <a:pt x="0" y="1550"/>
                    <a:pt x="375" y="1975"/>
                    <a:pt x="863" y="1987"/>
                  </a:cubicBezTo>
                  <a:cubicBezTo>
                    <a:pt x="938" y="1975"/>
                    <a:pt x="938" y="1862"/>
                    <a:pt x="863" y="1875"/>
                  </a:cubicBezTo>
                  <a:cubicBezTo>
                    <a:pt x="288" y="1850"/>
                    <a:pt x="13" y="1275"/>
                    <a:pt x="238" y="775"/>
                  </a:cubicBezTo>
                  <a:cubicBezTo>
                    <a:pt x="425" y="362"/>
                    <a:pt x="813" y="163"/>
                    <a:pt x="1238" y="75"/>
                  </a:cubicBezTo>
                  <a:cubicBezTo>
                    <a:pt x="1275" y="63"/>
                    <a:pt x="1250" y="0"/>
                    <a:pt x="121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8"/>
            <p:cNvSpPr/>
            <p:nvPr/>
          </p:nvSpPr>
          <p:spPr>
            <a:xfrm>
              <a:off x="3471650" y="1283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738"/>
                  </a:moveTo>
                  <a:cubicBezTo>
                    <a:pt x="687" y="713"/>
                    <a:pt x="1187" y="1263"/>
                    <a:pt x="1825" y="1051"/>
                  </a:cubicBezTo>
                  <a:cubicBezTo>
                    <a:pt x="2237" y="901"/>
                    <a:pt x="2512" y="501"/>
                    <a:pt x="2499" y="51"/>
                  </a:cubicBezTo>
                  <a:cubicBezTo>
                    <a:pt x="2499" y="13"/>
                    <a:pt x="2437" y="1"/>
                    <a:pt x="2424" y="51"/>
                  </a:cubicBezTo>
                  <a:cubicBezTo>
                    <a:pt x="2312" y="838"/>
                    <a:pt x="1637" y="1151"/>
                    <a:pt x="937" y="851"/>
                  </a:cubicBezTo>
                  <a:cubicBezTo>
                    <a:pt x="662" y="701"/>
                    <a:pt x="362" y="638"/>
                    <a:pt x="63" y="651"/>
                  </a:cubicBezTo>
                  <a:cubicBezTo>
                    <a:pt x="13" y="651"/>
                    <a:pt x="0" y="738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8"/>
            <p:cNvSpPr/>
            <p:nvPr/>
          </p:nvSpPr>
          <p:spPr>
            <a:xfrm>
              <a:off x="3504750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125" y="813"/>
                  </a:moveTo>
                  <a:cubicBezTo>
                    <a:pt x="1238" y="525"/>
                    <a:pt x="1063" y="275"/>
                    <a:pt x="788" y="163"/>
                  </a:cubicBezTo>
                  <a:cubicBezTo>
                    <a:pt x="563" y="63"/>
                    <a:pt x="163" y="0"/>
                    <a:pt x="26" y="238"/>
                  </a:cubicBezTo>
                  <a:cubicBezTo>
                    <a:pt x="1" y="263"/>
                    <a:pt x="38" y="313"/>
                    <a:pt x="63" y="288"/>
                  </a:cubicBezTo>
                  <a:cubicBezTo>
                    <a:pt x="388" y="38"/>
                    <a:pt x="1238" y="275"/>
                    <a:pt x="1050" y="800"/>
                  </a:cubicBezTo>
                  <a:cubicBezTo>
                    <a:pt x="1038" y="838"/>
                    <a:pt x="1100" y="850"/>
                    <a:pt x="1125" y="8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8"/>
            <p:cNvSpPr/>
            <p:nvPr/>
          </p:nvSpPr>
          <p:spPr>
            <a:xfrm>
              <a:off x="369440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25" y="88"/>
                  </a:moveTo>
                  <a:cubicBezTo>
                    <a:pt x="825" y="1051"/>
                    <a:pt x="1787" y="2250"/>
                    <a:pt x="3187" y="1963"/>
                  </a:cubicBezTo>
                  <a:cubicBezTo>
                    <a:pt x="3249" y="1950"/>
                    <a:pt x="3224" y="1863"/>
                    <a:pt x="3162" y="1863"/>
                  </a:cubicBezTo>
                  <a:cubicBezTo>
                    <a:pt x="1775" y="2050"/>
                    <a:pt x="887" y="988"/>
                    <a:pt x="88" y="38"/>
                  </a:cubicBezTo>
                  <a:cubicBezTo>
                    <a:pt x="50" y="1"/>
                    <a:pt x="0" y="51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8"/>
            <p:cNvSpPr/>
            <p:nvPr/>
          </p:nvSpPr>
          <p:spPr>
            <a:xfrm>
              <a:off x="3515075" y="1320225"/>
              <a:ext cx="30950" cy="15325"/>
            </a:xfrm>
            <a:custGeom>
              <a:avLst/>
              <a:gdLst/>
              <a:ahLst/>
              <a:cxnLst/>
              <a:rect l="l" t="t" r="r" b="b"/>
              <a:pathLst>
                <a:path w="1238" h="613" extrusionOk="0">
                  <a:moveTo>
                    <a:pt x="63" y="113"/>
                  </a:moveTo>
                  <a:cubicBezTo>
                    <a:pt x="475" y="125"/>
                    <a:pt x="862" y="288"/>
                    <a:pt x="1150" y="575"/>
                  </a:cubicBezTo>
                  <a:cubicBezTo>
                    <a:pt x="1187" y="613"/>
                    <a:pt x="1237" y="563"/>
                    <a:pt x="1212" y="525"/>
                  </a:cubicBezTo>
                  <a:cubicBezTo>
                    <a:pt x="1087" y="363"/>
                    <a:pt x="912" y="238"/>
                    <a:pt x="712" y="163"/>
                  </a:cubicBezTo>
                  <a:cubicBezTo>
                    <a:pt x="512" y="50"/>
                    <a:pt x="288" y="0"/>
                    <a:pt x="63" y="25"/>
                  </a:cubicBezTo>
                  <a:cubicBezTo>
                    <a:pt x="13" y="25"/>
                    <a:pt x="0" y="113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8"/>
            <p:cNvSpPr/>
            <p:nvPr/>
          </p:nvSpPr>
          <p:spPr>
            <a:xfrm>
              <a:off x="35122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1263" y="551"/>
                  </a:moveTo>
                  <a:cubicBezTo>
                    <a:pt x="825" y="751"/>
                    <a:pt x="313" y="463"/>
                    <a:pt x="126" y="51"/>
                  </a:cubicBezTo>
                  <a:cubicBezTo>
                    <a:pt x="101" y="1"/>
                    <a:pt x="1" y="38"/>
                    <a:pt x="26" y="88"/>
                  </a:cubicBezTo>
                  <a:cubicBezTo>
                    <a:pt x="226" y="576"/>
                    <a:pt x="825" y="876"/>
                    <a:pt x="1313" y="626"/>
                  </a:cubicBezTo>
                  <a:cubicBezTo>
                    <a:pt x="1363" y="601"/>
                    <a:pt x="1313" y="526"/>
                    <a:pt x="126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8"/>
            <p:cNvSpPr/>
            <p:nvPr/>
          </p:nvSpPr>
          <p:spPr>
            <a:xfrm>
              <a:off x="3177975" y="1278975"/>
              <a:ext cx="132175" cy="60025"/>
            </a:xfrm>
            <a:custGeom>
              <a:avLst/>
              <a:gdLst/>
              <a:ahLst/>
              <a:cxnLst/>
              <a:rect l="l" t="t" r="r" b="b"/>
              <a:pathLst>
                <a:path w="5287" h="2401" extrusionOk="0">
                  <a:moveTo>
                    <a:pt x="5236" y="576"/>
                  </a:moveTo>
                  <a:cubicBezTo>
                    <a:pt x="3649" y="263"/>
                    <a:pt x="213" y="1"/>
                    <a:pt x="0" y="2350"/>
                  </a:cubicBezTo>
                  <a:cubicBezTo>
                    <a:pt x="0" y="2400"/>
                    <a:pt x="63" y="2388"/>
                    <a:pt x="63" y="2350"/>
                  </a:cubicBezTo>
                  <a:cubicBezTo>
                    <a:pt x="363" y="63"/>
                    <a:pt x="3674" y="363"/>
                    <a:pt x="5211" y="651"/>
                  </a:cubicBezTo>
                  <a:cubicBezTo>
                    <a:pt x="5261" y="663"/>
                    <a:pt x="5286" y="588"/>
                    <a:pt x="5236" y="5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8"/>
            <p:cNvSpPr/>
            <p:nvPr/>
          </p:nvSpPr>
          <p:spPr>
            <a:xfrm>
              <a:off x="3184525" y="1311175"/>
              <a:ext cx="61575" cy="65000"/>
            </a:xfrm>
            <a:custGeom>
              <a:avLst/>
              <a:gdLst/>
              <a:ahLst/>
              <a:cxnLst/>
              <a:rect l="l" t="t" r="r" b="b"/>
              <a:pathLst>
                <a:path w="2463" h="2600" extrusionOk="0">
                  <a:moveTo>
                    <a:pt x="950" y="25"/>
                  </a:moveTo>
                  <a:cubicBezTo>
                    <a:pt x="275" y="350"/>
                    <a:pt x="1" y="1187"/>
                    <a:pt x="450" y="1825"/>
                  </a:cubicBezTo>
                  <a:cubicBezTo>
                    <a:pt x="850" y="2412"/>
                    <a:pt x="1913" y="2599"/>
                    <a:pt x="2412" y="2025"/>
                  </a:cubicBezTo>
                  <a:cubicBezTo>
                    <a:pt x="2462" y="1975"/>
                    <a:pt x="2387" y="1900"/>
                    <a:pt x="2337" y="1950"/>
                  </a:cubicBezTo>
                  <a:cubicBezTo>
                    <a:pt x="1875" y="2474"/>
                    <a:pt x="900" y="2312"/>
                    <a:pt x="525" y="1762"/>
                  </a:cubicBezTo>
                  <a:cubicBezTo>
                    <a:pt x="126" y="1175"/>
                    <a:pt x="338" y="375"/>
                    <a:pt x="988" y="75"/>
                  </a:cubicBezTo>
                  <a:cubicBezTo>
                    <a:pt x="1025" y="63"/>
                    <a:pt x="988" y="0"/>
                    <a:pt x="9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8"/>
            <p:cNvSpPr/>
            <p:nvPr/>
          </p:nvSpPr>
          <p:spPr>
            <a:xfrm>
              <a:off x="3219825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51" y="1850"/>
                  </a:moveTo>
                  <a:cubicBezTo>
                    <a:pt x="1213" y="1663"/>
                    <a:pt x="1438" y="1138"/>
                    <a:pt x="1238" y="675"/>
                  </a:cubicBezTo>
                  <a:cubicBezTo>
                    <a:pt x="1050" y="213"/>
                    <a:pt x="513" y="0"/>
                    <a:pt x="51" y="200"/>
                  </a:cubicBezTo>
                  <a:cubicBezTo>
                    <a:pt x="1" y="225"/>
                    <a:pt x="38" y="300"/>
                    <a:pt x="88" y="288"/>
                  </a:cubicBezTo>
                  <a:cubicBezTo>
                    <a:pt x="513" y="163"/>
                    <a:pt x="963" y="288"/>
                    <a:pt x="1138" y="713"/>
                  </a:cubicBezTo>
                  <a:cubicBezTo>
                    <a:pt x="1300" y="1138"/>
                    <a:pt x="1113" y="1600"/>
                    <a:pt x="713" y="1787"/>
                  </a:cubicBezTo>
                  <a:cubicBezTo>
                    <a:pt x="676" y="1812"/>
                    <a:pt x="713" y="1862"/>
                    <a:pt x="751" y="1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8"/>
            <p:cNvSpPr/>
            <p:nvPr/>
          </p:nvSpPr>
          <p:spPr>
            <a:xfrm>
              <a:off x="3208275" y="1322725"/>
              <a:ext cx="17200" cy="30650"/>
            </a:xfrm>
            <a:custGeom>
              <a:avLst/>
              <a:gdLst/>
              <a:ahLst/>
              <a:cxnLst/>
              <a:rect l="l" t="t" r="r" b="b"/>
              <a:pathLst>
                <a:path w="688" h="1226" extrusionOk="0">
                  <a:moveTo>
                    <a:pt x="650" y="38"/>
                  </a:moveTo>
                  <a:cubicBezTo>
                    <a:pt x="300" y="0"/>
                    <a:pt x="63" y="375"/>
                    <a:pt x="63" y="688"/>
                  </a:cubicBezTo>
                  <a:cubicBezTo>
                    <a:pt x="50" y="988"/>
                    <a:pt x="350" y="1213"/>
                    <a:pt x="638" y="1125"/>
                  </a:cubicBezTo>
                  <a:cubicBezTo>
                    <a:pt x="688" y="1100"/>
                    <a:pt x="663" y="1013"/>
                    <a:pt x="613" y="1038"/>
                  </a:cubicBezTo>
                  <a:cubicBezTo>
                    <a:pt x="0" y="1225"/>
                    <a:pt x="63" y="75"/>
                    <a:pt x="650" y="113"/>
                  </a:cubicBezTo>
                  <a:cubicBezTo>
                    <a:pt x="688" y="113"/>
                    <a:pt x="688" y="38"/>
                    <a:pt x="65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8"/>
            <p:cNvSpPr/>
            <p:nvPr/>
          </p:nvSpPr>
          <p:spPr>
            <a:xfrm>
              <a:off x="3454150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1750" y="75"/>
                  </a:moveTo>
                  <a:cubicBezTo>
                    <a:pt x="2112" y="1387"/>
                    <a:pt x="1300" y="2474"/>
                    <a:pt x="38" y="2799"/>
                  </a:cubicBezTo>
                  <a:cubicBezTo>
                    <a:pt x="0" y="2812"/>
                    <a:pt x="13" y="2862"/>
                    <a:pt x="38" y="2862"/>
                  </a:cubicBezTo>
                  <a:cubicBezTo>
                    <a:pt x="1425" y="2762"/>
                    <a:pt x="2212" y="1325"/>
                    <a:pt x="1825" y="50"/>
                  </a:cubicBezTo>
                  <a:cubicBezTo>
                    <a:pt x="1812" y="0"/>
                    <a:pt x="1725" y="13"/>
                    <a:pt x="1750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8"/>
            <p:cNvSpPr/>
            <p:nvPr/>
          </p:nvSpPr>
          <p:spPr>
            <a:xfrm>
              <a:off x="37968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2662" y="176"/>
                  </a:moveTo>
                  <a:cubicBezTo>
                    <a:pt x="1212" y="1"/>
                    <a:pt x="38" y="1438"/>
                    <a:pt x="750" y="2787"/>
                  </a:cubicBezTo>
                  <a:cubicBezTo>
                    <a:pt x="1475" y="4175"/>
                    <a:pt x="3424" y="3950"/>
                    <a:pt x="4424" y="3025"/>
                  </a:cubicBezTo>
                  <a:cubicBezTo>
                    <a:pt x="4461" y="2987"/>
                    <a:pt x="4411" y="2937"/>
                    <a:pt x="4386" y="2962"/>
                  </a:cubicBezTo>
                  <a:cubicBezTo>
                    <a:pt x="3474" y="3612"/>
                    <a:pt x="2012" y="4062"/>
                    <a:pt x="1137" y="3125"/>
                  </a:cubicBezTo>
                  <a:cubicBezTo>
                    <a:pt x="0" y="1900"/>
                    <a:pt x="1075" y="88"/>
                    <a:pt x="2662" y="276"/>
                  </a:cubicBezTo>
                  <a:cubicBezTo>
                    <a:pt x="2724" y="288"/>
                    <a:pt x="2724" y="176"/>
                    <a:pt x="2662" y="1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8"/>
            <p:cNvSpPr/>
            <p:nvPr/>
          </p:nvSpPr>
          <p:spPr>
            <a:xfrm>
              <a:off x="3903100" y="1237750"/>
              <a:ext cx="263700" cy="146850"/>
            </a:xfrm>
            <a:custGeom>
              <a:avLst/>
              <a:gdLst/>
              <a:ahLst/>
              <a:cxnLst/>
              <a:rect l="l" t="t" r="r" b="b"/>
              <a:pathLst>
                <a:path w="10548" h="5874" extrusionOk="0">
                  <a:moveTo>
                    <a:pt x="100" y="5836"/>
                  </a:moveTo>
                  <a:cubicBezTo>
                    <a:pt x="1300" y="4162"/>
                    <a:pt x="2412" y="2062"/>
                    <a:pt x="4324" y="1138"/>
                  </a:cubicBezTo>
                  <a:cubicBezTo>
                    <a:pt x="6086" y="275"/>
                    <a:pt x="8848" y="100"/>
                    <a:pt x="10485" y="1312"/>
                  </a:cubicBezTo>
                  <a:cubicBezTo>
                    <a:pt x="10510" y="1325"/>
                    <a:pt x="10547" y="1275"/>
                    <a:pt x="10522" y="1262"/>
                  </a:cubicBezTo>
                  <a:cubicBezTo>
                    <a:pt x="9073" y="0"/>
                    <a:pt x="6586" y="138"/>
                    <a:pt x="4861" y="725"/>
                  </a:cubicBezTo>
                  <a:cubicBezTo>
                    <a:pt x="2549" y="1512"/>
                    <a:pt x="1350" y="3924"/>
                    <a:pt x="25" y="5799"/>
                  </a:cubicBezTo>
                  <a:cubicBezTo>
                    <a:pt x="0" y="5836"/>
                    <a:pt x="63" y="5874"/>
                    <a:pt x="88" y="58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8"/>
            <p:cNvSpPr/>
            <p:nvPr/>
          </p:nvSpPr>
          <p:spPr>
            <a:xfrm>
              <a:off x="4098975" y="1277425"/>
              <a:ext cx="100925" cy="84375"/>
            </a:xfrm>
            <a:custGeom>
              <a:avLst/>
              <a:gdLst/>
              <a:ahLst/>
              <a:cxnLst/>
              <a:rect l="l" t="t" r="r" b="b"/>
              <a:pathLst>
                <a:path w="4037" h="3375" extrusionOk="0">
                  <a:moveTo>
                    <a:pt x="2875" y="88"/>
                  </a:moveTo>
                  <a:cubicBezTo>
                    <a:pt x="3412" y="1025"/>
                    <a:pt x="3525" y="2400"/>
                    <a:pt x="2375" y="2950"/>
                  </a:cubicBezTo>
                  <a:cubicBezTo>
                    <a:pt x="2087" y="3062"/>
                    <a:pt x="1775" y="3100"/>
                    <a:pt x="1475" y="3062"/>
                  </a:cubicBezTo>
                  <a:cubicBezTo>
                    <a:pt x="1400" y="3050"/>
                    <a:pt x="1325" y="3075"/>
                    <a:pt x="1250" y="3062"/>
                  </a:cubicBezTo>
                  <a:cubicBezTo>
                    <a:pt x="488" y="2937"/>
                    <a:pt x="513" y="2737"/>
                    <a:pt x="438" y="2200"/>
                  </a:cubicBezTo>
                  <a:cubicBezTo>
                    <a:pt x="325" y="1300"/>
                    <a:pt x="938" y="963"/>
                    <a:pt x="1713" y="1113"/>
                  </a:cubicBezTo>
                  <a:cubicBezTo>
                    <a:pt x="2300" y="1225"/>
                    <a:pt x="2600" y="1512"/>
                    <a:pt x="3000" y="1925"/>
                  </a:cubicBezTo>
                  <a:cubicBezTo>
                    <a:pt x="3300" y="2237"/>
                    <a:pt x="3550" y="2562"/>
                    <a:pt x="3999" y="2575"/>
                  </a:cubicBezTo>
                  <a:cubicBezTo>
                    <a:pt x="4024" y="2575"/>
                    <a:pt x="4037" y="2537"/>
                    <a:pt x="3999" y="2537"/>
                  </a:cubicBezTo>
                  <a:cubicBezTo>
                    <a:pt x="3287" y="2425"/>
                    <a:pt x="2900" y="1525"/>
                    <a:pt x="2312" y="1150"/>
                  </a:cubicBezTo>
                  <a:cubicBezTo>
                    <a:pt x="1875" y="850"/>
                    <a:pt x="1325" y="800"/>
                    <a:pt x="838" y="1025"/>
                  </a:cubicBezTo>
                  <a:cubicBezTo>
                    <a:pt x="113" y="1350"/>
                    <a:pt x="0" y="2487"/>
                    <a:pt x="638" y="2987"/>
                  </a:cubicBezTo>
                  <a:cubicBezTo>
                    <a:pt x="1163" y="3375"/>
                    <a:pt x="2237" y="3250"/>
                    <a:pt x="2712" y="2887"/>
                  </a:cubicBezTo>
                  <a:cubicBezTo>
                    <a:pt x="3650" y="2187"/>
                    <a:pt x="3462" y="925"/>
                    <a:pt x="2937" y="38"/>
                  </a:cubicBezTo>
                  <a:cubicBezTo>
                    <a:pt x="2912" y="0"/>
                    <a:pt x="2837" y="38"/>
                    <a:pt x="287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8"/>
            <p:cNvSpPr/>
            <p:nvPr/>
          </p:nvSpPr>
          <p:spPr>
            <a:xfrm>
              <a:off x="4206450" y="1331775"/>
              <a:ext cx="55625" cy="13775"/>
            </a:xfrm>
            <a:custGeom>
              <a:avLst/>
              <a:gdLst/>
              <a:ahLst/>
              <a:cxnLst/>
              <a:rect l="l" t="t" r="r" b="b"/>
              <a:pathLst>
                <a:path w="2225" h="551" extrusionOk="0">
                  <a:moveTo>
                    <a:pt x="50" y="476"/>
                  </a:moveTo>
                  <a:cubicBezTo>
                    <a:pt x="750" y="551"/>
                    <a:pt x="1600" y="501"/>
                    <a:pt x="2187" y="76"/>
                  </a:cubicBezTo>
                  <a:cubicBezTo>
                    <a:pt x="2225" y="63"/>
                    <a:pt x="2200" y="1"/>
                    <a:pt x="2162" y="13"/>
                  </a:cubicBezTo>
                  <a:cubicBezTo>
                    <a:pt x="1437" y="251"/>
                    <a:pt x="838" y="476"/>
                    <a:pt x="50" y="401"/>
                  </a:cubicBezTo>
                  <a:cubicBezTo>
                    <a:pt x="0" y="401"/>
                    <a:pt x="0" y="476"/>
                    <a:pt x="50" y="4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8"/>
            <p:cNvSpPr/>
            <p:nvPr/>
          </p:nvSpPr>
          <p:spPr>
            <a:xfrm>
              <a:off x="3934650" y="1301475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1025" y="26"/>
                  </a:moveTo>
                  <a:cubicBezTo>
                    <a:pt x="463" y="675"/>
                    <a:pt x="0" y="1488"/>
                    <a:pt x="188" y="2375"/>
                  </a:cubicBezTo>
                  <a:cubicBezTo>
                    <a:pt x="363" y="3200"/>
                    <a:pt x="1162" y="3800"/>
                    <a:pt x="2000" y="3837"/>
                  </a:cubicBezTo>
                  <a:cubicBezTo>
                    <a:pt x="2587" y="3862"/>
                    <a:pt x="3249" y="3475"/>
                    <a:pt x="3174" y="2812"/>
                  </a:cubicBezTo>
                  <a:cubicBezTo>
                    <a:pt x="3137" y="2475"/>
                    <a:pt x="2799" y="2050"/>
                    <a:pt x="2512" y="2425"/>
                  </a:cubicBezTo>
                  <a:cubicBezTo>
                    <a:pt x="2475" y="2462"/>
                    <a:pt x="2550" y="2500"/>
                    <a:pt x="2575" y="2462"/>
                  </a:cubicBezTo>
                  <a:cubicBezTo>
                    <a:pt x="3012" y="3300"/>
                    <a:pt x="2862" y="3725"/>
                    <a:pt x="2125" y="3737"/>
                  </a:cubicBezTo>
                  <a:cubicBezTo>
                    <a:pt x="1800" y="3737"/>
                    <a:pt x="1487" y="3650"/>
                    <a:pt x="1212" y="3500"/>
                  </a:cubicBezTo>
                  <a:cubicBezTo>
                    <a:pt x="775" y="3287"/>
                    <a:pt x="463" y="2900"/>
                    <a:pt x="325" y="2437"/>
                  </a:cubicBezTo>
                  <a:cubicBezTo>
                    <a:pt x="75" y="1563"/>
                    <a:pt x="538" y="738"/>
                    <a:pt x="1062" y="63"/>
                  </a:cubicBezTo>
                  <a:cubicBezTo>
                    <a:pt x="1087" y="38"/>
                    <a:pt x="1050" y="1"/>
                    <a:pt x="1025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8"/>
            <p:cNvSpPr/>
            <p:nvPr/>
          </p:nvSpPr>
          <p:spPr>
            <a:xfrm>
              <a:off x="3920275" y="1329900"/>
              <a:ext cx="23150" cy="110625"/>
            </a:xfrm>
            <a:custGeom>
              <a:avLst/>
              <a:gdLst/>
              <a:ahLst/>
              <a:cxnLst/>
              <a:rect l="l" t="t" r="r" b="b"/>
              <a:pathLst>
                <a:path w="926" h="4425" extrusionOk="0">
                  <a:moveTo>
                    <a:pt x="825" y="38"/>
                  </a:moveTo>
                  <a:cubicBezTo>
                    <a:pt x="375" y="551"/>
                    <a:pt x="263" y="1238"/>
                    <a:pt x="188" y="1913"/>
                  </a:cubicBezTo>
                  <a:cubicBezTo>
                    <a:pt x="100" y="2725"/>
                    <a:pt x="13" y="3712"/>
                    <a:pt x="538" y="4400"/>
                  </a:cubicBezTo>
                  <a:cubicBezTo>
                    <a:pt x="563" y="4425"/>
                    <a:pt x="600" y="4400"/>
                    <a:pt x="588" y="4362"/>
                  </a:cubicBezTo>
                  <a:cubicBezTo>
                    <a:pt x="0" y="3250"/>
                    <a:pt x="38" y="1101"/>
                    <a:pt x="888" y="101"/>
                  </a:cubicBezTo>
                  <a:cubicBezTo>
                    <a:pt x="925" y="63"/>
                    <a:pt x="863" y="1"/>
                    <a:pt x="825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8"/>
            <p:cNvSpPr/>
            <p:nvPr/>
          </p:nvSpPr>
          <p:spPr>
            <a:xfrm>
              <a:off x="3931200" y="143987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126" y="38"/>
                  </a:moveTo>
                  <a:cubicBezTo>
                    <a:pt x="213" y="1"/>
                    <a:pt x="313" y="13"/>
                    <a:pt x="388" y="88"/>
                  </a:cubicBezTo>
                  <a:cubicBezTo>
                    <a:pt x="451" y="151"/>
                    <a:pt x="476" y="238"/>
                    <a:pt x="451" y="326"/>
                  </a:cubicBezTo>
                  <a:cubicBezTo>
                    <a:pt x="451" y="363"/>
                    <a:pt x="438" y="388"/>
                    <a:pt x="413" y="413"/>
                  </a:cubicBezTo>
                  <a:cubicBezTo>
                    <a:pt x="388" y="438"/>
                    <a:pt x="351" y="451"/>
                    <a:pt x="313" y="463"/>
                  </a:cubicBezTo>
                  <a:cubicBezTo>
                    <a:pt x="188" y="476"/>
                    <a:pt x="63" y="413"/>
                    <a:pt x="13" y="288"/>
                  </a:cubicBezTo>
                  <a:cubicBezTo>
                    <a:pt x="1" y="163"/>
                    <a:pt x="101" y="51"/>
                    <a:pt x="238" y="5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8"/>
            <p:cNvSpPr/>
            <p:nvPr/>
          </p:nvSpPr>
          <p:spPr>
            <a:xfrm>
              <a:off x="3926825" y="1437075"/>
              <a:ext cx="22225" cy="17200"/>
            </a:xfrm>
            <a:custGeom>
              <a:avLst/>
              <a:gdLst/>
              <a:ahLst/>
              <a:cxnLst/>
              <a:rect l="l" t="t" r="r" b="b"/>
              <a:pathLst>
                <a:path w="889" h="688" extrusionOk="0">
                  <a:moveTo>
                    <a:pt x="313" y="213"/>
                  </a:moveTo>
                  <a:cubicBezTo>
                    <a:pt x="588" y="238"/>
                    <a:pt x="651" y="313"/>
                    <a:pt x="476" y="413"/>
                  </a:cubicBezTo>
                  <a:cubicBezTo>
                    <a:pt x="313" y="600"/>
                    <a:pt x="301" y="525"/>
                    <a:pt x="413" y="200"/>
                  </a:cubicBezTo>
                  <a:cubicBezTo>
                    <a:pt x="451" y="175"/>
                    <a:pt x="451" y="113"/>
                    <a:pt x="401" y="113"/>
                  </a:cubicBezTo>
                  <a:cubicBezTo>
                    <a:pt x="1" y="113"/>
                    <a:pt x="88" y="688"/>
                    <a:pt x="488" y="625"/>
                  </a:cubicBezTo>
                  <a:cubicBezTo>
                    <a:pt x="888" y="563"/>
                    <a:pt x="663" y="0"/>
                    <a:pt x="276" y="88"/>
                  </a:cubicBezTo>
                  <a:cubicBezTo>
                    <a:pt x="213" y="113"/>
                    <a:pt x="238" y="213"/>
                    <a:pt x="313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8"/>
            <p:cNvSpPr/>
            <p:nvPr/>
          </p:nvSpPr>
          <p:spPr>
            <a:xfrm>
              <a:off x="416865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38" y="100"/>
                  </a:lnTo>
                  <a:cubicBezTo>
                    <a:pt x="50" y="125"/>
                    <a:pt x="88" y="125"/>
                    <a:pt x="100" y="100"/>
                  </a:cubicBezTo>
                  <a:lnTo>
                    <a:pt x="100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8"/>
            <p:cNvSpPr/>
            <p:nvPr/>
          </p:nvSpPr>
          <p:spPr>
            <a:xfrm>
              <a:off x="4259250" y="1315225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125" y="650"/>
                  </a:moveTo>
                  <a:cubicBezTo>
                    <a:pt x="225" y="388"/>
                    <a:pt x="650" y="275"/>
                    <a:pt x="875" y="238"/>
                  </a:cubicBezTo>
                  <a:cubicBezTo>
                    <a:pt x="1125" y="200"/>
                    <a:pt x="1375" y="200"/>
                    <a:pt x="1612" y="250"/>
                  </a:cubicBezTo>
                  <a:cubicBezTo>
                    <a:pt x="1675" y="250"/>
                    <a:pt x="1675" y="163"/>
                    <a:pt x="1625" y="150"/>
                  </a:cubicBezTo>
                  <a:cubicBezTo>
                    <a:pt x="1175" y="0"/>
                    <a:pt x="225" y="88"/>
                    <a:pt x="25" y="613"/>
                  </a:cubicBezTo>
                  <a:cubicBezTo>
                    <a:pt x="0" y="675"/>
                    <a:pt x="100" y="713"/>
                    <a:pt x="12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8"/>
            <p:cNvSpPr/>
            <p:nvPr/>
          </p:nvSpPr>
          <p:spPr>
            <a:xfrm>
              <a:off x="4259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587" y="50"/>
                  </a:moveTo>
                  <a:cubicBezTo>
                    <a:pt x="1175" y="425"/>
                    <a:pt x="638" y="600"/>
                    <a:pt x="88" y="550"/>
                  </a:cubicBezTo>
                  <a:cubicBezTo>
                    <a:pt x="25" y="550"/>
                    <a:pt x="0" y="625"/>
                    <a:pt x="63" y="650"/>
                  </a:cubicBezTo>
                  <a:cubicBezTo>
                    <a:pt x="575" y="788"/>
                    <a:pt x="1287" y="475"/>
                    <a:pt x="1650" y="113"/>
                  </a:cubicBezTo>
                  <a:cubicBezTo>
                    <a:pt x="1687" y="75"/>
                    <a:pt x="1625" y="0"/>
                    <a:pt x="1587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8"/>
            <p:cNvSpPr/>
            <p:nvPr/>
          </p:nvSpPr>
          <p:spPr>
            <a:xfrm>
              <a:off x="4198950" y="1341475"/>
              <a:ext cx="33450" cy="30325"/>
            </a:xfrm>
            <a:custGeom>
              <a:avLst/>
              <a:gdLst/>
              <a:ahLst/>
              <a:cxnLst/>
              <a:rect l="l" t="t" r="r" b="b"/>
              <a:pathLst>
                <a:path w="1338" h="1213" extrusionOk="0">
                  <a:moveTo>
                    <a:pt x="50" y="100"/>
                  </a:moveTo>
                  <a:cubicBezTo>
                    <a:pt x="363" y="88"/>
                    <a:pt x="625" y="263"/>
                    <a:pt x="863" y="450"/>
                  </a:cubicBezTo>
                  <a:cubicBezTo>
                    <a:pt x="1088" y="625"/>
                    <a:pt x="1238" y="887"/>
                    <a:pt x="1250" y="1162"/>
                  </a:cubicBezTo>
                  <a:cubicBezTo>
                    <a:pt x="1250" y="1212"/>
                    <a:pt x="1338" y="1200"/>
                    <a:pt x="1325" y="1162"/>
                  </a:cubicBezTo>
                  <a:cubicBezTo>
                    <a:pt x="1325" y="850"/>
                    <a:pt x="1175" y="563"/>
                    <a:pt x="925" y="388"/>
                  </a:cubicBezTo>
                  <a:cubicBezTo>
                    <a:pt x="663" y="188"/>
                    <a:pt x="400" y="0"/>
                    <a:pt x="50" y="25"/>
                  </a:cubicBezTo>
                  <a:cubicBezTo>
                    <a:pt x="0" y="25"/>
                    <a:pt x="0" y="113"/>
                    <a:pt x="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8"/>
            <p:cNvSpPr/>
            <p:nvPr/>
          </p:nvSpPr>
          <p:spPr>
            <a:xfrm>
              <a:off x="4199250" y="1342100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288" y="1100"/>
                  </a:moveTo>
                  <a:cubicBezTo>
                    <a:pt x="1026" y="1012"/>
                    <a:pt x="776" y="887"/>
                    <a:pt x="551" y="713"/>
                  </a:cubicBezTo>
                  <a:cubicBezTo>
                    <a:pt x="313" y="538"/>
                    <a:pt x="263" y="288"/>
                    <a:pt x="113" y="63"/>
                  </a:cubicBezTo>
                  <a:cubicBezTo>
                    <a:pt x="76" y="0"/>
                    <a:pt x="1" y="38"/>
                    <a:pt x="13" y="100"/>
                  </a:cubicBezTo>
                  <a:cubicBezTo>
                    <a:pt x="126" y="688"/>
                    <a:pt x="713" y="1087"/>
                    <a:pt x="1263" y="1175"/>
                  </a:cubicBezTo>
                  <a:cubicBezTo>
                    <a:pt x="1313" y="1175"/>
                    <a:pt x="1338" y="1112"/>
                    <a:pt x="1288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8"/>
            <p:cNvSpPr/>
            <p:nvPr/>
          </p:nvSpPr>
          <p:spPr>
            <a:xfrm>
              <a:off x="3890900" y="1349275"/>
              <a:ext cx="38775" cy="86875"/>
            </a:xfrm>
            <a:custGeom>
              <a:avLst/>
              <a:gdLst/>
              <a:ahLst/>
              <a:cxnLst/>
              <a:rect l="l" t="t" r="r" b="b"/>
              <a:pathLst>
                <a:path w="1551" h="3475" extrusionOk="0">
                  <a:moveTo>
                    <a:pt x="1450" y="51"/>
                  </a:moveTo>
                  <a:cubicBezTo>
                    <a:pt x="725" y="1038"/>
                    <a:pt x="238" y="2175"/>
                    <a:pt x="13" y="3387"/>
                  </a:cubicBezTo>
                  <a:cubicBezTo>
                    <a:pt x="1" y="3450"/>
                    <a:pt x="101" y="3475"/>
                    <a:pt x="113" y="3412"/>
                  </a:cubicBezTo>
                  <a:cubicBezTo>
                    <a:pt x="338" y="2213"/>
                    <a:pt x="813" y="1075"/>
                    <a:pt x="1513" y="88"/>
                  </a:cubicBezTo>
                  <a:cubicBezTo>
                    <a:pt x="1550" y="38"/>
                    <a:pt x="1475" y="1"/>
                    <a:pt x="145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8"/>
            <p:cNvSpPr/>
            <p:nvPr/>
          </p:nvSpPr>
          <p:spPr>
            <a:xfrm>
              <a:off x="3880600" y="1433625"/>
              <a:ext cx="18150" cy="16600"/>
            </a:xfrm>
            <a:custGeom>
              <a:avLst/>
              <a:gdLst/>
              <a:ahLst/>
              <a:cxnLst/>
              <a:rect l="l" t="t" r="r" b="b"/>
              <a:pathLst>
                <a:path w="726" h="664" extrusionOk="0">
                  <a:moveTo>
                    <a:pt x="475" y="151"/>
                  </a:moveTo>
                  <a:cubicBezTo>
                    <a:pt x="363" y="176"/>
                    <a:pt x="350" y="188"/>
                    <a:pt x="438" y="176"/>
                  </a:cubicBezTo>
                  <a:cubicBezTo>
                    <a:pt x="475" y="163"/>
                    <a:pt x="513" y="163"/>
                    <a:pt x="550" y="176"/>
                  </a:cubicBezTo>
                  <a:cubicBezTo>
                    <a:pt x="588" y="176"/>
                    <a:pt x="600" y="113"/>
                    <a:pt x="563" y="101"/>
                  </a:cubicBezTo>
                  <a:cubicBezTo>
                    <a:pt x="350" y="1"/>
                    <a:pt x="0" y="238"/>
                    <a:pt x="250" y="451"/>
                  </a:cubicBezTo>
                  <a:cubicBezTo>
                    <a:pt x="513" y="663"/>
                    <a:pt x="725" y="288"/>
                    <a:pt x="538" y="88"/>
                  </a:cubicBezTo>
                  <a:cubicBezTo>
                    <a:pt x="500" y="38"/>
                    <a:pt x="450" y="101"/>
                    <a:pt x="47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8"/>
            <p:cNvSpPr/>
            <p:nvPr/>
          </p:nvSpPr>
          <p:spPr>
            <a:xfrm>
              <a:off x="3936525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125" y="63"/>
                  </a:moveTo>
                  <a:cubicBezTo>
                    <a:pt x="0" y="1163"/>
                    <a:pt x="213" y="2538"/>
                    <a:pt x="1150" y="3262"/>
                  </a:cubicBezTo>
                  <a:cubicBezTo>
                    <a:pt x="1175" y="3275"/>
                    <a:pt x="1212" y="3250"/>
                    <a:pt x="1187" y="3212"/>
                  </a:cubicBezTo>
                  <a:cubicBezTo>
                    <a:pt x="413" y="2275"/>
                    <a:pt x="88" y="1275"/>
                    <a:pt x="225" y="63"/>
                  </a:cubicBezTo>
                  <a:cubicBezTo>
                    <a:pt x="225" y="1"/>
                    <a:pt x="138" y="1"/>
                    <a:pt x="1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8"/>
            <p:cNvSpPr/>
            <p:nvPr/>
          </p:nvSpPr>
          <p:spPr>
            <a:xfrm>
              <a:off x="3963375" y="1414575"/>
              <a:ext cx="13475" cy="15650"/>
            </a:xfrm>
            <a:custGeom>
              <a:avLst/>
              <a:gdLst/>
              <a:ahLst/>
              <a:cxnLst/>
              <a:rect l="l" t="t" r="r" b="b"/>
              <a:pathLst>
                <a:path w="539" h="626" extrusionOk="0">
                  <a:moveTo>
                    <a:pt x="413" y="263"/>
                  </a:moveTo>
                  <a:cubicBezTo>
                    <a:pt x="326" y="263"/>
                    <a:pt x="313" y="275"/>
                    <a:pt x="363" y="338"/>
                  </a:cubicBezTo>
                  <a:cubicBezTo>
                    <a:pt x="388" y="363"/>
                    <a:pt x="426" y="350"/>
                    <a:pt x="438" y="313"/>
                  </a:cubicBezTo>
                  <a:cubicBezTo>
                    <a:pt x="438" y="25"/>
                    <a:pt x="1" y="0"/>
                    <a:pt x="38" y="300"/>
                  </a:cubicBezTo>
                  <a:cubicBezTo>
                    <a:pt x="38" y="625"/>
                    <a:pt x="538" y="575"/>
                    <a:pt x="488" y="263"/>
                  </a:cubicBezTo>
                  <a:cubicBezTo>
                    <a:pt x="476" y="225"/>
                    <a:pt x="426" y="225"/>
                    <a:pt x="4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8"/>
            <p:cNvSpPr/>
            <p:nvPr/>
          </p:nvSpPr>
          <p:spPr>
            <a:xfrm>
              <a:off x="4139900" y="1254625"/>
              <a:ext cx="237775" cy="60000"/>
            </a:xfrm>
            <a:custGeom>
              <a:avLst/>
              <a:gdLst/>
              <a:ahLst/>
              <a:cxnLst/>
              <a:rect l="l" t="t" r="r" b="b"/>
              <a:pathLst>
                <a:path w="9511" h="2400" extrusionOk="0">
                  <a:moveTo>
                    <a:pt x="38" y="75"/>
                  </a:moveTo>
                  <a:cubicBezTo>
                    <a:pt x="1813" y="762"/>
                    <a:pt x="3137" y="1475"/>
                    <a:pt x="5049" y="1662"/>
                  </a:cubicBezTo>
                  <a:cubicBezTo>
                    <a:pt x="6774" y="1837"/>
                    <a:pt x="8023" y="1437"/>
                    <a:pt x="9448" y="475"/>
                  </a:cubicBezTo>
                  <a:cubicBezTo>
                    <a:pt x="9511" y="438"/>
                    <a:pt x="9448" y="338"/>
                    <a:pt x="9386" y="375"/>
                  </a:cubicBezTo>
                  <a:cubicBezTo>
                    <a:pt x="6061" y="2400"/>
                    <a:pt x="3387" y="1262"/>
                    <a:pt x="63" y="13"/>
                  </a:cubicBezTo>
                  <a:cubicBezTo>
                    <a:pt x="26" y="0"/>
                    <a:pt x="1" y="50"/>
                    <a:pt x="3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8"/>
            <p:cNvSpPr/>
            <p:nvPr/>
          </p:nvSpPr>
          <p:spPr>
            <a:xfrm>
              <a:off x="3860900" y="1309600"/>
              <a:ext cx="31900" cy="49400"/>
            </a:xfrm>
            <a:custGeom>
              <a:avLst/>
              <a:gdLst/>
              <a:ahLst/>
              <a:cxnLst/>
              <a:rect l="l" t="t" r="r" b="b"/>
              <a:pathLst>
                <a:path w="1276" h="1976" extrusionOk="0">
                  <a:moveTo>
                    <a:pt x="38" y="63"/>
                  </a:moveTo>
                  <a:cubicBezTo>
                    <a:pt x="451" y="151"/>
                    <a:pt x="851" y="350"/>
                    <a:pt x="1026" y="763"/>
                  </a:cubicBezTo>
                  <a:cubicBezTo>
                    <a:pt x="1251" y="1263"/>
                    <a:pt x="976" y="1838"/>
                    <a:pt x="401" y="1863"/>
                  </a:cubicBezTo>
                  <a:cubicBezTo>
                    <a:pt x="326" y="1850"/>
                    <a:pt x="326" y="1963"/>
                    <a:pt x="401" y="1975"/>
                  </a:cubicBezTo>
                  <a:cubicBezTo>
                    <a:pt x="901" y="1963"/>
                    <a:pt x="1276" y="1538"/>
                    <a:pt x="1213" y="1050"/>
                  </a:cubicBezTo>
                  <a:cubicBezTo>
                    <a:pt x="1163" y="438"/>
                    <a:pt x="613" y="101"/>
                    <a:pt x="63" y="1"/>
                  </a:cubicBezTo>
                  <a:cubicBezTo>
                    <a:pt x="26" y="1"/>
                    <a:pt x="1" y="51"/>
                    <a:pt x="5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8"/>
            <p:cNvSpPr/>
            <p:nvPr/>
          </p:nvSpPr>
          <p:spPr>
            <a:xfrm>
              <a:off x="4075225" y="1283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651"/>
                  </a:moveTo>
                  <a:cubicBezTo>
                    <a:pt x="2150" y="638"/>
                    <a:pt x="1850" y="701"/>
                    <a:pt x="1588" y="851"/>
                  </a:cubicBezTo>
                  <a:cubicBezTo>
                    <a:pt x="888" y="1151"/>
                    <a:pt x="201" y="851"/>
                    <a:pt x="88" y="51"/>
                  </a:cubicBezTo>
                  <a:cubicBezTo>
                    <a:pt x="88" y="1"/>
                    <a:pt x="13" y="13"/>
                    <a:pt x="26" y="51"/>
                  </a:cubicBezTo>
                  <a:cubicBezTo>
                    <a:pt x="1" y="501"/>
                    <a:pt x="276" y="901"/>
                    <a:pt x="701" y="1051"/>
                  </a:cubicBezTo>
                  <a:cubicBezTo>
                    <a:pt x="1325" y="1263"/>
                    <a:pt x="1825" y="713"/>
                    <a:pt x="2450" y="738"/>
                  </a:cubicBezTo>
                  <a:cubicBezTo>
                    <a:pt x="2513" y="738"/>
                    <a:pt x="2513" y="651"/>
                    <a:pt x="2450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8"/>
            <p:cNvSpPr/>
            <p:nvPr/>
          </p:nvSpPr>
          <p:spPr>
            <a:xfrm>
              <a:off x="4073975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88" y="800"/>
                  </a:moveTo>
                  <a:cubicBezTo>
                    <a:pt x="1" y="275"/>
                    <a:pt x="851" y="38"/>
                    <a:pt x="1175" y="288"/>
                  </a:cubicBezTo>
                  <a:cubicBezTo>
                    <a:pt x="1200" y="313"/>
                    <a:pt x="1238" y="263"/>
                    <a:pt x="1225" y="238"/>
                  </a:cubicBezTo>
                  <a:cubicBezTo>
                    <a:pt x="1063" y="0"/>
                    <a:pt x="676" y="63"/>
                    <a:pt x="451" y="163"/>
                  </a:cubicBezTo>
                  <a:cubicBezTo>
                    <a:pt x="176" y="275"/>
                    <a:pt x="1" y="525"/>
                    <a:pt x="113" y="813"/>
                  </a:cubicBezTo>
                  <a:cubicBezTo>
                    <a:pt x="138" y="850"/>
                    <a:pt x="201" y="838"/>
                    <a:pt x="188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8"/>
            <p:cNvSpPr/>
            <p:nvPr/>
          </p:nvSpPr>
          <p:spPr>
            <a:xfrm>
              <a:off x="383405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3162" y="38"/>
                  </a:moveTo>
                  <a:cubicBezTo>
                    <a:pt x="2362" y="988"/>
                    <a:pt x="1475" y="2063"/>
                    <a:pt x="88" y="1875"/>
                  </a:cubicBezTo>
                  <a:cubicBezTo>
                    <a:pt x="25" y="1863"/>
                    <a:pt x="0" y="1950"/>
                    <a:pt x="63" y="1963"/>
                  </a:cubicBezTo>
                  <a:cubicBezTo>
                    <a:pt x="1462" y="2250"/>
                    <a:pt x="2425" y="1051"/>
                    <a:pt x="3224" y="88"/>
                  </a:cubicBezTo>
                  <a:cubicBezTo>
                    <a:pt x="3249" y="51"/>
                    <a:pt x="3199" y="1"/>
                    <a:pt x="3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8"/>
            <p:cNvSpPr/>
            <p:nvPr/>
          </p:nvSpPr>
          <p:spPr>
            <a:xfrm>
              <a:off x="4063675" y="1320225"/>
              <a:ext cx="30950" cy="15025"/>
            </a:xfrm>
            <a:custGeom>
              <a:avLst/>
              <a:gdLst/>
              <a:ahLst/>
              <a:cxnLst/>
              <a:rect l="l" t="t" r="r" b="b"/>
              <a:pathLst>
                <a:path w="1238" h="601" extrusionOk="0">
                  <a:moveTo>
                    <a:pt x="1175" y="13"/>
                  </a:moveTo>
                  <a:cubicBezTo>
                    <a:pt x="950" y="0"/>
                    <a:pt x="725" y="50"/>
                    <a:pt x="525" y="163"/>
                  </a:cubicBezTo>
                  <a:cubicBezTo>
                    <a:pt x="325" y="225"/>
                    <a:pt x="150" y="350"/>
                    <a:pt x="25" y="513"/>
                  </a:cubicBezTo>
                  <a:cubicBezTo>
                    <a:pt x="0" y="563"/>
                    <a:pt x="50" y="600"/>
                    <a:pt x="100" y="575"/>
                  </a:cubicBezTo>
                  <a:cubicBezTo>
                    <a:pt x="388" y="288"/>
                    <a:pt x="763" y="125"/>
                    <a:pt x="1175" y="100"/>
                  </a:cubicBezTo>
                  <a:cubicBezTo>
                    <a:pt x="1238" y="100"/>
                    <a:pt x="1225" y="13"/>
                    <a:pt x="1175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8"/>
            <p:cNvSpPr/>
            <p:nvPr/>
          </p:nvSpPr>
          <p:spPr>
            <a:xfrm>
              <a:off x="40633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51" y="638"/>
                  </a:moveTo>
                  <a:cubicBezTo>
                    <a:pt x="538" y="876"/>
                    <a:pt x="1151" y="576"/>
                    <a:pt x="1338" y="88"/>
                  </a:cubicBezTo>
                  <a:cubicBezTo>
                    <a:pt x="1363" y="38"/>
                    <a:pt x="1276" y="1"/>
                    <a:pt x="1251" y="51"/>
                  </a:cubicBezTo>
                  <a:cubicBezTo>
                    <a:pt x="1051" y="463"/>
                    <a:pt x="538" y="763"/>
                    <a:pt x="101" y="551"/>
                  </a:cubicBezTo>
                  <a:cubicBezTo>
                    <a:pt x="51" y="526"/>
                    <a:pt x="1" y="601"/>
                    <a:pt x="51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8"/>
            <p:cNvSpPr/>
            <p:nvPr/>
          </p:nvSpPr>
          <p:spPr>
            <a:xfrm>
              <a:off x="4299850" y="1278975"/>
              <a:ext cx="132500" cy="60025"/>
            </a:xfrm>
            <a:custGeom>
              <a:avLst/>
              <a:gdLst/>
              <a:ahLst/>
              <a:cxnLst/>
              <a:rect l="l" t="t" r="r" b="b"/>
              <a:pathLst>
                <a:path w="5300" h="2401" extrusionOk="0">
                  <a:moveTo>
                    <a:pt x="63" y="651"/>
                  </a:moveTo>
                  <a:cubicBezTo>
                    <a:pt x="1600" y="363"/>
                    <a:pt x="4912" y="51"/>
                    <a:pt x="5224" y="2350"/>
                  </a:cubicBezTo>
                  <a:cubicBezTo>
                    <a:pt x="5224" y="2388"/>
                    <a:pt x="5299" y="2400"/>
                    <a:pt x="5287" y="2350"/>
                  </a:cubicBezTo>
                  <a:cubicBezTo>
                    <a:pt x="5075" y="1"/>
                    <a:pt x="1638" y="276"/>
                    <a:pt x="51" y="576"/>
                  </a:cubicBezTo>
                  <a:cubicBezTo>
                    <a:pt x="1" y="588"/>
                    <a:pt x="26" y="663"/>
                    <a:pt x="76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8"/>
            <p:cNvSpPr/>
            <p:nvPr/>
          </p:nvSpPr>
          <p:spPr>
            <a:xfrm>
              <a:off x="4363900" y="1311175"/>
              <a:ext cx="60950" cy="65000"/>
            </a:xfrm>
            <a:custGeom>
              <a:avLst/>
              <a:gdLst/>
              <a:ahLst/>
              <a:cxnLst/>
              <a:rect l="l" t="t" r="r" b="b"/>
              <a:pathLst>
                <a:path w="2438" h="2600" extrusionOk="0">
                  <a:moveTo>
                    <a:pt x="1463" y="75"/>
                  </a:moveTo>
                  <a:cubicBezTo>
                    <a:pt x="2088" y="400"/>
                    <a:pt x="2350" y="1175"/>
                    <a:pt x="1938" y="1762"/>
                  </a:cubicBezTo>
                  <a:cubicBezTo>
                    <a:pt x="1550" y="2299"/>
                    <a:pt x="588" y="2474"/>
                    <a:pt x="113" y="1950"/>
                  </a:cubicBezTo>
                  <a:cubicBezTo>
                    <a:pt x="76" y="1900"/>
                    <a:pt x="1" y="1975"/>
                    <a:pt x="38" y="2025"/>
                  </a:cubicBezTo>
                  <a:cubicBezTo>
                    <a:pt x="538" y="2599"/>
                    <a:pt x="1600" y="2412"/>
                    <a:pt x="2013" y="1825"/>
                  </a:cubicBezTo>
                  <a:cubicBezTo>
                    <a:pt x="2438" y="1187"/>
                    <a:pt x="2200" y="325"/>
                    <a:pt x="1500" y="13"/>
                  </a:cubicBezTo>
                  <a:cubicBezTo>
                    <a:pt x="1463" y="0"/>
                    <a:pt x="1438" y="50"/>
                    <a:pt x="147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8"/>
            <p:cNvSpPr/>
            <p:nvPr/>
          </p:nvSpPr>
          <p:spPr>
            <a:xfrm>
              <a:off x="4353900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26" y="1787"/>
                  </a:moveTo>
                  <a:cubicBezTo>
                    <a:pt x="326" y="1600"/>
                    <a:pt x="138" y="1138"/>
                    <a:pt x="301" y="725"/>
                  </a:cubicBezTo>
                  <a:cubicBezTo>
                    <a:pt x="476" y="275"/>
                    <a:pt x="926" y="163"/>
                    <a:pt x="1363" y="288"/>
                  </a:cubicBezTo>
                  <a:cubicBezTo>
                    <a:pt x="1400" y="300"/>
                    <a:pt x="1438" y="225"/>
                    <a:pt x="1388" y="200"/>
                  </a:cubicBezTo>
                  <a:cubicBezTo>
                    <a:pt x="938" y="0"/>
                    <a:pt x="401" y="213"/>
                    <a:pt x="201" y="675"/>
                  </a:cubicBezTo>
                  <a:cubicBezTo>
                    <a:pt x="1" y="1138"/>
                    <a:pt x="226" y="1675"/>
                    <a:pt x="688" y="1850"/>
                  </a:cubicBezTo>
                  <a:cubicBezTo>
                    <a:pt x="738" y="1862"/>
                    <a:pt x="763" y="1812"/>
                    <a:pt x="726" y="1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8"/>
            <p:cNvSpPr/>
            <p:nvPr/>
          </p:nvSpPr>
          <p:spPr>
            <a:xfrm>
              <a:off x="4384200" y="1322725"/>
              <a:ext cx="17225" cy="30650"/>
            </a:xfrm>
            <a:custGeom>
              <a:avLst/>
              <a:gdLst/>
              <a:ahLst/>
              <a:cxnLst/>
              <a:rect l="l" t="t" r="r" b="b"/>
              <a:pathLst>
                <a:path w="689" h="1226" extrusionOk="0">
                  <a:moveTo>
                    <a:pt x="51" y="113"/>
                  </a:moveTo>
                  <a:cubicBezTo>
                    <a:pt x="638" y="75"/>
                    <a:pt x="688" y="1225"/>
                    <a:pt x="76" y="1038"/>
                  </a:cubicBezTo>
                  <a:cubicBezTo>
                    <a:pt x="26" y="1013"/>
                    <a:pt x="1" y="1100"/>
                    <a:pt x="63" y="1125"/>
                  </a:cubicBezTo>
                  <a:cubicBezTo>
                    <a:pt x="351" y="1213"/>
                    <a:pt x="638" y="988"/>
                    <a:pt x="626" y="688"/>
                  </a:cubicBezTo>
                  <a:cubicBezTo>
                    <a:pt x="626" y="375"/>
                    <a:pt x="388" y="0"/>
                    <a:pt x="38" y="38"/>
                  </a:cubicBezTo>
                  <a:cubicBezTo>
                    <a:pt x="1" y="38"/>
                    <a:pt x="1" y="113"/>
                    <a:pt x="51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8"/>
            <p:cNvSpPr/>
            <p:nvPr/>
          </p:nvSpPr>
          <p:spPr>
            <a:xfrm>
              <a:off x="4100225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375" y="50"/>
                  </a:moveTo>
                  <a:cubicBezTo>
                    <a:pt x="0" y="1325"/>
                    <a:pt x="775" y="2762"/>
                    <a:pt x="2175" y="2862"/>
                  </a:cubicBezTo>
                  <a:cubicBezTo>
                    <a:pt x="2200" y="2862"/>
                    <a:pt x="2212" y="2812"/>
                    <a:pt x="2175" y="2812"/>
                  </a:cubicBezTo>
                  <a:cubicBezTo>
                    <a:pt x="913" y="2474"/>
                    <a:pt x="100" y="1400"/>
                    <a:pt x="450" y="75"/>
                  </a:cubicBezTo>
                  <a:cubicBezTo>
                    <a:pt x="463" y="25"/>
                    <a:pt x="388" y="0"/>
                    <a:pt x="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8"/>
            <p:cNvSpPr/>
            <p:nvPr/>
          </p:nvSpPr>
          <p:spPr>
            <a:xfrm>
              <a:off x="3780925" y="138957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676" y="51"/>
                  </a:moveTo>
                  <a:cubicBezTo>
                    <a:pt x="538" y="276"/>
                    <a:pt x="301" y="438"/>
                    <a:pt x="38" y="501"/>
                  </a:cubicBezTo>
                  <a:cubicBezTo>
                    <a:pt x="1" y="526"/>
                    <a:pt x="1" y="613"/>
                    <a:pt x="63" y="601"/>
                  </a:cubicBezTo>
                  <a:cubicBezTo>
                    <a:pt x="363" y="563"/>
                    <a:pt x="626" y="376"/>
                    <a:pt x="763" y="101"/>
                  </a:cubicBezTo>
                  <a:cubicBezTo>
                    <a:pt x="801" y="51"/>
                    <a:pt x="713" y="1"/>
                    <a:pt x="6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8"/>
            <p:cNvSpPr/>
            <p:nvPr/>
          </p:nvSpPr>
          <p:spPr>
            <a:xfrm>
              <a:off x="3780300" y="14024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3" y="125"/>
                  </a:moveTo>
                  <a:cubicBezTo>
                    <a:pt x="238" y="213"/>
                    <a:pt x="426" y="238"/>
                    <a:pt x="613" y="213"/>
                  </a:cubicBezTo>
                  <a:cubicBezTo>
                    <a:pt x="676" y="200"/>
                    <a:pt x="651" y="100"/>
                    <a:pt x="601" y="100"/>
                  </a:cubicBezTo>
                  <a:cubicBezTo>
                    <a:pt x="426" y="100"/>
                    <a:pt x="263" y="75"/>
                    <a:pt x="101" y="25"/>
                  </a:cubicBezTo>
                  <a:cubicBezTo>
                    <a:pt x="26" y="0"/>
                    <a:pt x="1" y="100"/>
                    <a:pt x="63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8"/>
            <p:cNvSpPr/>
            <p:nvPr/>
          </p:nvSpPr>
          <p:spPr>
            <a:xfrm>
              <a:off x="3799050" y="1384900"/>
              <a:ext cx="9400" cy="7525"/>
            </a:xfrm>
            <a:custGeom>
              <a:avLst/>
              <a:gdLst/>
              <a:ahLst/>
              <a:cxnLst/>
              <a:rect l="l" t="t" r="r" b="b"/>
              <a:pathLst>
                <a:path w="376" h="301" extrusionOk="0">
                  <a:moveTo>
                    <a:pt x="113" y="225"/>
                  </a:moveTo>
                  <a:cubicBezTo>
                    <a:pt x="163" y="188"/>
                    <a:pt x="238" y="213"/>
                    <a:pt x="276" y="263"/>
                  </a:cubicBezTo>
                  <a:cubicBezTo>
                    <a:pt x="301" y="300"/>
                    <a:pt x="376" y="263"/>
                    <a:pt x="351" y="213"/>
                  </a:cubicBezTo>
                  <a:cubicBezTo>
                    <a:pt x="301" y="63"/>
                    <a:pt x="126" y="0"/>
                    <a:pt x="38" y="163"/>
                  </a:cubicBezTo>
                  <a:cubicBezTo>
                    <a:pt x="1" y="213"/>
                    <a:pt x="76" y="263"/>
                    <a:pt x="11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8"/>
            <p:cNvSpPr/>
            <p:nvPr/>
          </p:nvSpPr>
          <p:spPr>
            <a:xfrm>
              <a:off x="3806550" y="13902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26" y="88"/>
                  </a:moveTo>
                  <a:cubicBezTo>
                    <a:pt x="188" y="338"/>
                    <a:pt x="450" y="626"/>
                    <a:pt x="763" y="563"/>
                  </a:cubicBezTo>
                  <a:cubicBezTo>
                    <a:pt x="800" y="551"/>
                    <a:pt x="800" y="488"/>
                    <a:pt x="763" y="476"/>
                  </a:cubicBezTo>
                  <a:cubicBezTo>
                    <a:pt x="488" y="413"/>
                    <a:pt x="250" y="263"/>
                    <a:pt x="101" y="38"/>
                  </a:cubicBezTo>
                  <a:cubicBezTo>
                    <a:pt x="63" y="1"/>
                    <a:pt x="1" y="51"/>
                    <a:pt x="26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3801875" y="1399900"/>
              <a:ext cx="24375" cy="10325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862" y="125"/>
                  </a:moveTo>
                  <a:cubicBezTo>
                    <a:pt x="612" y="288"/>
                    <a:pt x="362" y="225"/>
                    <a:pt x="138" y="50"/>
                  </a:cubicBezTo>
                  <a:cubicBezTo>
                    <a:pt x="88" y="0"/>
                    <a:pt x="0" y="88"/>
                    <a:pt x="63" y="138"/>
                  </a:cubicBezTo>
                  <a:cubicBezTo>
                    <a:pt x="288" y="375"/>
                    <a:pt x="662" y="412"/>
                    <a:pt x="925" y="200"/>
                  </a:cubicBezTo>
                  <a:cubicBezTo>
                    <a:pt x="975" y="163"/>
                    <a:pt x="912" y="88"/>
                    <a:pt x="862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3791550" y="1399900"/>
              <a:ext cx="13475" cy="7825"/>
            </a:xfrm>
            <a:custGeom>
              <a:avLst/>
              <a:gdLst/>
              <a:ahLst/>
              <a:cxnLst/>
              <a:rect l="l" t="t" r="r" b="b"/>
              <a:pathLst>
                <a:path w="539" h="313" extrusionOk="0">
                  <a:moveTo>
                    <a:pt x="413" y="50"/>
                  </a:moveTo>
                  <a:cubicBezTo>
                    <a:pt x="313" y="138"/>
                    <a:pt x="188" y="200"/>
                    <a:pt x="63" y="213"/>
                  </a:cubicBezTo>
                  <a:cubicBezTo>
                    <a:pt x="1" y="213"/>
                    <a:pt x="26" y="300"/>
                    <a:pt x="76" y="300"/>
                  </a:cubicBezTo>
                  <a:cubicBezTo>
                    <a:pt x="238" y="313"/>
                    <a:pt x="388" y="250"/>
                    <a:pt x="501" y="138"/>
                  </a:cubicBezTo>
                  <a:cubicBezTo>
                    <a:pt x="538" y="75"/>
                    <a:pt x="476" y="0"/>
                    <a:pt x="4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3796550" y="1409275"/>
              <a:ext cx="14400" cy="12500"/>
            </a:xfrm>
            <a:custGeom>
              <a:avLst/>
              <a:gdLst/>
              <a:ahLst/>
              <a:cxnLst/>
              <a:rect l="l" t="t" r="r" b="b"/>
              <a:pathLst>
                <a:path w="576" h="500" extrusionOk="0">
                  <a:moveTo>
                    <a:pt x="301" y="25"/>
                  </a:moveTo>
                  <a:cubicBezTo>
                    <a:pt x="176" y="37"/>
                    <a:pt x="38" y="75"/>
                    <a:pt x="26" y="212"/>
                  </a:cubicBezTo>
                  <a:cubicBezTo>
                    <a:pt x="1" y="337"/>
                    <a:pt x="101" y="437"/>
                    <a:pt x="213" y="437"/>
                  </a:cubicBezTo>
                  <a:cubicBezTo>
                    <a:pt x="513" y="500"/>
                    <a:pt x="575" y="37"/>
                    <a:pt x="276" y="13"/>
                  </a:cubicBezTo>
                  <a:cubicBezTo>
                    <a:pt x="201" y="0"/>
                    <a:pt x="188" y="125"/>
                    <a:pt x="263" y="137"/>
                  </a:cubicBezTo>
                  <a:lnTo>
                    <a:pt x="301" y="150"/>
                  </a:lnTo>
                  <a:cubicBezTo>
                    <a:pt x="376" y="150"/>
                    <a:pt x="376" y="25"/>
                    <a:pt x="301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8"/>
            <p:cNvSpPr/>
            <p:nvPr/>
          </p:nvSpPr>
          <p:spPr>
            <a:xfrm>
              <a:off x="3796550" y="4276950"/>
              <a:ext cx="111875" cy="104375"/>
            </a:xfrm>
            <a:custGeom>
              <a:avLst/>
              <a:gdLst/>
              <a:ahLst/>
              <a:cxnLst/>
              <a:rect l="l" t="t" r="r" b="b"/>
              <a:pathLst>
                <a:path w="4475" h="4175" extrusionOk="0">
                  <a:moveTo>
                    <a:pt x="2675" y="3887"/>
                  </a:moveTo>
                  <a:cubicBezTo>
                    <a:pt x="1100" y="4074"/>
                    <a:pt x="1" y="2275"/>
                    <a:pt x="1150" y="1050"/>
                  </a:cubicBezTo>
                  <a:cubicBezTo>
                    <a:pt x="2025" y="113"/>
                    <a:pt x="3487" y="563"/>
                    <a:pt x="4399" y="1212"/>
                  </a:cubicBezTo>
                  <a:cubicBezTo>
                    <a:pt x="4424" y="1237"/>
                    <a:pt x="4474" y="1175"/>
                    <a:pt x="4437" y="1150"/>
                  </a:cubicBezTo>
                  <a:cubicBezTo>
                    <a:pt x="3425" y="213"/>
                    <a:pt x="1488" y="0"/>
                    <a:pt x="763" y="1375"/>
                  </a:cubicBezTo>
                  <a:cubicBezTo>
                    <a:pt x="51" y="2725"/>
                    <a:pt x="1225" y="4174"/>
                    <a:pt x="2675" y="3999"/>
                  </a:cubicBezTo>
                  <a:cubicBezTo>
                    <a:pt x="2737" y="3999"/>
                    <a:pt x="2737" y="3874"/>
                    <a:pt x="2675" y="38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8"/>
            <p:cNvSpPr/>
            <p:nvPr/>
          </p:nvSpPr>
          <p:spPr>
            <a:xfrm>
              <a:off x="3903400" y="4301950"/>
              <a:ext cx="263400" cy="146850"/>
            </a:xfrm>
            <a:custGeom>
              <a:avLst/>
              <a:gdLst/>
              <a:ahLst/>
              <a:cxnLst/>
              <a:rect l="l" t="t" r="r" b="b"/>
              <a:pathLst>
                <a:path w="10536" h="5874" extrusionOk="0">
                  <a:moveTo>
                    <a:pt x="26" y="75"/>
                  </a:moveTo>
                  <a:cubicBezTo>
                    <a:pt x="1338" y="1950"/>
                    <a:pt x="2537" y="4361"/>
                    <a:pt x="4862" y="5136"/>
                  </a:cubicBezTo>
                  <a:cubicBezTo>
                    <a:pt x="6586" y="5724"/>
                    <a:pt x="9073" y="5873"/>
                    <a:pt x="10510" y="4611"/>
                  </a:cubicBezTo>
                  <a:cubicBezTo>
                    <a:pt x="10535" y="4586"/>
                    <a:pt x="10510" y="4536"/>
                    <a:pt x="10473" y="4561"/>
                  </a:cubicBezTo>
                  <a:cubicBezTo>
                    <a:pt x="8848" y="5761"/>
                    <a:pt x="6074" y="5586"/>
                    <a:pt x="4324" y="4736"/>
                  </a:cubicBezTo>
                  <a:cubicBezTo>
                    <a:pt x="2412" y="3812"/>
                    <a:pt x="1300" y="1700"/>
                    <a:pt x="88" y="38"/>
                  </a:cubicBezTo>
                  <a:cubicBezTo>
                    <a:pt x="63" y="0"/>
                    <a:pt x="1" y="38"/>
                    <a:pt x="26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8"/>
            <p:cNvSpPr/>
            <p:nvPr/>
          </p:nvSpPr>
          <p:spPr>
            <a:xfrm>
              <a:off x="4099600" y="4324125"/>
              <a:ext cx="100300" cy="85000"/>
            </a:xfrm>
            <a:custGeom>
              <a:avLst/>
              <a:gdLst/>
              <a:ahLst/>
              <a:cxnLst/>
              <a:rect l="l" t="t" r="r" b="b"/>
              <a:pathLst>
                <a:path w="4012" h="3400" extrusionOk="0">
                  <a:moveTo>
                    <a:pt x="2925" y="3362"/>
                  </a:moveTo>
                  <a:cubicBezTo>
                    <a:pt x="3425" y="2500"/>
                    <a:pt x="3612" y="1312"/>
                    <a:pt x="2787" y="575"/>
                  </a:cubicBezTo>
                  <a:cubicBezTo>
                    <a:pt x="2312" y="150"/>
                    <a:pt x="1175" y="0"/>
                    <a:pt x="625" y="413"/>
                  </a:cubicBezTo>
                  <a:cubicBezTo>
                    <a:pt x="0" y="900"/>
                    <a:pt x="88" y="2050"/>
                    <a:pt x="813" y="2375"/>
                  </a:cubicBezTo>
                  <a:cubicBezTo>
                    <a:pt x="1263" y="2575"/>
                    <a:pt x="1775" y="2550"/>
                    <a:pt x="2187" y="2300"/>
                  </a:cubicBezTo>
                  <a:cubicBezTo>
                    <a:pt x="2837" y="1937"/>
                    <a:pt x="3237" y="975"/>
                    <a:pt x="3987" y="863"/>
                  </a:cubicBezTo>
                  <a:cubicBezTo>
                    <a:pt x="4012" y="863"/>
                    <a:pt x="3999" y="825"/>
                    <a:pt x="3987" y="825"/>
                  </a:cubicBezTo>
                  <a:cubicBezTo>
                    <a:pt x="3575" y="838"/>
                    <a:pt x="3337" y="1100"/>
                    <a:pt x="3062" y="1387"/>
                  </a:cubicBezTo>
                  <a:cubicBezTo>
                    <a:pt x="2787" y="1675"/>
                    <a:pt x="2500" y="2050"/>
                    <a:pt x="2137" y="2200"/>
                  </a:cubicBezTo>
                  <a:cubicBezTo>
                    <a:pt x="1275" y="2575"/>
                    <a:pt x="288" y="2325"/>
                    <a:pt x="425" y="1200"/>
                  </a:cubicBezTo>
                  <a:cubicBezTo>
                    <a:pt x="350" y="850"/>
                    <a:pt x="488" y="638"/>
                    <a:pt x="838" y="550"/>
                  </a:cubicBezTo>
                  <a:cubicBezTo>
                    <a:pt x="913" y="425"/>
                    <a:pt x="1050" y="338"/>
                    <a:pt x="1213" y="338"/>
                  </a:cubicBezTo>
                  <a:cubicBezTo>
                    <a:pt x="1275" y="338"/>
                    <a:pt x="1325" y="338"/>
                    <a:pt x="1388" y="338"/>
                  </a:cubicBezTo>
                  <a:cubicBezTo>
                    <a:pt x="1650" y="313"/>
                    <a:pt x="1900" y="325"/>
                    <a:pt x="2150" y="375"/>
                  </a:cubicBezTo>
                  <a:cubicBezTo>
                    <a:pt x="3525" y="713"/>
                    <a:pt x="3387" y="2375"/>
                    <a:pt x="2850" y="3312"/>
                  </a:cubicBezTo>
                  <a:cubicBezTo>
                    <a:pt x="2825" y="3362"/>
                    <a:pt x="2900" y="3399"/>
                    <a:pt x="2925" y="33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8"/>
            <p:cNvSpPr/>
            <p:nvPr/>
          </p:nvSpPr>
          <p:spPr>
            <a:xfrm>
              <a:off x="4206450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50" y="150"/>
                  </a:moveTo>
                  <a:cubicBezTo>
                    <a:pt x="838" y="75"/>
                    <a:pt x="1437" y="300"/>
                    <a:pt x="2162" y="525"/>
                  </a:cubicBezTo>
                  <a:cubicBezTo>
                    <a:pt x="2200" y="537"/>
                    <a:pt x="2212" y="488"/>
                    <a:pt x="2187" y="475"/>
                  </a:cubicBezTo>
                  <a:cubicBezTo>
                    <a:pt x="1600" y="50"/>
                    <a:pt x="750" y="0"/>
                    <a:pt x="50" y="75"/>
                  </a:cubicBezTo>
                  <a:cubicBezTo>
                    <a:pt x="0" y="75"/>
                    <a:pt x="0" y="150"/>
                    <a:pt x="50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8"/>
            <p:cNvSpPr/>
            <p:nvPr/>
          </p:nvSpPr>
          <p:spPr>
            <a:xfrm>
              <a:off x="3933700" y="4288500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1100" y="3787"/>
                  </a:moveTo>
                  <a:cubicBezTo>
                    <a:pt x="576" y="3125"/>
                    <a:pt x="113" y="2300"/>
                    <a:pt x="363" y="1413"/>
                  </a:cubicBezTo>
                  <a:cubicBezTo>
                    <a:pt x="501" y="950"/>
                    <a:pt x="813" y="563"/>
                    <a:pt x="1250" y="363"/>
                  </a:cubicBezTo>
                  <a:cubicBezTo>
                    <a:pt x="1525" y="201"/>
                    <a:pt x="1838" y="126"/>
                    <a:pt x="2163" y="126"/>
                  </a:cubicBezTo>
                  <a:cubicBezTo>
                    <a:pt x="2887" y="138"/>
                    <a:pt x="3037" y="563"/>
                    <a:pt x="2613" y="1388"/>
                  </a:cubicBezTo>
                  <a:cubicBezTo>
                    <a:pt x="2588" y="1350"/>
                    <a:pt x="2513" y="1388"/>
                    <a:pt x="2550" y="1438"/>
                  </a:cubicBezTo>
                  <a:cubicBezTo>
                    <a:pt x="2837" y="1800"/>
                    <a:pt x="3175" y="1388"/>
                    <a:pt x="3212" y="1050"/>
                  </a:cubicBezTo>
                  <a:cubicBezTo>
                    <a:pt x="3300" y="376"/>
                    <a:pt x="2625" y="1"/>
                    <a:pt x="2038" y="26"/>
                  </a:cubicBezTo>
                  <a:cubicBezTo>
                    <a:pt x="1250" y="51"/>
                    <a:pt x="463" y="601"/>
                    <a:pt x="251" y="1388"/>
                  </a:cubicBezTo>
                  <a:cubicBezTo>
                    <a:pt x="1" y="2300"/>
                    <a:pt x="476" y="3162"/>
                    <a:pt x="1063" y="3837"/>
                  </a:cubicBezTo>
                  <a:cubicBezTo>
                    <a:pt x="1088" y="3862"/>
                    <a:pt x="1125" y="3825"/>
                    <a:pt x="1100" y="3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8"/>
            <p:cNvSpPr/>
            <p:nvPr/>
          </p:nvSpPr>
          <p:spPr>
            <a:xfrm>
              <a:off x="3920575" y="4246025"/>
              <a:ext cx="22850" cy="110925"/>
            </a:xfrm>
            <a:custGeom>
              <a:avLst/>
              <a:gdLst/>
              <a:ahLst/>
              <a:cxnLst/>
              <a:rect l="l" t="t" r="r" b="b"/>
              <a:pathLst>
                <a:path w="914" h="4437" extrusionOk="0">
                  <a:moveTo>
                    <a:pt x="876" y="4324"/>
                  </a:moveTo>
                  <a:cubicBezTo>
                    <a:pt x="26" y="3324"/>
                    <a:pt x="1" y="1187"/>
                    <a:pt x="588" y="63"/>
                  </a:cubicBezTo>
                  <a:cubicBezTo>
                    <a:pt x="588" y="25"/>
                    <a:pt x="551" y="0"/>
                    <a:pt x="526" y="25"/>
                  </a:cubicBezTo>
                  <a:cubicBezTo>
                    <a:pt x="1" y="712"/>
                    <a:pt x="88" y="1712"/>
                    <a:pt x="176" y="2512"/>
                  </a:cubicBezTo>
                  <a:cubicBezTo>
                    <a:pt x="251" y="3187"/>
                    <a:pt x="363" y="3862"/>
                    <a:pt x="826" y="4386"/>
                  </a:cubicBezTo>
                  <a:cubicBezTo>
                    <a:pt x="851" y="4436"/>
                    <a:pt x="913" y="4374"/>
                    <a:pt x="876" y="43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8"/>
            <p:cNvSpPr/>
            <p:nvPr/>
          </p:nvSpPr>
          <p:spPr>
            <a:xfrm>
              <a:off x="39309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138" y="451"/>
                  </a:moveTo>
                  <a:cubicBezTo>
                    <a:pt x="225" y="488"/>
                    <a:pt x="325" y="476"/>
                    <a:pt x="400" y="401"/>
                  </a:cubicBezTo>
                  <a:cubicBezTo>
                    <a:pt x="463" y="338"/>
                    <a:pt x="488" y="251"/>
                    <a:pt x="463" y="163"/>
                  </a:cubicBezTo>
                  <a:cubicBezTo>
                    <a:pt x="463" y="126"/>
                    <a:pt x="450" y="101"/>
                    <a:pt x="425" y="76"/>
                  </a:cubicBezTo>
                  <a:cubicBezTo>
                    <a:pt x="400" y="51"/>
                    <a:pt x="363" y="26"/>
                    <a:pt x="325" y="26"/>
                  </a:cubicBezTo>
                  <a:cubicBezTo>
                    <a:pt x="200" y="1"/>
                    <a:pt x="75" y="76"/>
                    <a:pt x="25" y="188"/>
                  </a:cubicBezTo>
                  <a:cubicBezTo>
                    <a:pt x="0" y="313"/>
                    <a:pt x="113" y="438"/>
                    <a:pt x="238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8"/>
            <p:cNvSpPr/>
            <p:nvPr/>
          </p:nvSpPr>
          <p:spPr>
            <a:xfrm>
              <a:off x="3926825" y="4232575"/>
              <a:ext cx="18475" cy="15975"/>
            </a:xfrm>
            <a:custGeom>
              <a:avLst/>
              <a:gdLst/>
              <a:ahLst/>
              <a:cxnLst/>
              <a:rect l="l" t="t" r="r" b="b"/>
              <a:pathLst>
                <a:path w="739" h="639" extrusionOk="0">
                  <a:moveTo>
                    <a:pt x="276" y="588"/>
                  </a:moveTo>
                  <a:cubicBezTo>
                    <a:pt x="451" y="638"/>
                    <a:pt x="626" y="551"/>
                    <a:pt x="676" y="376"/>
                  </a:cubicBezTo>
                  <a:cubicBezTo>
                    <a:pt x="738" y="238"/>
                    <a:pt x="651" y="76"/>
                    <a:pt x="488" y="51"/>
                  </a:cubicBezTo>
                  <a:cubicBezTo>
                    <a:pt x="88" y="1"/>
                    <a:pt x="1" y="563"/>
                    <a:pt x="401" y="563"/>
                  </a:cubicBezTo>
                  <a:cubicBezTo>
                    <a:pt x="451" y="563"/>
                    <a:pt x="463" y="488"/>
                    <a:pt x="413" y="476"/>
                  </a:cubicBezTo>
                  <a:cubicBezTo>
                    <a:pt x="301" y="151"/>
                    <a:pt x="313" y="76"/>
                    <a:pt x="476" y="263"/>
                  </a:cubicBezTo>
                  <a:cubicBezTo>
                    <a:pt x="651" y="363"/>
                    <a:pt x="588" y="438"/>
                    <a:pt x="313" y="463"/>
                  </a:cubicBezTo>
                  <a:cubicBezTo>
                    <a:pt x="238" y="438"/>
                    <a:pt x="201" y="563"/>
                    <a:pt x="276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8"/>
            <p:cNvSpPr/>
            <p:nvPr/>
          </p:nvSpPr>
          <p:spPr>
            <a:xfrm>
              <a:off x="4169275" y="44116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88" y="63"/>
                  </a:moveTo>
                  <a:cubicBezTo>
                    <a:pt x="88" y="50"/>
                    <a:pt x="88" y="38"/>
                    <a:pt x="88" y="25"/>
                  </a:cubicBezTo>
                  <a:cubicBezTo>
                    <a:pt x="75" y="0"/>
                    <a:pt x="38" y="0"/>
                    <a:pt x="25" y="25"/>
                  </a:cubicBezTo>
                  <a:lnTo>
                    <a:pt x="13" y="63"/>
                  </a:lnTo>
                  <a:cubicBezTo>
                    <a:pt x="0" y="125"/>
                    <a:pt x="113" y="125"/>
                    <a:pt x="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8"/>
            <p:cNvSpPr/>
            <p:nvPr/>
          </p:nvSpPr>
          <p:spPr>
            <a:xfrm>
              <a:off x="4259250" y="4353500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25" y="100"/>
                  </a:moveTo>
                  <a:cubicBezTo>
                    <a:pt x="213" y="625"/>
                    <a:pt x="1175" y="712"/>
                    <a:pt x="1625" y="562"/>
                  </a:cubicBezTo>
                  <a:cubicBezTo>
                    <a:pt x="1675" y="550"/>
                    <a:pt x="1675" y="462"/>
                    <a:pt x="1612" y="462"/>
                  </a:cubicBezTo>
                  <a:cubicBezTo>
                    <a:pt x="1375" y="512"/>
                    <a:pt x="1125" y="512"/>
                    <a:pt x="875" y="475"/>
                  </a:cubicBezTo>
                  <a:cubicBezTo>
                    <a:pt x="650" y="425"/>
                    <a:pt x="225" y="325"/>
                    <a:pt x="125" y="62"/>
                  </a:cubicBezTo>
                  <a:cubicBezTo>
                    <a:pt x="100" y="0"/>
                    <a:pt x="0" y="25"/>
                    <a:pt x="25" y="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8"/>
            <p:cNvSpPr/>
            <p:nvPr/>
          </p:nvSpPr>
          <p:spPr>
            <a:xfrm>
              <a:off x="4259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650" y="675"/>
                  </a:moveTo>
                  <a:cubicBezTo>
                    <a:pt x="1287" y="312"/>
                    <a:pt x="575" y="0"/>
                    <a:pt x="63" y="138"/>
                  </a:cubicBezTo>
                  <a:cubicBezTo>
                    <a:pt x="0" y="163"/>
                    <a:pt x="25" y="237"/>
                    <a:pt x="88" y="237"/>
                  </a:cubicBezTo>
                  <a:cubicBezTo>
                    <a:pt x="638" y="175"/>
                    <a:pt x="1175" y="362"/>
                    <a:pt x="1587" y="737"/>
                  </a:cubicBezTo>
                  <a:cubicBezTo>
                    <a:pt x="1625" y="787"/>
                    <a:pt x="1687" y="712"/>
                    <a:pt x="1650" y="6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8"/>
            <p:cNvSpPr/>
            <p:nvPr/>
          </p:nvSpPr>
          <p:spPr>
            <a:xfrm>
              <a:off x="4198950" y="4314750"/>
              <a:ext cx="33150" cy="30025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50" y="1188"/>
                  </a:moveTo>
                  <a:cubicBezTo>
                    <a:pt x="400" y="1200"/>
                    <a:pt x="663" y="1025"/>
                    <a:pt x="925" y="825"/>
                  </a:cubicBezTo>
                  <a:cubicBezTo>
                    <a:pt x="1175" y="638"/>
                    <a:pt x="1325" y="363"/>
                    <a:pt x="1325" y="50"/>
                  </a:cubicBezTo>
                  <a:cubicBezTo>
                    <a:pt x="1325" y="13"/>
                    <a:pt x="1263" y="0"/>
                    <a:pt x="1250" y="38"/>
                  </a:cubicBezTo>
                  <a:cubicBezTo>
                    <a:pt x="1238" y="325"/>
                    <a:pt x="1088" y="588"/>
                    <a:pt x="863" y="763"/>
                  </a:cubicBezTo>
                  <a:cubicBezTo>
                    <a:pt x="625" y="950"/>
                    <a:pt x="375" y="1125"/>
                    <a:pt x="50" y="1113"/>
                  </a:cubicBezTo>
                  <a:cubicBezTo>
                    <a:pt x="0" y="1113"/>
                    <a:pt x="0" y="1188"/>
                    <a:pt x="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8"/>
            <p:cNvSpPr/>
            <p:nvPr/>
          </p:nvSpPr>
          <p:spPr>
            <a:xfrm>
              <a:off x="4199575" y="4315050"/>
              <a:ext cx="33150" cy="29100"/>
            </a:xfrm>
            <a:custGeom>
              <a:avLst/>
              <a:gdLst/>
              <a:ahLst/>
              <a:cxnLst/>
              <a:rect l="l" t="t" r="r" b="b"/>
              <a:pathLst>
                <a:path w="1326" h="1164" extrusionOk="0">
                  <a:moveTo>
                    <a:pt x="1250" y="1"/>
                  </a:moveTo>
                  <a:cubicBezTo>
                    <a:pt x="700" y="88"/>
                    <a:pt x="113" y="488"/>
                    <a:pt x="0" y="1076"/>
                  </a:cubicBezTo>
                  <a:cubicBezTo>
                    <a:pt x="0" y="1138"/>
                    <a:pt x="75" y="1163"/>
                    <a:pt x="113" y="1113"/>
                  </a:cubicBezTo>
                  <a:cubicBezTo>
                    <a:pt x="250" y="876"/>
                    <a:pt x="300" y="651"/>
                    <a:pt x="538" y="463"/>
                  </a:cubicBezTo>
                  <a:cubicBezTo>
                    <a:pt x="763" y="288"/>
                    <a:pt x="1013" y="163"/>
                    <a:pt x="1275" y="76"/>
                  </a:cubicBezTo>
                  <a:cubicBezTo>
                    <a:pt x="1325" y="63"/>
                    <a:pt x="1300" y="1"/>
                    <a:pt x="1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8"/>
            <p:cNvSpPr/>
            <p:nvPr/>
          </p:nvSpPr>
          <p:spPr>
            <a:xfrm>
              <a:off x="38912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1512" y="3387"/>
                  </a:moveTo>
                  <a:cubicBezTo>
                    <a:pt x="800" y="2399"/>
                    <a:pt x="325" y="1262"/>
                    <a:pt x="100" y="63"/>
                  </a:cubicBezTo>
                  <a:cubicBezTo>
                    <a:pt x="88" y="0"/>
                    <a:pt x="0" y="25"/>
                    <a:pt x="13" y="88"/>
                  </a:cubicBezTo>
                  <a:cubicBezTo>
                    <a:pt x="225" y="1300"/>
                    <a:pt x="712" y="2437"/>
                    <a:pt x="1450" y="3424"/>
                  </a:cubicBezTo>
                  <a:cubicBezTo>
                    <a:pt x="1475" y="3462"/>
                    <a:pt x="1537" y="3424"/>
                    <a:pt x="1512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8"/>
            <p:cNvSpPr/>
            <p:nvPr/>
          </p:nvSpPr>
          <p:spPr>
            <a:xfrm>
              <a:off x="3880900" y="4236650"/>
              <a:ext cx="17850" cy="16275"/>
            </a:xfrm>
            <a:custGeom>
              <a:avLst/>
              <a:gdLst/>
              <a:ahLst/>
              <a:cxnLst/>
              <a:rect l="l" t="t" r="r" b="b"/>
              <a:pathLst>
                <a:path w="714" h="651" extrusionOk="0">
                  <a:moveTo>
                    <a:pt x="526" y="563"/>
                  </a:moveTo>
                  <a:cubicBezTo>
                    <a:pt x="713" y="350"/>
                    <a:pt x="488" y="0"/>
                    <a:pt x="238" y="200"/>
                  </a:cubicBezTo>
                  <a:cubicBezTo>
                    <a:pt x="1" y="400"/>
                    <a:pt x="338" y="650"/>
                    <a:pt x="551" y="550"/>
                  </a:cubicBezTo>
                  <a:cubicBezTo>
                    <a:pt x="588" y="538"/>
                    <a:pt x="576" y="475"/>
                    <a:pt x="538" y="475"/>
                  </a:cubicBezTo>
                  <a:cubicBezTo>
                    <a:pt x="501" y="475"/>
                    <a:pt x="463" y="475"/>
                    <a:pt x="426" y="475"/>
                  </a:cubicBezTo>
                  <a:cubicBezTo>
                    <a:pt x="338" y="463"/>
                    <a:pt x="351" y="475"/>
                    <a:pt x="463" y="500"/>
                  </a:cubicBezTo>
                  <a:cubicBezTo>
                    <a:pt x="426" y="538"/>
                    <a:pt x="488" y="600"/>
                    <a:pt x="526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8"/>
            <p:cNvSpPr/>
            <p:nvPr/>
          </p:nvSpPr>
          <p:spPr>
            <a:xfrm>
              <a:off x="3936525" y="4266325"/>
              <a:ext cx="30625" cy="82200"/>
            </a:xfrm>
            <a:custGeom>
              <a:avLst/>
              <a:gdLst/>
              <a:ahLst/>
              <a:cxnLst/>
              <a:rect l="l" t="t" r="r" b="b"/>
              <a:pathLst>
                <a:path w="1225" h="3288" extrusionOk="0">
                  <a:moveTo>
                    <a:pt x="225" y="3225"/>
                  </a:moveTo>
                  <a:cubicBezTo>
                    <a:pt x="88" y="2012"/>
                    <a:pt x="413" y="1013"/>
                    <a:pt x="1200" y="75"/>
                  </a:cubicBezTo>
                  <a:cubicBezTo>
                    <a:pt x="1225" y="50"/>
                    <a:pt x="1175" y="0"/>
                    <a:pt x="1150" y="38"/>
                  </a:cubicBezTo>
                  <a:cubicBezTo>
                    <a:pt x="213" y="763"/>
                    <a:pt x="0" y="2125"/>
                    <a:pt x="125" y="3225"/>
                  </a:cubicBezTo>
                  <a:cubicBezTo>
                    <a:pt x="138" y="3287"/>
                    <a:pt x="225" y="3287"/>
                    <a:pt x="225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8"/>
            <p:cNvSpPr/>
            <p:nvPr/>
          </p:nvSpPr>
          <p:spPr>
            <a:xfrm>
              <a:off x="3963700" y="4258200"/>
              <a:ext cx="13450" cy="13775"/>
            </a:xfrm>
            <a:custGeom>
              <a:avLst/>
              <a:gdLst/>
              <a:ahLst/>
              <a:cxnLst/>
              <a:rect l="l" t="t" r="r" b="b"/>
              <a:pathLst>
                <a:path w="538" h="551" extrusionOk="0">
                  <a:moveTo>
                    <a:pt x="475" y="288"/>
                  </a:moveTo>
                  <a:cubicBezTo>
                    <a:pt x="538" y="38"/>
                    <a:pt x="13" y="1"/>
                    <a:pt x="25" y="263"/>
                  </a:cubicBezTo>
                  <a:cubicBezTo>
                    <a:pt x="0" y="550"/>
                    <a:pt x="425" y="525"/>
                    <a:pt x="425" y="238"/>
                  </a:cubicBezTo>
                  <a:cubicBezTo>
                    <a:pt x="425" y="200"/>
                    <a:pt x="375" y="188"/>
                    <a:pt x="363" y="225"/>
                  </a:cubicBezTo>
                  <a:cubicBezTo>
                    <a:pt x="300" y="275"/>
                    <a:pt x="313" y="300"/>
                    <a:pt x="413" y="300"/>
                  </a:cubicBezTo>
                  <a:cubicBezTo>
                    <a:pt x="413" y="338"/>
                    <a:pt x="475" y="3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8"/>
            <p:cNvSpPr/>
            <p:nvPr/>
          </p:nvSpPr>
          <p:spPr>
            <a:xfrm>
              <a:off x="4139900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63" y="2400"/>
                  </a:moveTo>
                  <a:cubicBezTo>
                    <a:pt x="3375" y="1151"/>
                    <a:pt x="6061" y="1"/>
                    <a:pt x="9386" y="2038"/>
                  </a:cubicBezTo>
                  <a:cubicBezTo>
                    <a:pt x="9448" y="2075"/>
                    <a:pt x="9511" y="1975"/>
                    <a:pt x="9448" y="1938"/>
                  </a:cubicBezTo>
                  <a:cubicBezTo>
                    <a:pt x="8023" y="988"/>
                    <a:pt x="6761" y="588"/>
                    <a:pt x="5049" y="751"/>
                  </a:cubicBezTo>
                  <a:cubicBezTo>
                    <a:pt x="3125" y="938"/>
                    <a:pt x="1825" y="1650"/>
                    <a:pt x="38" y="2338"/>
                  </a:cubicBezTo>
                  <a:cubicBezTo>
                    <a:pt x="1" y="2350"/>
                    <a:pt x="26" y="2413"/>
                    <a:pt x="63" y="2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8"/>
            <p:cNvSpPr/>
            <p:nvPr/>
          </p:nvSpPr>
          <p:spPr>
            <a:xfrm>
              <a:off x="3860600" y="432755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63" y="1975"/>
                  </a:moveTo>
                  <a:cubicBezTo>
                    <a:pt x="625" y="1875"/>
                    <a:pt x="1163" y="1538"/>
                    <a:pt x="1225" y="926"/>
                  </a:cubicBezTo>
                  <a:cubicBezTo>
                    <a:pt x="1275" y="438"/>
                    <a:pt x="900" y="13"/>
                    <a:pt x="413" y="1"/>
                  </a:cubicBezTo>
                  <a:cubicBezTo>
                    <a:pt x="338" y="1"/>
                    <a:pt x="338" y="113"/>
                    <a:pt x="413" y="113"/>
                  </a:cubicBezTo>
                  <a:cubicBezTo>
                    <a:pt x="988" y="138"/>
                    <a:pt x="1263" y="713"/>
                    <a:pt x="1038" y="1213"/>
                  </a:cubicBezTo>
                  <a:cubicBezTo>
                    <a:pt x="850" y="1613"/>
                    <a:pt x="463" y="1825"/>
                    <a:pt x="38" y="1913"/>
                  </a:cubicBezTo>
                  <a:cubicBezTo>
                    <a:pt x="0" y="1925"/>
                    <a:pt x="25" y="1988"/>
                    <a:pt x="63" y="1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8"/>
            <p:cNvSpPr/>
            <p:nvPr/>
          </p:nvSpPr>
          <p:spPr>
            <a:xfrm>
              <a:off x="4075225" y="4370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526"/>
                  </a:moveTo>
                  <a:cubicBezTo>
                    <a:pt x="1825" y="551"/>
                    <a:pt x="1338" y="1"/>
                    <a:pt x="701" y="213"/>
                  </a:cubicBezTo>
                  <a:cubicBezTo>
                    <a:pt x="276" y="363"/>
                    <a:pt x="1" y="763"/>
                    <a:pt x="26" y="1213"/>
                  </a:cubicBezTo>
                  <a:cubicBezTo>
                    <a:pt x="26" y="1250"/>
                    <a:pt x="88" y="1263"/>
                    <a:pt x="88" y="1213"/>
                  </a:cubicBezTo>
                  <a:cubicBezTo>
                    <a:pt x="201" y="426"/>
                    <a:pt x="888" y="126"/>
                    <a:pt x="1588" y="413"/>
                  </a:cubicBezTo>
                  <a:cubicBezTo>
                    <a:pt x="1850" y="551"/>
                    <a:pt x="2150" y="626"/>
                    <a:pt x="2450" y="613"/>
                  </a:cubicBezTo>
                  <a:cubicBezTo>
                    <a:pt x="2513" y="613"/>
                    <a:pt x="2513" y="526"/>
                    <a:pt x="2450" y="5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8"/>
            <p:cNvSpPr/>
            <p:nvPr/>
          </p:nvSpPr>
          <p:spPr>
            <a:xfrm>
              <a:off x="4073975" y="4396300"/>
              <a:ext cx="30950" cy="21575"/>
            </a:xfrm>
            <a:custGeom>
              <a:avLst/>
              <a:gdLst/>
              <a:ahLst/>
              <a:cxnLst/>
              <a:rect l="l" t="t" r="r" b="b"/>
              <a:pathLst>
                <a:path w="1238" h="863" extrusionOk="0">
                  <a:moveTo>
                    <a:pt x="113" y="50"/>
                  </a:moveTo>
                  <a:cubicBezTo>
                    <a:pt x="1" y="337"/>
                    <a:pt x="176" y="587"/>
                    <a:pt x="451" y="700"/>
                  </a:cubicBezTo>
                  <a:cubicBezTo>
                    <a:pt x="676" y="787"/>
                    <a:pt x="1075" y="862"/>
                    <a:pt x="1225" y="612"/>
                  </a:cubicBezTo>
                  <a:cubicBezTo>
                    <a:pt x="1238" y="587"/>
                    <a:pt x="1200" y="550"/>
                    <a:pt x="1175" y="575"/>
                  </a:cubicBezTo>
                  <a:cubicBezTo>
                    <a:pt x="851" y="825"/>
                    <a:pt x="1" y="587"/>
                    <a:pt x="188" y="63"/>
                  </a:cubicBezTo>
                  <a:cubicBezTo>
                    <a:pt x="201" y="25"/>
                    <a:pt x="138" y="0"/>
                    <a:pt x="1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8"/>
            <p:cNvSpPr/>
            <p:nvPr/>
          </p:nvSpPr>
          <p:spPr>
            <a:xfrm>
              <a:off x="3834050" y="4258825"/>
              <a:ext cx="81250" cy="56250"/>
            </a:xfrm>
            <a:custGeom>
              <a:avLst/>
              <a:gdLst/>
              <a:ahLst/>
              <a:cxnLst/>
              <a:rect l="l" t="t" r="r" b="b"/>
              <a:pathLst>
                <a:path w="3250" h="2250" extrusionOk="0">
                  <a:moveTo>
                    <a:pt x="3224" y="2162"/>
                  </a:moveTo>
                  <a:cubicBezTo>
                    <a:pt x="2437" y="1200"/>
                    <a:pt x="1462" y="0"/>
                    <a:pt x="63" y="288"/>
                  </a:cubicBezTo>
                  <a:cubicBezTo>
                    <a:pt x="0" y="300"/>
                    <a:pt x="25" y="375"/>
                    <a:pt x="88" y="375"/>
                  </a:cubicBezTo>
                  <a:cubicBezTo>
                    <a:pt x="1475" y="188"/>
                    <a:pt x="2362" y="1263"/>
                    <a:pt x="3162" y="2200"/>
                  </a:cubicBezTo>
                  <a:cubicBezTo>
                    <a:pt x="3199" y="2250"/>
                    <a:pt x="3249" y="2187"/>
                    <a:pt x="3224" y="2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8"/>
            <p:cNvSpPr/>
            <p:nvPr/>
          </p:nvSpPr>
          <p:spPr>
            <a:xfrm>
              <a:off x="4063350" y="4351000"/>
              <a:ext cx="31275" cy="15325"/>
            </a:xfrm>
            <a:custGeom>
              <a:avLst/>
              <a:gdLst/>
              <a:ahLst/>
              <a:cxnLst/>
              <a:rect l="l" t="t" r="r" b="b"/>
              <a:pathLst>
                <a:path w="1251" h="613" extrusionOk="0">
                  <a:moveTo>
                    <a:pt x="1188" y="500"/>
                  </a:moveTo>
                  <a:cubicBezTo>
                    <a:pt x="776" y="487"/>
                    <a:pt x="401" y="312"/>
                    <a:pt x="113" y="38"/>
                  </a:cubicBezTo>
                  <a:cubicBezTo>
                    <a:pt x="63" y="0"/>
                    <a:pt x="1" y="38"/>
                    <a:pt x="38" y="88"/>
                  </a:cubicBezTo>
                  <a:cubicBezTo>
                    <a:pt x="163" y="250"/>
                    <a:pt x="338" y="375"/>
                    <a:pt x="538" y="450"/>
                  </a:cubicBezTo>
                  <a:cubicBezTo>
                    <a:pt x="738" y="562"/>
                    <a:pt x="963" y="612"/>
                    <a:pt x="1188" y="587"/>
                  </a:cubicBezTo>
                  <a:cubicBezTo>
                    <a:pt x="1238" y="587"/>
                    <a:pt x="1251" y="500"/>
                    <a:pt x="1188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8"/>
            <p:cNvSpPr/>
            <p:nvPr/>
          </p:nvSpPr>
          <p:spPr>
            <a:xfrm>
              <a:off x="4063350" y="4344750"/>
              <a:ext cx="34075" cy="21875"/>
            </a:xfrm>
            <a:custGeom>
              <a:avLst/>
              <a:gdLst/>
              <a:ahLst/>
              <a:cxnLst/>
              <a:rect l="l" t="t" r="r" b="b"/>
              <a:pathLst>
                <a:path w="1363" h="875" extrusionOk="0">
                  <a:moveTo>
                    <a:pt x="101" y="325"/>
                  </a:moveTo>
                  <a:cubicBezTo>
                    <a:pt x="538" y="125"/>
                    <a:pt x="1051" y="412"/>
                    <a:pt x="1251" y="825"/>
                  </a:cubicBezTo>
                  <a:cubicBezTo>
                    <a:pt x="1276" y="875"/>
                    <a:pt x="1363" y="837"/>
                    <a:pt x="1350" y="787"/>
                  </a:cubicBezTo>
                  <a:cubicBezTo>
                    <a:pt x="1138" y="300"/>
                    <a:pt x="538" y="0"/>
                    <a:pt x="51" y="250"/>
                  </a:cubicBezTo>
                  <a:cubicBezTo>
                    <a:pt x="1" y="275"/>
                    <a:pt x="51" y="350"/>
                    <a:pt x="101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8"/>
            <p:cNvSpPr/>
            <p:nvPr/>
          </p:nvSpPr>
          <p:spPr>
            <a:xfrm>
              <a:off x="4299550" y="4347550"/>
              <a:ext cx="132475" cy="60000"/>
            </a:xfrm>
            <a:custGeom>
              <a:avLst/>
              <a:gdLst/>
              <a:ahLst/>
              <a:cxnLst/>
              <a:rect l="l" t="t" r="r" b="b"/>
              <a:pathLst>
                <a:path w="5299" h="2400" extrusionOk="0">
                  <a:moveTo>
                    <a:pt x="50" y="1825"/>
                  </a:moveTo>
                  <a:cubicBezTo>
                    <a:pt x="1650" y="2138"/>
                    <a:pt x="5074" y="2400"/>
                    <a:pt x="5299" y="51"/>
                  </a:cubicBezTo>
                  <a:cubicBezTo>
                    <a:pt x="5299" y="1"/>
                    <a:pt x="5224" y="13"/>
                    <a:pt x="5224" y="51"/>
                  </a:cubicBezTo>
                  <a:cubicBezTo>
                    <a:pt x="4924" y="2337"/>
                    <a:pt x="1612" y="2038"/>
                    <a:pt x="63" y="1750"/>
                  </a:cubicBezTo>
                  <a:cubicBezTo>
                    <a:pt x="25" y="1738"/>
                    <a:pt x="0" y="1813"/>
                    <a:pt x="50" y="1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8"/>
            <p:cNvSpPr/>
            <p:nvPr/>
          </p:nvSpPr>
          <p:spPr>
            <a:xfrm>
              <a:off x="4363900" y="4310050"/>
              <a:ext cx="61575" cy="65325"/>
            </a:xfrm>
            <a:custGeom>
              <a:avLst/>
              <a:gdLst/>
              <a:ahLst/>
              <a:cxnLst/>
              <a:rect l="l" t="t" r="r" b="b"/>
              <a:pathLst>
                <a:path w="2463" h="2613" extrusionOk="0">
                  <a:moveTo>
                    <a:pt x="1500" y="2588"/>
                  </a:moveTo>
                  <a:cubicBezTo>
                    <a:pt x="2175" y="2263"/>
                    <a:pt x="2463" y="1426"/>
                    <a:pt x="2013" y="788"/>
                  </a:cubicBezTo>
                  <a:cubicBezTo>
                    <a:pt x="1600" y="201"/>
                    <a:pt x="538" y="1"/>
                    <a:pt x="38" y="588"/>
                  </a:cubicBezTo>
                  <a:cubicBezTo>
                    <a:pt x="1" y="638"/>
                    <a:pt x="63" y="713"/>
                    <a:pt x="113" y="663"/>
                  </a:cubicBezTo>
                  <a:cubicBezTo>
                    <a:pt x="588" y="138"/>
                    <a:pt x="1550" y="301"/>
                    <a:pt x="1925" y="851"/>
                  </a:cubicBezTo>
                  <a:cubicBezTo>
                    <a:pt x="2338" y="1438"/>
                    <a:pt x="2113" y="2238"/>
                    <a:pt x="1463" y="2538"/>
                  </a:cubicBezTo>
                  <a:cubicBezTo>
                    <a:pt x="1425" y="2550"/>
                    <a:pt x="1463" y="2613"/>
                    <a:pt x="1488" y="2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8"/>
            <p:cNvSpPr/>
            <p:nvPr/>
          </p:nvSpPr>
          <p:spPr>
            <a:xfrm>
              <a:off x="4353900" y="4321000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688" y="13"/>
                  </a:moveTo>
                  <a:cubicBezTo>
                    <a:pt x="226" y="188"/>
                    <a:pt x="1" y="725"/>
                    <a:pt x="201" y="1188"/>
                  </a:cubicBezTo>
                  <a:cubicBezTo>
                    <a:pt x="401" y="1650"/>
                    <a:pt x="938" y="1862"/>
                    <a:pt x="1388" y="1662"/>
                  </a:cubicBezTo>
                  <a:cubicBezTo>
                    <a:pt x="1438" y="1637"/>
                    <a:pt x="1400" y="1562"/>
                    <a:pt x="1363" y="1575"/>
                  </a:cubicBezTo>
                  <a:cubicBezTo>
                    <a:pt x="938" y="1700"/>
                    <a:pt x="476" y="1575"/>
                    <a:pt x="301" y="1150"/>
                  </a:cubicBezTo>
                  <a:cubicBezTo>
                    <a:pt x="138" y="725"/>
                    <a:pt x="326" y="263"/>
                    <a:pt x="726" y="75"/>
                  </a:cubicBezTo>
                  <a:cubicBezTo>
                    <a:pt x="763" y="50"/>
                    <a:pt x="726" y="0"/>
                    <a:pt x="6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8"/>
            <p:cNvSpPr/>
            <p:nvPr/>
          </p:nvSpPr>
          <p:spPr>
            <a:xfrm>
              <a:off x="4384200" y="4332875"/>
              <a:ext cx="17225" cy="30950"/>
            </a:xfrm>
            <a:custGeom>
              <a:avLst/>
              <a:gdLst/>
              <a:ahLst/>
              <a:cxnLst/>
              <a:rect l="l" t="t" r="r" b="b"/>
              <a:pathLst>
                <a:path w="689" h="1238" extrusionOk="0">
                  <a:moveTo>
                    <a:pt x="51" y="1200"/>
                  </a:moveTo>
                  <a:cubicBezTo>
                    <a:pt x="388" y="1237"/>
                    <a:pt x="626" y="862"/>
                    <a:pt x="626" y="550"/>
                  </a:cubicBezTo>
                  <a:cubicBezTo>
                    <a:pt x="613" y="238"/>
                    <a:pt x="351" y="0"/>
                    <a:pt x="63" y="113"/>
                  </a:cubicBezTo>
                  <a:cubicBezTo>
                    <a:pt x="1" y="138"/>
                    <a:pt x="26" y="225"/>
                    <a:pt x="76" y="200"/>
                  </a:cubicBezTo>
                  <a:cubicBezTo>
                    <a:pt x="688" y="13"/>
                    <a:pt x="638" y="1162"/>
                    <a:pt x="51" y="1125"/>
                  </a:cubicBezTo>
                  <a:cubicBezTo>
                    <a:pt x="1" y="1125"/>
                    <a:pt x="1" y="1200"/>
                    <a:pt x="51" y="1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/>
            <p:cNvSpPr/>
            <p:nvPr/>
          </p:nvSpPr>
          <p:spPr>
            <a:xfrm>
              <a:off x="4100225" y="430257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463" y="2787"/>
                  </a:moveTo>
                  <a:cubicBezTo>
                    <a:pt x="113" y="1462"/>
                    <a:pt x="925" y="387"/>
                    <a:pt x="2175" y="63"/>
                  </a:cubicBezTo>
                  <a:cubicBezTo>
                    <a:pt x="2212" y="50"/>
                    <a:pt x="2200" y="0"/>
                    <a:pt x="2175" y="0"/>
                  </a:cubicBezTo>
                  <a:cubicBezTo>
                    <a:pt x="788" y="100"/>
                    <a:pt x="0" y="1537"/>
                    <a:pt x="388" y="2812"/>
                  </a:cubicBezTo>
                  <a:cubicBezTo>
                    <a:pt x="400" y="2862"/>
                    <a:pt x="488" y="2849"/>
                    <a:pt x="463" y="2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/>
            <p:cNvSpPr/>
            <p:nvPr/>
          </p:nvSpPr>
          <p:spPr>
            <a:xfrm>
              <a:off x="3701275" y="4276950"/>
              <a:ext cx="111850" cy="104375"/>
            </a:xfrm>
            <a:custGeom>
              <a:avLst/>
              <a:gdLst/>
              <a:ahLst/>
              <a:cxnLst/>
              <a:rect l="l" t="t" r="r" b="b"/>
              <a:pathLst>
                <a:path w="4474" h="4175" extrusionOk="0">
                  <a:moveTo>
                    <a:pt x="1812" y="3999"/>
                  </a:moveTo>
                  <a:cubicBezTo>
                    <a:pt x="3249" y="4174"/>
                    <a:pt x="4424" y="2737"/>
                    <a:pt x="3712" y="1387"/>
                  </a:cubicBezTo>
                  <a:cubicBezTo>
                    <a:pt x="2987" y="0"/>
                    <a:pt x="1050" y="213"/>
                    <a:pt x="38" y="1150"/>
                  </a:cubicBezTo>
                  <a:cubicBezTo>
                    <a:pt x="0" y="1187"/>
                    <a:pt x="50" y="1237"/>
                    <a:pt x="88" y="1212"/>
                  </a:cubicBezTo>
                  <a:cubicBezTo>
                    <a:pt x="987" y="563"/>
                    <a:pt x="2450" y="113"/>
                    <a:pt x="3337" y="1050"/>
                  </a:cubicBezTo>
                  <a:cubicBezTo>
                    <a:pt x="4474" y="2275"/>
                    <a:pt x="3387" y="4087"/>
                    <a:pt x="1812" y="3899"/>
                  </a:cubicBezTo>
                  <a:cubicBezTo>
                    <a:pt x="1737" y="3887"/>
                    <a:pt x="1737" y="3999"/>
                    <a:pt x="1812" y="39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/>
            <p:cNvSpPr/>
            <p:nvPr/>
          </p:nvSpPr>
          <p:spPr>
            <a:xfrm>
              <a:off x="3442900" y="4301950"/>
              <a:ext cx="263700" cy="146525"/>
            </a:xfrm>
            <a:custGeom>
              <a:avLst/>
              <a:gdLst/>
              <a:ahLst/>
              <a:cxnLst/>
              <a:rect l="l" t="t" r="r" b="b"/>
              <a:pathLst>
                <a:path w="10548" h="5861" extrusionOk="0">
                  <a:moveTo>
                    <a:pt x="10460" y="38"/>
                  </a:moveTo>
                  <a:cubicBezTo>
                    <a:pt x="9248" y="1712"/>
                    <a:pt x="8136" y="3812"/>
                    <a:pt x="6224" y="4736"/>
                  </a:cubicBezTo>
                  <a:cubicBezTo>
                    <a:pt x="4462" y="5599"/>
                    <a:pt x="1700" y="5774"/>
                    <a:pt x="75" y="4561"/>
                  </a:cubicBezTo>
                  <a:cubicBezTo>
                    <a:pt x="38" y="4549"/>
                    <a:pt x="0" y="4599"/>
                    <a:pt x="38" y="4611"/>
                  </a:cubicBezTo>
                  <a:cubicBezTo>
                    <a:pt x="1475" y="5861"/>
                    <a:pt x="3962" y="5736"/>
                    <a:pt x="5686" y="5149"/>
                  </a:cubicBezTo>
                  <a:cubicBezTo>
                    <a:pt x="7998" y="4349"/>
                    <a:pt x="9198" y="1950"/>
                    <a:pt x="10523" y="75"/>
                  </a:cubicBezTo>
                  <a:cubicBezTo>
                    <a:pt x="10548" y="38"/>
                    <a:pt x="10485" y="0"/>
                    <a:pt x="1046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/>
            <p:cNvSpPr/>
            <p:nvPr/>
          </p:nvSpPr>
          <p:spPr>
            <a:xfrm>
              <a:off x="3410100" y="4324750"/>
              <a:ext cx="100625" cy="84375"/>
            </a:xfrm>
            <a:custGeom>
              <a:avLst/>
              <a:gdLst/>
              <a:ahLst/>
              <a:cxnLst/>
              <a:rect l="l" t="t" r="r" b="b"/>
              <a:pathLst>
                <a:path w="4025" h="3375" extrusionOk="0">
                  <a:moveTo>
                    <a:pt x="1150" y="3287"/>
                  </a:moveTo>
                  <a:cubicBezTo>
                    <a:pt x="613" y="2350"/>
                    <a:pt x="500" y="975"/>
                    <a:pt x="1650" y="425"/>
                  </a:cubicBezTo>
                  <a:cubicBezTo>
                    <a:pt x="1937" y="313"/>
                    <a:pt x="2250" y="263"/>
                    <a:pt x="2550" y="313"/>
                  </a:cubicBezTo>
                  <a:cubicBezTo>
                    <a:pt x="2625" y="325"/>
                    <a:pt x="2699" y="300"/>
                    <a:pt x="2774" y="313"/>
                  </a:cubicBezTo>
                  <a:cubicBezTo>
                    <a:pt x="3537" y="438"/>
                    <a:pt x="3512" y="638"/>
                    <a:pt x="3587" y="1175"/>
                  </a:cubicBezTo>
                  <a:cubicBezTo>
                    <a:pt x="3699" y="2075"/>
                    <a:pt x="3087" y="2412"/>
                    <a:pt x="2312" y="2262"/>
                  </a:cubicBezTo>
                  <a:cubicBezTo>
                    <a:pt x="1725" y="2150"/>
                    <a:pt x="1425" y="1862"/>
                    <a:pt x="1025" y="1450"/>
                  </a:cubicBezTo>
                  <a:cubicBezTo>
                    <a:pt x="725" y="1138"/>
                    <a:pt x="475" y="813"/>
                    <a:pt x="25" y="800"/>
                  </a:cubicBezTo>
                  <a:cubicBezTo>
                    <a:pt x="0" y="800"/>
                    <a:pt x="0" y="838"/>
                    <a:pt x="25" y="838"/>
                  </a:cubicBezTo>
                  <a:cubicBezTo>
                    <a:pt x="738" y="950"/>
                    <a:pt x="1137" y="1850"/>
                    <a:pt x="1725" y="2225"/>
                  </a:cubicBezTo>
                  <a:cubicBezTo>
                    <a:pt x="2150" y="2525"/>
                    <a:pt x="2712" y="2575"/>
                    <a:pt x="3187" y="2350"/>
                  </a:cubicBezTo>
                  <a:cubicBezTo>
                    <a:pt x="3912" y="2025"/>
                    <a:pt x="4024" y="888"/>
                    <a:pt x="3387" y="388"/>
                  </a:cubicBezTo>
                  <a:cubicBezTo>
                    <a:pt x="2874" y="0"/>
                    <a:pt x="1800" y="125"/>
                    <a:pt x="1312" y="488"/>
                  </a:cubicBezTo>
                  <a:cubicBezTo>
                    <a:pt x="388" y="1187"/>
                    <a:pt x="563" y="2450"/>
                    <a:pt x="1087" y="3337"/>
                  </a:cubicBezTo>
                  <a:cubicBezTo>
                    <a:pt x="1112" y="3374"/>
                    <a:pt x="1187" y="3337"/>
                    <a:pt x="1162" y="32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/>
            <p:cNvSpPr/>
            <p:nvPr/>
          </p:nvSpPr>
          <p:spPr>
            <a:xfrm>
              <a:off x="3347925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2162" y="75"/>
                  </a:moveTo>
                  <a:cubicBezTo>
                    <a:pt x="1475" y="0"/>
                    <a:pt x="625" y="50"/>
                    <a:pt x="25" y="475"/>
                  </a:cubicBezTo>
                  <a:cubicBezTo>
                    <a:pt x="0" y="488"/>
                    <a:pt x="13" y="537"/>
                    <a:pt x="50" y="525"/>
                  </a:cubicBezTo>
                  <a:cubicBezTo>
                    <a:pt x="775" y="300"/>
                    <a:pt x="1387" y="75"/>
                    <a:pt x="2162" y="150"/>
                  </a:cubicBezTo>
                  <a:cubicBezTo>
                    <a:pt x="2212" y="150"/>
                    <a:pt x="2212" y="75"/>
                    <a:pt x="2162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/>
            <p:cNvSpPr/>
            <p:nvPr/>
          </p:nvSpPr>
          <p:spPr>
            <a:xfrm>
              <a:off x="3593800" y="4288500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2225" y="3837"/>
                  </a:moveTo>
                  <a:cubicBezTo>
                    <a:pt x="2787" y="3187"/>
                    <a:pt x="3249" y="2375"/>
                    <a:pt x="3062" y="1488"/>
                  </a:cubicBezTo>
                  <a:cubicBezTo>
                    <a:pt x="2887" y="663"/>
                    <a:pt x="2087" y="63"/>
                    <a:pt x="1250" y="26"/>
                  </a:cubicBezTo>
                  <a:cubicBezTo>
                    <a:pt x="663" y="1"/>
                    <a:pt x="0" y="376"/>
                    <a:pt x="75" y="1050"/>
                  </a:cubicBezTo>
                  <a:cubicBezTo>
                    <a:pt x="113" y="1388"/>
                    <a:pt x="463" y="1813"/>
                    <a:pt x="750" y="1438"/>
                  </a:cubicBezTo>
                  <a:cubicBezTo>
                    <a:pt x="775" y="1400"/>
                    <a:pt x="713" y="1363"/>
                    <a:pt x="675" y="1400"/>
                  </a:cubicBezTo>
                  <a:cubicBezTo>
                    <a:pt x="238" y="563"/>
                    <a:pt x="388" y="138"/>
                    <a:pt x="1125" y="126"/>
                  </a:cubicBezTo>
                  <a:cubicBezTo>
                    <a:pt x="1450" y="126"/>
                    <a:pt x="1762" y="213"/>
                    <a:pt x="2037" y="363"/>
                  </a:cubicBezTo>
                  <a:cubicBezTo>
                    <a:pt x="2475" y="576"/>
                    <a:pt x="2800" y="950"/>
                    <a:pt x="2925" y="1413"/>
                  </a:cubicBezTo>
                  <a:cubicBezTo>
                    <a:pt x="3174" y="2300"/>
                    <a:pt x="2712" y="3125"/>
                    <a:pt x="2187" y="3800"/>
                  </a:cubicBezTo>
                  <a:cubicBezTo>
                    <a:pt x="2162" y="3825"/>
                    <a:pt x="2200" y="3862"/>
                    <a:pt x="2225" y="38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/>
            <p:cNvSpPr/>
            <p:nvPr/>
          </p:nvSpPr>
          <p:spPr>
            <a:xfrm>
              <a:off x="3666275" y="4246025"/>
              <a:ext cx="22825" cy="110600"/>
            </a:xfrm>
            <a:custGeom>
              <a:avLst/>
              <a:gdLst/>
              <a:ahLst/>
              <a:cxnLst/>
              <a:rect l="l" t="t" r="r" b="b"/>
              <a:pathLst>
                <a:path w="913" h="4424" extrusionOk="0">
                  <a:moveTo>
                    <a:pt x="100" y="4386"/>
                  </a:moveTo>
                  <a:cubicBezTo>
                    <a:pt x="550" y="3862"/>
                    <a:pt x="663" y="3187"/>
                    <a:pt x="738" y="2512"/>
                  </a:cubicBezTo>
                  <a:cubicBezTo>
                    <a:pt x="825" y="1700"/>
                    <a:pt x="913" y="712"/>
                    <a:pt x="388" y="25"/>
                  </a:cubicBezTo>
                  <a:cubicBezTo>
                    <a:pt x="363" y="0"/>
                    <a:pt x="325" y="25"/>
                    <a:pt x="338" y="63"/>
                  </a:cubicBezTo>
                  <a:cubicBezTo>
                    <a:pt x="913" y="1175"/>
                    <a:pt x="888" y="3312"/>
                    <a:pt x="38" y="4324"/>
                  </a:cubicBezTo>
                  <a:cubicBezTo>
                    <a:pt x="1" y="4361"/>
                    <a:pt x="63" y="4424"/>
                    <a:pt x="100" y="43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/>
            <p:cNvSpPr/>
            <p:nvPr/>
          </p:nvSpPr>
          <p:spPr>
            <a:xfrm>
              <a:off x="36666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451"/>
                  </a:moveTo>
                  <a:cubicBezTo>
                    <a:pt x="262" y="488"/>
                    <a:pt x="162" y="476"/>
                    <a:pt x="87" y="401"/>
                  </a:cubicBezTo>
                  <a:cubicBezTo>
                    <a:pt x="25" y="338"/>
                    <a:pt x="0" y="251"/>
                    <a:pt x="25" y="163"/>
                  </a:cubicBezTo>
                  <a:cubicBezTo>
                    <a:pt x="25" y="126"/>
                    <a:pt x="38" y="101"/>
                    <a:pt x="50" y="76"/>
                  </a:cubicBezTo>
                  <a:cubicBezTo>
                    <a:pt x="87" y="51"/>
                    <a:pt x="125" y="26"/>
                    <a:pt x="162" y="26"/>
                  </a:cubicBezTo>
                  <a:cubicBezTo>
                    <a:pt x="287" y="1"/>
                    <a:pt x="412" y="63"/>
                    <a:pt x="462" y="188"/>
                  </a:cubicBezTo>
                  <a:cubicBezTo>
                    <a:pt x="487" y="313"/>
                    <a:pt x="375" y="438"/>
                    <a:pt x="250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/>
            <p:cNvSpPr/>
            <p:nvPr/>
          </p:nvSpPr>
          <p:spPr>
            <a:xfrm>
              <a:off x="3660650" y="4232275"/>
              <a:ext cx="22200" cy="17200"/>
            </a:xfrm>
            <a:custGeom>
              <a:avLst/>
              <a:gdLst/>
              <a:ahLst/>
              <a:cxnLst/>
              <a:rect l="l" t="t" r="r" b="b"/>
              <a:pathLst>
                <a:path w="888" h="688" extrusionOk="0">
                  <a:moveTo>
                    <a:pt x="575" y="475"/>
                  </a:moveTo>
                  <a:cubicBezTo>
                    <a:pt x="300" y="450"/>
                    <a:pt x="251" y="375"/>
                    <a:pt x="425" y="275"/>
                  </a:cubicBezTo>
                  <a:cubicBezTo>
                    <a:pt x="575" y="88"/>
                    <a:pt x="588" y="163"/>
                    <a:pt x="475" y="488"/>
                  </a:cubicBezTo>
                  <a:cubicBezTo>
                    <a:pt x="425" y="488"/>
                    <a:pt x="438" y="575"/>
                    <a:pt x="488" y="575"/>
                  </a:cubicBezTo>
                  <a:cubicBezTo>
                    <a:pt x="888" y="575"/>
                    <a:pt x="800" y="0"/>
                    <a:pt x="400" y="63"/>
                  </a:cubicBezTo>
                  <a:cubicBezTo>
                    <a:pt x="1" y="125"/>
                    <a:pt x="238" y="688"/>
                    <a:pt x="613" y="600"/>
                  </a:cubicBezTo>
                  <a:cubicBezTo>
                    <a:pt x="688" y="575"/>
                    <a:pt x="650" y="450"/>
                    <a:pt x="5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8"/>
            <p:cNvSpPr/>
            <p:nvPr/>
          </p:nvSpPr>
          <p:spPr>
            <a:xfrm>
              <a:off x="3438200" y="4411600"/>
              <a:ext cx="2850" cy="3150"/>
            </a:xfrm>
            <a:custGeom>
              <a:avLst/>
              <a:gdLst/>
              <a:ahLst/>
              <a:cxnLst/>
              <a:rect l="l" t="t" r="r" b="b"/>
              <a:pathLst>
                <a:path w="114" h="126" extrusionOk="0">
                  <a:moveTo>
                    <a:pt x="88" y="63"/>
                  </a:moveTo>
                  <a:lnTo>
                    <a:pt x="76" y="25"/>
                  </a:lnTo>
                  <a:cubicBezTo>
                    <a:pt x="76" y="0"/>
                    <a:pt x="26" y="0"/>
                    <a:pt x="13" y="25"/>
                  </a:cubicBezTo>
                  <a:cubicBezTo>
                    <a:pt x="13" y="38"/>
                    <a:pt x="13" y="50"/>
                    <a:pt x="13" y="63"/>
                  </a:cubicBezTo>
                  <a:cubicBezTo>
                    <a:pt x="1" y="125"/>
                    <a:pt x="113" y="125"/>
                    <a:pt x="10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8"/>
            <p:cNvSpPr/>
            <p:nvPr/>
          </p:nvSpPr>
          <p:spPr>
            <a:xfrm>
              <a:off x="3308550" y="4353500"/>
              <a:ext cx="42200" cy="17500"/>
            </a:xfrm>
            <a:custGeom>
              <a:avLst/>
              <a:gdLst/>
              <a:ahLst/>
              <a:cxnLst/>
              <a:rect l="l" t="t" r="r" b="b"/>
              <a:pathLst>
                <a:path w="1688" h="700" extrusionOk="0">
                  <a:moveTo>
                    <a:pt x="1550" y="62"/>
                  </a:moveTo>
                  <a:cubicBezTo>
                    <a:pt x="1463" y="312"/>
                    <a:pt x="1026" y="437"/>
                    <a:pt x="801" y="475"/>
                  </a:cubicBezTo>
                  <a:cubicBezTo>
                    <a:pt x="551" y="512"/>
                    <a:pt x="313" y="512"/>
                    <a:pt x="63" y="462"/>
                  </a:cubicBezTo>
                  <a:cubicBezTo>
                    <a:pt x="1" y="462"/>
                    <a:pt x="1" y="550"/>
                    <a:pt x="51" y="562"/>
                  </a:cubicBezTo>
                  <a:cubicBezTo>
                    <a:pt x="501" y="700"/>
                    <a:pt x="1463" y="625"/>
                    <a:pt x="1663" y="100"/>
                  </a:cubicBezTo>
                  <a:cubicBezTo>
                    <a:pt x="1688" y="37"/>
                    <a:pt x="1575" y="0"/>
                    <a:pt x="1550" y="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8"/>
            <p:cNvSpPr/>
            <p:nvPr/>
          </p:nvSpPr>
          <p:spPr>
            <a:xfrm>
              <a:off x="3308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13" y="737"/>
                  </a:moveTo>
                  <a:cubicBezTo>
                    <a:pt x="513" y="362"/>
                    <a:pt x="1050" y="175"/>
                    <a:pt x="1600" y="237"/>
                  </a:cubicBezTo>
                  <a:cubicBezTo>
                    <a:pt x="1662" y="237"/>
                    <a:pt x="1687" y="163"/>
                    <a:pt x="1625" y="138"/>
                  </a:cubicBezTo>
                  <a:cubicBezTo>
                    <a:pt x="1112" y="0"/>
                    <a:pt x="400" y="312"/>
                    <a:pt x="38" y="675"/>
                  </a:cubicBezTo>
                  <a:cubicBezTo>
                    <a:pt x="0" y="712"/>
                    <a:pt x="63" y="787"/>
                    <a:pt x="113" y="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8"/>
            <p:cNvSpPr/>
            <p:nvPr/>
          </p:nvSpPr>
          <p:spPr>
            <a:xfrm>
              <a:off x="3377300" y="4314750"/>
              <a:ext cx="33450" cy="30025"/>
            </a:xfrm>
            <a:custGeom>
              <a:avLst/>
              <a:gdLst/>
              <a:ahLst/>
              <a:cxnLst/>
              <a:rect l="l" t="t" r="r" b="b"/>
              <a:pathLst>
                <a:path w="1338" h="1201" extrusionOk="0">
                  <a:moveTo>
                    <a:pt x="1287" y="1113"/>
                  </a:moveTo>
                  <a:cubicBezTo>
                    <a:pt x="975" y="1125"/>
                    <a:pt x="712" y="950"/>
                    <a:pt x="475" y="763"/>
                  </a:cubicBezTo>
                  <a:cubicBezTo>
                    <a:pt x="250" y="588"/>
                    <a:pt x="100" y="325"/>
                    <a:pt x="88" y="38"/>
                  </a:cubicBezTo>
                  <a:cubicBezTo>
                    <a:pt x="75" y="0"/>
                    <a:pt x="0" y="13"/>
                    <a:pt x="13" y="50"/>
                  </a:cubicBezTo>
                  <a:cubicBezTo>
                    <a:pt x="13" y="363"/>
                    <a:pt x="175" y="638"/>
                    <a:pt x="412" y="825"/>
                  </a:cubicBezTo>
                  <a:cubicBezTo>
                    <a:pt x="675" y="1025"/>
                    <a:pt x="937" y="1200"/>
                    <a:pt x="1287" y="1188"/>
                  </a:cubicBezTo>
                  <a:cubicBezTo>
                    <a:pt x="1337" y="1188"/>
                    <a:pt x="1337" y="1100"/>
                    <a:pt x="1287" y="1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8"/>
            <p:cNvSpPr/>
            <p:nvPr/>
          </p:nvSpPr>
          <p:spPr>
            <a:xfrm>
              <a:off x="3376975" y="4315050"/>
              <a:ext cx="33450" cy="29100"/>
            </a:xfrm>
            <a:custGeom>
              <a:avLst/>
              <a:gdLst/>
              <a:ahLst/>
              <a:cxnLst/>
              <a:rect l="l" t="t" r="r" b="b"/>
              <a:pathLst>
                <a:path w="1338" h="1164" extrusionOk="0">
                  <a:moveTo>
                    <a:pt x="51" y="76"/>
                  </a:moveTo>
                  <a:cubicBezTo>
                    <a:pt x="325" y="163"/>
                    <a:pt x="563" y="288"/>
                    <a:pt x="788" y="463"/>
                  </a:cubicBezTo>
                  <a:cubicBezTo>
                    <a:pt x="1025" y="638"/>
                    <a:pt x="1075" y="876"/>
                    <a:pt x="1225" y="1113"/>
                  </a:cubicBezTo>
                  <a:cubicBezTo>
                    <a:pt x="1263" y="1163"/>
                    <a:pt x="1338" y="1138"/>
                    <a:pt x="1325" y="1076"/>
                  </a:cubicBezTo>
                  <a:cubicBezTo>
                    <a:pt x="1213" y="488"/>
                    <a:pt x="625" y="88"/>
                    <a:pt x="76" y="1"/>
                  </a:cubicBezTo>
                  <a:cubicBezTo>
                    <a:pt x="26" y="1"/>
                    <a:pt x="1" y="63"/>
                    <a:pt x="5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8"/>
            <p:cNvSpPr/>
            <p:nvPr/>
          </p:nvSpPr>
          <p:spPr>
            <a:xfrm>
              <a:off x="36803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88" y="3424"/>
                  </a:moveTo>
                  <a:cubicBezTo>
                    <a:pt x="813" y="2437"/>
                    <a:pt x="1301" y="1300"/>
                    <a:pt x="1525" y="88"/>
                  </a:cubicBezTo>
                  <a:cubicBezTo>
                    <a:pt x="1538" y="25"/>
                    <a:pt x="1438" y="0"/>
                    <a:pt x="1425" y="63"/>
                  </a:cubicBezTo>
                  <a:cubicBezTo>
                    <a:pt x="1213" y="1262"/>
                    <a:pt x="726" y="2399"/>
                    <a:pt x="26" y="3387"/>
                  </a:cubicBezTo>
                  <a:cubicBezTo>
                    <a:pt x="1" y="3437"/>
                    <a:pt x="63" y="3462"/>
                    <a:pt x="88" y="3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8"/>
            <p:cNvSpPr/>
            <p:nvPr/>
          </p:nvSpPr>
          <p:spPr>
            <a:xfrm>
              <a:off x="3710950" y="423602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263" y="525"/>
                  </a:moveTo>
                  <a:cubicBezTo>
                    <a:pt x="363" y="488"/>
                    <a:pt x="375" y="488"/>
                    <a:pt x="288" y="500"/>
                  </a:cubicBezTo>
                  <a:cubicBezTo>
                    <a:pt x="250" y="500"/>
                    <a:pt x="213" y="500"/>
                    <a:pt x="176" y="500"/>
                  </a:cubicBezTo>
                  <a:cubicBezTo>
                    <a:pt x="138" y="500"/>
                    <a:pt x="126" y="550"/>
                    <a:pt x="163" y="563"/>
                  </a:cubicBezTo>
                  <a:cubicBezTo>
                    <a:pt x="375" y="663"/>
                    <a:pt x="725" y="438"/>
                    <a:pt x="475" y="213"/>
                  </a:cubicBezTo>
                  <a:cubicBezTo>
                    <a:pt x="213" y="0"/>
                    <a:pt x="1" y="375"/>
                    <a:pt x="188" y="575"/>
                  </a:cubicBezTo>
                  <a:cubicBezTo>
                    <a:pt x="225" y="625"/>
                    <a:pt x="288" y="563"/>
                    <a:pt x="250" y="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8"/>
            <p:cNvSpPr/>
            <p:nvPr/>
          </p:nvSpPr>
          <p:spPr>
            <a:xfrm>
              <a:off x="3642525" y="4266325"/>
              <a:ext cx="30650" cy="82200"/>
            </a:xfrm>
            <a:custGeom>
              <a:avLst/>
              <a:gdLst/>
              <a:ahLst/>
              <a:cxnLst/>
              <a:rect l="l" t="t" r="r" b="b"/>
              <a:pathLst>
                <a:path w="1226" h="3288" extrusionOk="0">
                  <a:moveTo>
                    <a:pt x="1100" y="3225"/>
                  </a:moveTo>
                  <a:cubicBezTo>
                    <a:pt x="1225" y="2125"/>
                    <a:pt x="1013" y="763"/>
                    <a:pt x="76" y="38"/>
                  </a:cubicBezTo>
                  <a:cubicBezTo>
                    <a:pt x="51" y="0"/>
                    <a:pt x="1" y="50"/>
                    <a:pt x="38" y="75"/>
                  </a:cubicBezTo>
                  <a:cubicBezTo>
                    <a:pt x="813" y="1013"/>
                    <a:pt x="1138" y="2012"/>
                    <a:pt x="1013" y="3225"/>
                  </a:cubicBezTo>
                  <a:cubicBezTo>
                    <a:pt x="1013" y="3287"/>
                    <a:pt x="1088" y="3287"/>
                    <a:pt x="1100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8"/>
            <p:cNvSpPr/>
            <p:nvPr/>
          </p:nvSpPr>
          <p:spPr>
            <a:xfrm>
              <a:off x="3633475" y="4256950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100" y="338"/>
                  </a:moveTo>
                  <a:cubicBezTo>
                    <a:pt x="188" y="338"/>
                    <a:pt x="200" y="325"/>
                    <a:pt x="150" y="263"/>
                  </a:cubicBezTo>
                  <a:cubicBezTo>
                    <a:pt x="125" y="238"/>
                    <a:pt x="88" y="250"/>
                    <a:pt x="75" y="288"/>
                  </a:cubicBezTo>
                  <a:cubicBezTo>
                    <a:pt x="75" y="575"/>
                    <a:pt x="513" y="600"/>
                    <a:pt x="475" y="300"/>
                  </a:cubicBezTo>
                  <a:cubicBezTo>
                    <a:pt x="450" y="1"/>
                    <a:pt x="0" y="38"/>
                    <a:pt x="25" y="338"/>
                  </a:cubicBezTo>
                  <a:cubicBezTo>
                    <a:pt x="25" y="388"/>
                    <a:pt x="100" y="388"/>
                    <a:pt x="100" y="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8"/>
            <p:cNvSpPr/>
            <p:nvPr/>
          </p:nvSpPr>
          <p:spPr>
            <a:xfrm>
              <a:off x="3232025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9473" y="2338"/>
                  </a:moveTo>
                  <a:cubicBezTo>
                    <a:pt x="7711" y="1650"/>
                    <a:pt x="6386" y="938"/>
                    <a:pt x="4461" y="751"/>
                  </a:cubicBezTo>
                  <a:cubicBezTo>
                    <a:pt x="2749" y="576"/>
                    <a:pt x="1500" y="976"/>
                    <a:pt x="63" y="1938"/>
                  </a:cubicBezTo>
                  <a:cubicBezTo>
                    <a:pt x="0" y="1975"/>
                    <a:pt x="63" y="2075"/>
                    <a:pt x="125" y="2038"/>
                  </a:cubicBezTo>
                  <a:cubicBezTo>
                    <a:pt x="3462" y="1"/>
                    <a:pt x="6123" y="1151"/>
                    <a:pt x="9460" y="2400"/>
                  </a:cubicBezTo>
                  <a:cubicBezTo>
                    <a:pt x="9498" y="2413"/>
                    <a:pt x="9510" y="2350"/>
                    <a:pt x="9473" y="2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8"/>
            <p:cNvSpPr/>
            <p:nvPr/>
          </p:nvSpPr>
          <p:spPr>
            <a:xfrm>
              <a:off x="3717200" y="4327550"/>
              <a:ext cx="31575" cy="49400"/>
            </a:xfrm>
            <a:custGeom>
              <a:avLst/>
              <a:gdLst/>
              <a:ahLst/>
              <a:cxnLst/>
              <a:rect l="l" t="t" r="r" b="b"/>
              <a:pathLst>
                <a:path w="1263" h="1976" extrusionOk="0">
                  <a:moveTo>
                    <a:pt x="1225" y="1913"/>
                  </a:moveTo>
                  <a:cubicBezTo>
                    <a:pt x="813" y="1825"/>
                    <a:pt x="413" y="1625"/>
                    <a:pt x="238" y="1213"/>
                  </a:cubicBezTo>
                  <a:cubicBezTo>
                    <a:pt x="13" y="713"/>
                    <a:pt x="288" y="138"/>
                    <a:pt x="863" y="113"/>
                  </a:cubicBezTo>
                  <a:cubicBezTo>
                    <a:pt x="938" y="113"/>
                    <a:pt x="938" y="1"/>
                    <a:pt x="863" y="1"/>
                  </a:cubicBezTo>
                  <a:cubicBezTo>
                    <a:pt x="375" y="13"/>
                    <a:pt x="0" y="438"/>
                    <a:pt x="50" y="926"/>
                  </a:cubicBezTo>
                  <a:cubicBezTo>
                    <a:pt x="100" y="1525"/>
                    <a:pt x="650" y="1875"/>
                    <a:pt x="1200" y="1975"/>
                  </a:cubicBezTo>
                  <a:cubicBezTo>
                    <a:pt x="1238" y="1975"/>
                    <a:pt x="1263" y="1913"/>
                    <a:pt x="1225" y="19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8"/>
            <p:cNvSpPr/>
            <p:nvPr/>
          </p:nvSpPr>
          <p:spPr>
            <a:xfrm>
              <a:off x="3471650" y="4370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613"/>
                  </a:moveTo>
                  <a:cubicBezTo>
                    <a:pt x="362" y="626"/>
                    <a:pt x="662" y="551"/>
                    <a:pt x="937" y="413"/>
                  </a:cubicBezTo>
                  <a:cubicBezTo>
                    <a:pt x="1637" y="113"/>
                    <a:pt x="2312" y="426"/>
                    <a:pt x="2424" y="1213"/>
                  </a:cubicBezTo>
                  <a:cubicBezTo>
                    <a:pt x="2424" y="1263"/>
                    <a:pt x="2499" y="1250"/>
                    <a:pt x="2499" y="1213"/>
                  </a:cubicBezTo>
                  <a:cubicBezTo>
                    <a:pt x="2512" y="763"/>
                    <a:pt x="2237" y="363"/>
                    <a:pt x="1825" y="213"/>
                  </a:cubicBezTo>
                  <a:cubicBezTo>
                    <a:pt x="1187" y="1"/>
                    <a:pt x="687" y="551"/>
                    <a:pt x="63" y="526"/>
                  </a:cubicBezTo>
                  <a:cubicBezTo>
                    <a:pt x="0" y="526"/>
                    <a:pt x="13" y="613"/>
                    <a:pt x="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8"/>
            <p:cNvSpPr/>
            <p:nvPr/>
          </p:nvSpPr>
          <p:spPr>
            <a:xfrm>
              <a:off x="3504750" y="4396300"/>
              <a:ext cx="30650" cy="21575"/>
            </a:xfrm>
            <a:custGeom>
              <a:avLst/>
              <a:gdLst/>
              <a:ahLst/>
              <a:cxnLst/>
              <a:rect l="l" t="t" r="r" b="b"/>
              <a:pathLst>
                <a:path w="1226" h="863" extrusionOk="0">
                  <a:moveTo>
                    <a:pt x="1050" y="63"/>
                  </a:moveTo>
                  <a:cubicBezTo>
                    <a:pt x="1225" y="587"/>
                    <a:pt x="388" y="825"/>
                    <a:pt x="63" y="575"/>
                  </a:cubicBezTo>
                  <a:cubicBezTo>
                    <a:pt x="38" y="550"/>
                    <a:pt x="1" y="600"/>
                    <a:pt x="13" y="625"/>
                  </a:cubicBezTo>
                  <a:cubicBezTo>
                    <a:pt x="176" y="862"/>
                    <a:pt x="551" y="800"/>
                    <a:pt x="788" y="700"/>
                  </a:cubicBezTo>
                  <a:cubicBezTo>
                    <a:pt x="1063" y="587"/>
                    <a:pt x="1225" y="337"/>
                    <a:pt x="1113" y="50"/>
                  </a:cubicBezTo>
                  <a:cubicBezTo>
                    <a:pt x="1100" y="0"/>
                    <a:pt x="1038" y="25"/>
                    <a:pt x="10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8"/>
            <p:cNvSpPr/>
            <p:nvPr/>
          </p:nvSpPr>
          <p:spPr>
            <a:xfrm>
              <a:off x="3694400" y="4258825"/>
              <a:ext cx="81250" cy="56575"/>
            </a:xfrm>
            <a:custGeom>
              <a:avLst/>
              <a:gdLst/>
              <a:ahLst/>
              <a:cxnLst/>
              <a:rect l="l" t="t" r="r" b="b"/>
              <a:pathLst>
                <a:path w="3250" h="2263" extrusionOk="0">
                  <a:moveTo>
                    <a:pt x="88" y="2212"/>
                  </a:moveTo>
                  <a:cubicBezTo>
                    <a:pt x="887" y="1263"/>
                    <a:pt x="1775" y="188"/>
                    <a:pt x="3162" y="375"/>
                  </a:cubicBezTo>
                  <a:cubicBezTo>
                    <a:pt x="3224" y="375"/>
                    <a:pt x="3249" y="300"/>
                    <a:pt x="3187" y="288"/>
                  </a:cubicBezTo>
                  <a:cubicBezTo>
                    <a:pt x="1787" y="0"/>
                    <a:pt x="825" y="1200"/>
                    <a:pt x="25" y="2162"/>
                  </a:cubicBezTo>
                  <a:cubicBezTo>
                    <a:pt x="0" y="2200"/>
                    <a:pt x="50" y="2262"/>
                    <a:pt x="88" y="2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8"/>
            <p:cNvSpPr/>
            <p:nvPr/>
          </p:nvSpPr>
          <p:spPr>
            <a:xfrm>
              <a:off x="3515075" y="4351000"/>
              <a:ext cx="31250" cy="15325"/>
            </a:xfrm>
            <a:custGeom>
              <a:avLst/>
              <a:gdLst/>
              <a:ahLst/>
              <a:cxnLst/>
              <a:rect l="l" t="t" r="r" b="b"/>
              <a:pathLst>
                <a:path w="1250" h="613" extrusionOk="0">
                  <a:moveTo>
                    <a:pt x="63" y="600"/>
                  </a:moveTo>
                  <a:cubicBezTo>
                    <a:pt x="288" y="612"/>
                    <a:pt x="512" y="562"/>
                    <a:pt x="712" y="450"/>
                  </a:cubicBezTo>
                  <a:cubicBezTo>
                    <a:pt x="912" y="387"/>
                    <a:pt x="1087" y="262"/>
                    <a:pt x="1212" y="88"/>
                  </a:cubicBezTo>
                  <a:cubicBezTo>
                    <a:pt x="1250" y="50"/>
                    <a:pt x="1187" y="0"/>
                    <a:pt x="1150" y="38"/>
                  </a:cubicBezTo>
                  <a:cubicBezTo>
                    <a:pt x="862" y="325"/>
                    <a:pt x="475" y="487"/>
                    <a:pt x="63" y="512"/>
                  </a:cubicBezTo>
                  <a:cubicBezTo>
                    <a:pt x="0" y="512"/>
                    <a:pt x="13" y="587"/>
                    <a:pt x="63" y="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8"/>
            <p:cNvSpPr/>
            <p:nvPr/>
          </p:nvSpPr>
          <p:spPr>
            <a:xfrm>
              <a:off x="3512250" y="4344750"/>
              <a:ext cx="34075" cy="22200"/>
            </a:xfrm>
            <a:custGeom>
              <a:avLst/>
              <a:gdLst/>
              <a:ahLst/>
              <a:cxnLst/>
              <a:rect l="l" t="t" r="r" b="b"/>
              <a:pathLst>
                <a:path w="1363" h="888" extrusionOk="0">
                  <a:moveTo>
                    <a:pt x="1313" y="250"/>
                  </a:moveTo>
                  <a:cubicBezTo>
                    <a:pt x="825" y="0"/>
                    <a:pt x="226" y="300"/>
                    <a:pt x="26" y="787"/>
                  </a:cubicBezTo>
                  <a:cubicBezTo>
                    <a:pt x="1" y="837"/>
                    <a:pt x="101" y="887"/>
                    <a:pt x="126" y="825"/>
                  </a:cubicBezTo>
                  <a:cubicBezTo>
                    <a:pt x="313" y="412"/>
                    <a:pt x="825" y="125"/>
                    <a:pt x="1263" y="325"/>
                  </a:cubicBezTo>
                  <a:cubicBezTo>
                    <a:pt x="1325" y="350"/>
                    <a:pt x="1363" y="275"/>
                    <a:pt x="1313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8"/>
            <p:cNvSpPr/>
            <p:nvPr/>
          </p:nvSpPr>
          <p:spPr>
            <a:xfrm>
              <a:off x="3177650" y="4347550"/>
              <a:ext cx="132500" cy="60000"/>
            </a:xfrm>
            <a:custGeom>
              <a:avLst/>
              <a:gdLst/>
              <a:ahLst/>
              <a:cxnLst/>
              <a:rect l="l" t="t" r="r" b="b"/>
              <a:pathLst>
                <a:path w="5300" h="2400" extrusionOk="0">
                  <a:moveTo>
                    <a:pt x="5224" y="1750"/>
                  </a:moveTo>
                  <a:cubicBezTo>
                    <a:pt x="3687" y="2038"/>
                    <a:pt x="388" y="2350"/>
                    <a:pt x="76" y="51"/>
                  </a:cubicBezTo>
                  <a:cubicBezTo>
                    <a:pt x="76" y="13"/>
                    <a:pt x="1" y="1"/>
                    <a:pt x="13" y="51"/>
                  </a:cubicBezTo>
                  <a:cubicBezTo>
                    <a:pt x="226" y="2400"/>
                    <a:pt x="3662" y="2125"/>
                    <a:pt x="5249" y="1825"/>
                  </a:cubicBezTo>
                  <a:cubicBezTo>
                    <a:pt x="5299" y="1813"/>
                    <a:pt x="5274" y="1738"/>
                    <a:pt x="5224" y="1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8"/>
            <p:cNvSpPr/>
            <p:nvPr/>
          </p:nvSpPr>
          <p:spPr>
            <a:xfrm>
              <a:off x="3184850" y="4310375"/>
              <a:ext cx="60925" cy="65000"/>
            </a:xfrm>
            <a:custGeom>
              <a:avLst/>
              <a:gdLst/>
              <a:ahLst/>
              <a:cxnLst/>
              <a:rect l="l" t="t" r="r" b="b"/>
              <a:pathLst>
                <a:path w="2437" h="2600" extrusionOk="0">
                  <a:moveTo>
                    <a:pt x="975" y="2525"/>
                  </a:moveTo>
                  <a:cubicBezTo>
                    <a:pt x="350" y="2200"/>
                    <a:pt x="88" y="1425"/>
                    <a:pt x="512" y="838"/>
                  </a:cubicBezTo>
                  <a:cubicBezTo>
                    <a:pt x="887" y="300"/>
                    <a:pt x="1850" y="125"/>
                    <a:pt x="2324" y="650"/>
                  </a:cubicBezTo>
                  <a:cubicBezTo>
                    <a:pt x="2362" y="700"/>
                    <a:pt x="2437" y="625"/>
                    <a:pt x="2399" y="575"/>
                  </a:cubicBezTo>
                  <a:cubicBezTo>
                    <a:pt x="1900" y="0"/>
                    <a:pt x="837" y="188"/>
                    <a:pt x="425" y="775"/>
                  </a:cubicBezTo>
                  <a:cubicBezTo>
                    <a:pt x="0" y="1400"/>
                    <a:pt x="238" y="2262"/>
                    <a:pt x="937" y="2575"/>
                  </a:cubicBezTo>
                  <a:cubicBezTo>
                    <a:pt x="975" y="2600"/>
                    <a:pt x="1012" y="2537"/>
                    <a:pt x="975" y="2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8"/>
            <p:cNvSpPr/>
            <p:nvPr/>
          </p:nvSpPr>
          <p:spPr>
            <a:xfrm>
              <a:off x="3219825" y="4320675"/>
              <a:ext cx="35950" cy="46900"/>
            </a:xfrm>
            <a:custGeom>
              <a:avLst/>
              <a:gdLst/>
              <a:ahLst/>
              <a:cxnLst/>
              <a:rect l="l" t="t" r="r" b="b"/>
              <a:pathLst>
                <a:path w="1438" h="1876" extrusionOk="0">
                  <a:moveTo>
                    <a:pt x="713" y="88"/>
                  </a:moveTo>
                  <a:cubicBezTo>
                    <a:pt x="1113" y="276"/>
                    <a:pt x="1300" y="738"/>
                    <a:pt x="1138" y="1151"/>
                  </a:cubicBezTo>
                  <a:cubicBezTo>
                    <a:pt x="963" y="1588"/>
                    <a:pt x="513" y="1713"/>
                    <a:pt x="88" y="1588"/>
                  </a:cubicBezTo>
                  <a:cubicBezTo>
                    <a:pt x="38" y="1575"/>
                    <a:pt x="1" y="1650"/>
                    <a:pt x="51" y="1663"/>
                  </a:cubicBezTo>
                  <a:cubicBezTo>
                    <a:pt x="513" y="1875"/>
                    <a:pt x="1050" y="1663"/>
                    <a:pt x="1238" y="1201"/>
                  </a:cubicBezTo>
                  <a:cubicBezTo>
                    <a:pt x="1438" y="738"/>
                    <a:pt x="1213" y="201"/>
                    <a:pt x="751" y="26"/>
                  </a:cubicBezTo>
                  <a:cubicBezTo>
                    <a:pt x="713" y="1"/>
                    <a:pt x="676" y="63"/>
                    <a:pt x="713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8"/>
            <p:cNvSpPr/>
            <p:nvPr/>
          </p:nvSpPr>
          <p:spPr>
            <a:xfrm>
              <a:off x="3208275" y="4332875"/>
              <a:ext cx="17200" cy="30950"/>
            </a:xfrm>
            <a:custGeom>
              <a:avLst/>
              <a:gdLst/>
              <a:ahLst/>
              <a:cxnLst/>
              <a:rect l="l" t="t" r="r" b="b"/>
              <a:pathLst>
                <a:path w="688" h="1238" extrusionOk="0">
                  <a:moveTo>
                    <a:pt x="650" y="1125"/>
                  </a:moveTo>
                  <a:cubicBezTo>
                    <a:pt x="63" y="1162"/>
                    <a:pt x="0" y="13"/>
                    <a:pt x="613" y="200"/>
                  </a:cubicBezTo>
                  <a:cubicBezTo>
                    <a:pt x="663" y="225"/>
                    <a:pt x="688" y="138"/>
                    <a:pt x="638" y="113"/>
                  </a:cubicBezTo>
                  <a:cubicBezTo>
                    <a:pt x="338" y="0"/>
                    <a:pt x="75" y="263"/>
                    <a:pt x="63" y="550"/>
                  </a:cubicBezTo>
                  <a:cubicBezTo>
                    <a:pt x="63" y="837"/>
                    <a:pt x="300" y="1237"/>
                    <a:pt x="650" y="1200"/>
                  </a:cubicBezTo>
                  <a:cubicBezTo>
                    <a:pt x="688" y="1200"/>
                    <a:pt x="688" y="1125"/>
                    <a:pt x="650" y="1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8"/>
            <p:cNvSpPr/>
            <p:nvPr/>
          </p:nvSpPr>
          <p:spPr>
            <a:xfrm>
              <a:off x="3454450" y="4302575"/>
              <a:ext cx="55025" cy="71550"/>
            </a:xfrm>
            <a:custGeom>
              <a:avLst/>
              <a:gdLst/>
              <a:ahLst/>
              <a:cxnLst/>
              <a:rect l="l" t="t" r="r" b="b"/>
              <a:pathLst>
                <a:path w="2201" h="2862" extrusionOk="0">
                  <a:moveTo>
                    <a:pt x="1825" y="2812"/>
                  </a:moveTo>
                  <a:cubicBezTo>
                    <a:pt x="2200" y="1537"/>
                    <a:pt x="1425" y="100"/>
                    <a:pt x="38" y="0"/>
                  </a:cubicBezTo>
                  <a:cubicBezTo>
                    <a:pt x="1" y="0"/>
                    <a:pt x="1" y="50"/>
                    <a:pt x="38" y="50"/>
                  </a:cubicBezTo>
                  <a:cubicBezTo>
                    <a:pt x="1300" y="375"/>
                    <a:pt x="2100" y="1462"/>
                    <a:pt x="1750" y="2787"/>
                  </a:cubicBezTo>
                  <a:cubicBezTo>
                    <a:pt x="1738" y="2837"/>
                    <a:pt x="1813" y="2862"/>
                    <a:pt x="1838" y="27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8"/>
            <p:cNvSpPr/>
            <p:nvPr/>
          </p:nvSpPr>
          <p:spPr>
            <a:xfrm>
              <a:off x="3809050" y="428162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113" y="563"/>
                  </a:moveTo>
                  <a:cubicBezTo>
                    <a:pt x="250" y="326"/>
                    <a:pt x="488" y="163"/>
                    <a:pt x="750" y="101"/>
                  </a:cubicBezTo>
                  <a:cubicBezTo>
                    <a:pt x="800" y="88"/>
                    <a:pt x="788" y="1"/>
                    <a:pt x="738" y="1"/>
                  </a:cubicBezTo>
                  <a:cubicBezTo>
                    <a:pt x="425" y="38"/>
                    <a:pt x="163" y="226"/>
                    <a:pt x="26" y="501"/>
                  </a:cubicBezTo>
                  <a:cubicBezTo>
                    <a:pt x="1" y="563"/>
                    <a:pt x="75" y="613"/>
                    <a:pt x="11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8"/>
            <p:cNvSpPr/>
            <p:nvPr/>
          </p:nvSpPr>
          <p:spPr>
            <a:xfrm>
              <a:off x="3812475" y="42782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13" y="113"/>
                  </a:moveTo>
                  <a:cubicBezTo>
                    <a:pt x="438" y="25"/>
                    <a:pt x="251" y="0"/>
                    <a:pt x="63" y="25"/>
                  </a:cubicBezTo>
                  <a:cubicBezTo>
                    <a:pt x="1" y="38"/>
                    <a:pt x="26" y="138"/>
                    <a:pt x="76" y="138"/>
                  </a:cubicBezTo>
                  <a:cubicBezTo>
                    <a:pt x="251" y="138"/>
                    <a:pt x="413" y="163"/>
                    <a:pt x="576" y="213"/>
                  </a:cubicBezTo>
                  <a:cubicBezTo>
                    <a:pt x="651" y="238"/>
                    <a:pt x="676" y="138"/>
                    <a:pt x="61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8"/>
            <p:cNvSpPr/>
            <p:nvPr/>
          </p:nvSpPr>
          <p:spPr>
            <a:xfrm>
              <a:off x="3801250" y="4294125"/>
              <a:ext cx="9375" cy="7850"/>
            </a:xfrm>
            <a:custGeom>
              <a:avLst/>
              <a:gdLst/>
              <a:ahLst/>
              <a:cxnLst/>
              <a:rect l="l" t="t" r="r" b="b"/>
              <a:pathLst>
                <a:path w="375" h="314" extrusionOk="0">
                  <a:moveTo>
                    <a:pt x="263" y="88"/>
                  </a:moveTo>
                  <a:cubicBezTo>
                    <a:pt x="213" y="113"/>
                    <a:pt x="138" y="88"/>
                    <a:pt x="113" y="38"/>
                  </a:cubicBezTo>
                  <a:cubicBezTo>
                    <a:pt x="75" y="1"/>
                    <a:pt x="0" y="38"/>
                    <a:pt x="13" y="88"/>
                  </a:cubicBezTo>
                  <a:cubicBezTo>
                    <a:pt x="75" y="238"/>
                    <a:pt x="250" y="313"/>
                    <a:pt x="338" y="151"/>
                  </a:cubicBezTo>
                  <a:cubicBezTo>
                    <a:pt x="375" y="101"/>
                    <a:pt x="300" y="38"/>
                    <a:pt x="26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8"/>
            <p:cNvSpPr/>
            <p:nvPr/>
          </p:nvSpPr>
          <p:spPr>
            <a:xfrm>
              <a:off x="3783125" y="42807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775" y="538"/>
                  </a:moveTo>
                  <a:cubicBezTo>
                    <a:pt x="625" y="288"/>
                    <a:pt x="350" y="0"/>
                    <a:pt x="38" y="63"/>
                  </a:cubicBezTo>
                  <a:cubicBezTo>
                    <a:pt x="0" y="75"/>
                    <a:pt x="0" y="138"/>
                    <a:pt x="38" y="150"/>
                  </a:cubicBezTo>
                  <a:cubicBezTo>
                    <a:pt x="313" y="213"/>
                    <a:pt x="550" y="363"/>
                    <a:pt x="700" y="588"/>
                  </a:cubicBezTo>
                  <a:cubicBezTo>
                    <a:pt x="738" y="625"/>
                    <a:pt x="800" y="575"/>
                    <a:pt x="775" y="5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8"/>
            <p:cNvSpPr/>
            <p:nvPr/>
          </p:nvSpPr>
          <p:spPr>
            <a:xfrm>
              <a:off x="3783425" y="4276325"/>
              <a:ext cx="24400" cy="10325"/>
            </a:xfrm>
            <a:custGeom>
              <a:avLst/>
              <a:gdLst/>
              <a:ahLst/>
              <a:cxnLst/>
              <a:rect l="l" t="t" r="r" b="b"/>
              <a:pathLst>
                <a:path w="976" h="413" extrusionOk="0">
                  <a:moveTo>
                    <a:pt x="113" y="288"/>
                  </a:moveTo>
                  <a:cubicBezTo>
                    <a:pt x="363" y="125"/>
                    <a:pt x="613" y="188"/>
                    <a:pt x="838" y="363"/>
                  </a:cubicBezTo>
                  <a:cubicBezTo>
                    <a:pt x="888" y="413"/>
                    <a:pt x="976" y="325"/>
                    <a:pt x="913" y="275"/>
                  </a:cubicBezTo>
                  <a:cubicBezTo>
                    <a:pt x="688" y="25"/>
                    <a:pt x="313" y="0"/>
                    <a:pt x="51" y="213"/>
                  </a:cubicBezTo>
                  <a:cubicBezTo>
                    <a:pt x="1" y="250"/>
                    <a:pt x="63" y="325"/>
                    <a:pt x="113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8"/>
            <p:cNvSpPr/>
            <p:nvPr/>
          </p:nvSpPr>
          <p:spPr>
            <a:xfrm>
              <a:off x="3804375" y="4278500"/>
              <a:ext cx="13750" cy="8150"/>
            </a:xfrm>
            <a:custGeom>
              <a:avLst/>
              <a:gdLst/>
              <a:ahLst/>
              <a:cxnLst/>
              <a:rect l="l" t="t" r="r" b="b"/>
              <a:pathLst>
                <a:path w="550" h="326" extrusionOk="0">
                  <a:moveTo>
                    <a:pt x="138" y="276"/>
                  </a:moveTo>
                  <a:cubicBezTo>
                    <a:pt x="238" y="188"/>
                    <a:pt x="362" y="126"/>
                    <a:pt x="487" y="113"/>
                  </a:cubicBezTo>
                  <a:cubicBezTo>
                    <a:pt x="550" y="113"/>
                    <a:pt x="525" y="26"/>
                    <a:pt x="475" y="13"/>
                  </a:cubicBezTo>
                  <a:cubicBezTo>
                    <a:pt x="312" y="1"/>
                    <a:pt x="163" y="76"/>
                    <a:pt x="50" y="188"/>
                  </a:cubicBezTo>
                  <a:cubicBezTo>
                    <a:pt x="0" y="238"/>
                    <a:pt x="88" y="326"/>
                    <a:pt x="138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8"/>
            <p:cNvSpPr/>
            <p:nvPr/>
          </p:nvSpPr>
          <p:spPr>
            <a:xfrm>
              <a:off x="3798750" y="4264450"/>
              <a:ext cx="14375" cy="12525"/>
            </a:xfrm>
            <a:custGeom>
              <a:avLst/>
              <a:gdLst/>
              <a:ahLst/>
              <a:cxnLst/>
              <a:rect l="l" t="t" r="r" b="b"/>
              <a:pathLst>
                <a:path w="575" h="501" extrusionOk="0">
                  <a:moveTo>
                    <a:pt x="275" y="475"/>
                  </a:moveTo>
                  <a:cubicBezTo>
                    <a:pt x="400" y="463"/>
                    <a:pt x="537" y="425"/>
                    <a:pt x="550" y="288"/>
                  </a:cubicBezTo>
                  <a:cubicBezTo>
                    <a:pt x="575" y="163"/>
                    <a:pt x="475" y="63"/>
                    <a:pt x="363" y="63"/>
                  </a:cubicBezTo>
                  <a:cubicBezTo>
                    <a:pt x="63" y="0"/>
                    <a:pt x="0" y="463"/>
                    <a:pt x="300" y="488"/>
                  </a:cubicBezTo>
                  <a:cubicBezTo>
                    <a:pt x="375" y="500"/>
                    <a:pt x="400" y="375"/>
                    <a:pt x="325" y="363"/>
                  </a:cubicBezTo>
                  <a:lnTo>
                    <a:pt x="275" y="350"/>
                  </a:lnTo>
                  <a:cubicBezTo>
                    <a:pt x="200" y="350"/>
                    <a:pt x="200" y="475"/>
                    <a:pt x="2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8"/>
            <p:cNvSpPr/>
            <p:nvPr/>
          </p:nvSpPr>
          <p:spPr>
            <a:xfrm>
              <a:off x="6793275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3899" y="1800"/>
                  </a:moveTo>
                  <a:cubicBezTo>
                    <a:pt x="4087" y="3375"/>
                    <a:pt x="2275" y="4462"/>
                    <a:pt x="1062" y="3325"/>
                  </a:cubicBezTo>
                  <a:cubicBezTo>
                    <a:pt x="125" y="2450"/>
                    <a:pt x="563" y="988"/>
                    <a:pt x="1212" y="75"/>
                  </a:cubicBezTo>
                  <a:cubicBezTo>
                    <a:pt x="1237" y="38"/>
                    <a:pt x="1187" y="0"/>
                    <a:pt x="1150" y="25"/>
                  </a:cubicBezTo>
                  <a:cubicBezTo>
                    <a:pt x="213" y="1038"/>
                    <a:pt x="0" y="2975"/>
                    <a:pt x="1387" y="3712"/>
                  </a:cubicBezTo>
                  <a:cubicBezTo>
                    <a:pt x="2737" y="4424"/>
                    <a:pt x="4187" y="3237"/>
                    <a:pt x="3999" y="1800"/>
                  </a:cubicBezTo>
                  <a:cubicBezTo>
                    <a:pt x="3999" y="1738"/>
                    <a:pt x="3887" y="1738"/>
                    <a:pt x="3899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8"/>
            <p:cNvSpPr/>
            <p:nvPr/>
          </p:nvSpPr>
          <p:spPr>
            <a:xfrm>
              <a:off x="681857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75" y="10510"/>
                  </a:moveTo>
                  <a:cubicBezTo>
                    <a:pt x="1950" y="9186"/>
                    <a:pt x="4362" y="7986"/>
                    <a:pt x="5137" y="5674"/>
                  </a:cubicBezTo>
                  <a:cubicBezTo>
                    <a:pt x="5724" y="3950"/>
                    <a:pt x="5874" y="1463"/>
                    <a:pt x="4612" y="26"/>
                  </a:cubicBezTo>
                  <a:cubicBezTo>
                    <a:pt x="4587" y="1"/>
                    <a:pt x="4537" y="38"/>
                    <a:pt x="4562" y="63"/>
                  </a:cubicBezTo>
                  <a:cubicBezTo>
                    <a:pt x="5761" y="1700"/>
                    <a:pt x="5586" y="4462"/>
                    <a:pt x="4737" y="6224"/>
                  </a:cubicBezTo>
                  <a:cubicBezTo>
                    <a:pt x="3812" y="8124"/>
                    <a:pt x="1700" y="9236"/>
                    <a:pt x="38" y="10448"/>
                  </a:cubicBezTo>
                  <a:cubicBezTo>
                    <a:pt x="0" y="10473"/>
                    <a:pt x="38" y="10535"/>
                    <a:pt x="75" y="105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8"/>
            <p:cNvSpPr/>
            <p:nvPr/>
          </p:nvSpPr>
          <p:spPr>
            <a:xfrm>
              <a:off x="6840750" y="24483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350" y="1087"/>
                  </a:moveTo>
                  <a:cubicBezTo>
                    <a:pt x="2500" y="587"/>
                    <a:pt x="1313" y="387"/>
                    <a:pt x="576" y="1225"/>
                  </a:cubicBezTo>
                  <a:cubicBezTo>
                    <a:pt x="151" y="1700"/>
                    <a:pt x="1" y="2837"/>
                    <a:pt x="413" y="3387"/>
                  </a:cubicBezTo>
                  <a:cubicBezTo>
                    <a:pt x="900" y="4012"/>
                    <a:pt x="2038" y="3924"/>
                    <a:pt x="2375" y="3187"/>
                  </a:cubicBezTo>
                  <a:cubicBezTo>
                    <a:pt x="2575" y="2749"/>
                    <a:pt x="2550" y="2237"/>
                    <a:pt x="2300" y="1812"/>
                  </a:cubicBezTo>
                  <a:cubicBezTo>
                    <a:pt x="1938" y="1175"/>
                    <a:pt x="975" y="775"/>
                    <a:pt x="863" y="25"/>
                  </a:cubicBezTo>
                  <a:cubicBezTo>
                    <a:pt x="863" y="0"/>
                    <a:pt x="813" y="0"/>
                    <a:pt x="813" y="25"/>
                  </a:cubicBezTo>
                  <a:cubicBezTo>
                    <a:pt x="825" y="437"/>
                    <a:pt x="1100" y="675"/>
                    <a:pt x="1388" y="950"/>
                  </a:cubicBezTo>
                  <a:cubicBezTo>
                    <a:pt x="1675" y="1225"/>
                    <a:pt x="2050" y="1512"/>
                    <a:pt x="2200" y="1862"/>
                  </a:cubicBezTo>
                  <a:cubicBezTo>
                    <a:pt x="2563" y="2724"/>
                    <a:pt x="2313" y="3724"/>
                    <a:pt x="1200" y="3587"/>
                  </a:cubicBezTo>
                  <a:cubicBezTo>
                    <a:pt x="850" y="3649"/>
                    <a:pt x="626" y="3524"/>
                    <a:pt x="551" y="3174"/>
                  </a:cubicBezTo>
                  <a:cubicBezTo>
                    <a:pt x="426" y="3087"/>
                    <a:pt x="338" y="2949"/>
                    <a:pt x="338" y="2799"/>
                  </a:cubicBezTo>
                  <a:cubicBezTo>
                    <a:pt x="338" y="2737"/>
                    <a:pt x="338" y="2674"/>
                    <a:pt x="338" y="2612"/>
                  </a:cubicBezTo>
                  <a:cubicBezTo>
                    <a:pt x="313" y="2362"/>
                    <a:pt x="313" y="2100"/>
                    <a:pt x="363" y="1850"/>
                  </a:cubicBezTo>
                  <a:cubicBezTo>
                    <a:pt x="713" y="487"/>
                    <a:pt x="2375" y="612"/>
                    <a:pt x="3312" y="1150"/>
                  </a:cubicBezTo>
                  <a:cubicBezTo>
                    <a:pt x="3362" y="1175"/>
                    <a:pt x="3400" y="1112"/>
                    <a:pt x="3362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8"/>
            <p:cNvSpPr/>
            <p:nvPr/>
          </p:nvSpPr>
          <p:spPr>
            <a:xfrm>
              <a:off x="6857625" y="2386200"/>
              <a:ext cx="13450" cy="55325"/>
            </a:xfrm>
            <a:custGeom>
              <a:avLst/>
              <a:gdLst/>
              <a:ahLst/>
              <a:cxnLst/>
              <a:rect l="l" t="t" r="r" b="b"/>
              <a:pathLst>
                <a:path w="538" h="2213" extrusionOk="0">
                  <a:moveTo>
                    <a:pt x="138" y="2162"/>
                  </a:moveTo>
                  <a:cubicBezTo>
                    <a:pt x="63" y="1387"/>
                    <a:pt x="300" y="775"/>
                    <a:pt x="525" y="50"/>
                  </a:cubicBezTo>
                  <a:cubicBezTo>
                    <a:pt x="538" y="13"/>
                    <a:pt x="488" y="0"/>
                    <a:pt x="463" y="25"/>
                  </a:cubicBezTo>
                  <a:cubicBezTo>
                    <a:pt x="51" y="613"/>
                    <a:pt x="1" y="1475"/>
                    <a:pt x="63" y="2162"/>
                  </a:cubicBezTo>
                  <a:cubicBezTo>
                    <a:pt x="63" y="2212"/>
                    <a:pt x="150" y="2212"/>
                    <a:pt x="138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8"/>
            <p:cNvSpPr/>
            <p:nvPr/>
          </p:nvSpPr>
          <p:spPr>
            <a:xfrm>
              <a:off x="6804825" y="2632075"/>
              <a:ext cx="96875" cy="82175"/>
            </a:xfrm>
            <a:custGeom>
              <a:avLst/>
              <a:gdLst/>
              <a:ahLst/>
              <a:cxnLst/>
              <a:rect l="l" t="t" r="r" b="b"/>
              <a:pathLst>
                <a:path w="3875" h="3287" extrusionOk="0">
                  <a:moveTo>
                    <a:pt x="3800" y="2200"/>
                  </a:moveTo>
                  <a:cubicBezTo>
                    <a:pt x="3125" y="2712"/>
                    <a:pt x="2300" y="3174"/>
                    <a:pt x="1425" y="2937"/>
                  </a:cubicBezTo>
                  <a:cubicBezTo>
                    <a:pt x="963" y="2799"/>
                    <a:pt x="575" y="2474"/>
                    <a:pt x="363" y="2050"/>
                  </a:cubicBezTo>
                  <a:cubicBezTo>
                    <a:pt x="213" y="1762"/>
                    <a:pt x="126" y="1450"/>
                    <a:pt x="126" y="1137"/>
                  </a:cubicBezTo>
                  <a:cubicBezTo>
                    <a:pt x="138" y="400"/>
                    <a:pt x="563" y="250"/>
                    <a:pt x="1400" y="687"/>
                  </a:cubicBezTo>
                  <a:cubicBezTo>
                    <a:pt x="1363" y="712"/>
                    <a:pt x="1400" y="787"/>
                    <a:pt x="1438" y="750"/>
                  </a:cubicBezTo>
                  <a:cubicBezTo>
                    <a:pt x="1813" y="463"/>
                    <a:pt x="1400" y="125"/>
                    <a:pt x="1050" y="75"/>
                  </a:cubicBezTo>
                  <a:cubicBezTo>
                    <a:pt x="388" y="0"/>
                    <a:pt x="1" y="675"/>
                    <a:pt x="26" y="1262"/>
                  </a:cubicBezTo>
                  <a:cubicBezTo>
                    <a:pt x="63" y="2050"/>
                    <a:pt x="613" y="2837"/>
                    <a:pt x="1388" y="3049"/>
                  </a:cubicBezTo>
                  <a:cubicBezTo>
                    <a:pt x="2312" y="3287"/>
                    <a:pt x="3162" y="2824"/>
                    <a:pt x="3837" y="2237"/>
                  </a:cubicBezTo>
                  <a:cubicBezTo>
                    <a:pt x="3875" y="2212"/>
                    <a:pt x="3825" y="2175"/>
                    <a:pt x="3800" y="2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8"/>
            <p:cNvSpPr/>
            <p:nvPr/>
          </p:nvSpPr>
          <p:spPr>
            <a:xfrm>
              <a:off x="6762650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4324" y="26"/>
                  </a:moveTo>
                  <a:cubicBezTo>
                    <a:pt x="3325" y="876"/>
                    <a:pt x="1175" y="913"/>
                    <a:pt x="63" y="326"/>
                  </a:cubicBezTo>
                  <a:cubicBezTo>
                    <a:pt x="26" y="313"/>
                    <a:pt x="1" y="363"/>
                    <a:pt x="26" y="388"/>
                  </a:cubicBezTo>
                  <a:cubicBezTo>
                    <a:pt x="713" y="901"/>
                    <a:pt x="1700" y="826"/>
                    <a:pt x="2512" y="738"/>
                  </a:cubicBezTo>
                  <a:cubicBezTo>
                    <a:pt x="3175" y="663"/>
                    <a:pt x="3862" y="538"/>
                    <a:pt x="4387" y="88"/>
                  </a:cubicBezTo>
                  <a:cubicBezTo>
                    <a:pt x="4424" y="51"/>
                    <a:pt x="4374" y="1"/>
                    <a:pt x="4324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8"/>
            <p:cNvSpPr/>
            <p:nvPr/>
          </p:nvSpPr>
          <p:spPr>
            <a:xfrm>
              <a:off x="675110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350"/>
                  </a:moveTo>
                  <a:cubicBezTo>
                    <a:pt x="488" y="263"/>
                    <a:pt x="463" y="150"/>
                    <a:pt x="400" y="88"/>
                  </a:cubicBezTo>
                  <a:cubicBezTo>
                    <a:pt x="338" y="25"/>
                    <a:pt x="238" y="0"/>
                    <a:pt x="150" y="13"/>
                  </a:cubicBezTo>
                  <a:cubicBezTo>
                    <a:pt x="125" y="13"/>
                    <a:pt x="88" y="25"/>
                    <a:pt x="63" y="50"/>
                  </a:cubicBezTo>
                  <a:cubicBezTo>
                    <a:pt x="38" y="88"/>
                    <a:pt x="25" y="125"/>
                    <a:pt x="25" y="163"/>
                  </a:cubicBezTo>
                  <a:cubicBezTo>
                    <a:pt x="0" y="288"/>
                    <a:pt x="63" y="413"/>
                    <a:pt x="175" y="463"/>
                  </a:cubicBezTo>
                  <a:cubicBezTo>
                    <a:pt x="313" y="475"/>
                    <a:pt x="425" y="375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8"/>
            <p:cNvSpPr/>
            <p:nvPr/>
          </p:nvSpPr>
          <p:spPr>
            <a:xfrm>
              <a:off x="6748900" y="2702675"/>
              <a:ext cx="16275" cy="18450"/>
            </a:xfrm>
            <a:custGeom>
              <a:avLst/>
              <a:gdLst/>
              <a:ahLst/>
              <a:cxnLst/>
              <a:rect l="l" t="t" r="r" b="b"/>
              <a:pathLst>
                <a:path w="651" h="738" extrusionOk="0">
                  <a:moveTo>
                    <a:pt x="601" y="463"/>
                  </a:moveTo>
                  <a:cubicBezTo>
                    <a:pt x="650" y="300"/>
                    <a:pt x="563" y="113"/>
                    <a:pt x="388" y="63"/>
                  </a:cubicBezTo>
                  <a:cubicBezTo>
                    <a:pt x="251" y="0"/>
                    <a:pt x="76" y="88"/>
                    <a:pt x="63" y="250"/>
                  </a:cubicBezTo>
                  <a:cubicBezTo>
                    <a:pt x="1" y="650"/>
                    <a:pt x="563" y="738"/>
                    <a:pt x="563" y="338"/>
                  </a:cubicBezTo>
                  <a:cubicBezTo>
                    <a:pt x="563" y="288"/>
                    <a:pt x="501" y="275"/>
                    <a:pt x="488" y="325"/>
                  </a:cubicBezTo>
                  <a:cubicBezTo>
                    <a:pt x="163" y="438"/>
                    <a:pt x="88" y="425"/>
                    <a:pt x="263" y="275"/>
                  </a:cubicBezTo>
                  <a:cubicBezTo>
                    <a:pt x="376" y="100"/>
                    <a:pt x="438" y="150"/>
                    <a:pt x="476" y="425"/>
                  </a:cubicBezTo>
                  <a:cubicBezTo>
                    <a:pt x="451" y="513"/>
                    <a:pt x="576" y="538"/>
                    <a:pt x="601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8"/>
            <p:cNvSpPr/>
            <p:nvPr/>
          </p:nvSpPr>
          <p:spPr>
            <a:xfrm>
              <a:off x="6927925" y="24761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63" y="25"/>
                  </a:moveTo>
                  <a:lnTo>
                    <a:pt x="38" y="38"/>
                  </a:lnTo>
                  <a:cubicBezTo>
                    <a:pt x="0" y="50"/>
                    <a:pt x="0" y="88"/>
                    <a:pt x="38" y="100"/>
                  </a:cubicBezTo>
                  <a:lnTo>
                    <a:pt x="63" y="100"/>
                  </a:lnTo>
                  <a:cubicBezTo>
                    <a:pt x="125" y="113"/>
                    <a:pt x="138" y="0"/>
                    <a:pt x="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8"/>
            <p:cNvSpPr/>
            <p:nvPr/>
          </p:nvSpPr>
          <p:spPr>
            <a:xfrm>
              <a:off x="6869800" y="2346825"/>
              <a:ext cx="17850" cy="42200"/>
            </a:xfrm>
            <a:custGeom>
              <a:avLst/>
              <a:gdLst/>
              <a:ahLst/>
              <a:cxnLst/>
              <a:rect l="l" t="t" r="r" b="b"/>
              <a:pathLst>
                <a:path w="714" h="1688" extrusionOk="0">
                  <a:moveTo>
                    <a:pt x="101" y="1663"/>
                  </a:moveTo>
                  <a:cubicBezTo>
                    <a:pt x="638" y="1463"/>
                    <a:pt x="713" y="513"/>
                    <a:pt x="576" y="51"/>
                  </a:cubicBezTo>
                  <a:cubicBezTo>
                    <a:pt x="551" y="1"/>
                    <a:pt x="463" y="13"/>
                    <a:pt x="476" y="63"/>
                  </a:cubicBezTo>
                  <a:cubicBezTo>
                    <a:pt x="513" y="313"/>
                    <a:pt x="526" y="563"/>
                    <a:pt x="488" y="800"/>
                  </a:cubicBezTo>
                  <a:cubicBezTo>
                    <a:pt x="438" y="1038"/>
                    <a:pt x="326" y="1463"/>
                    <a:pt x="76" y="1550"/>
                  </a:cubicBezTo>
                  <a:cubicBezTo>
                    <a:pt x="1" y="1575"/>
                    <a:pt x="38" y="1688"/>
                    <a:pt x="101" y="1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6865425" y="23465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676" y="50"/>
                  </a:moveTo>
                  <a:cubicBezTo>
                    <a:pt x="313" y="400"/>
                    <a:pt x="1" y="1125"/>
                    <a:pt x="151" y="1625"/>
                  </a:cubicBezTo>
                  <a:cubicBezTo>
                    <a:pt x="163" y="1687"/>
                    <a:pt x="251" y="1662"/>
                    <a:pt x="238" y="1600"/>
                  </a:cubicBezTo>
                  <a:cubicBezTo>
                    <a:pt x="188" y="1062"/>
                    <a:pt x="376" y="513"/>
                    <a:pt x="751" y="113"/>
                  </a:cubicBezTo>
                  <a:cubicBezTo>
                    <a:pt x="788" y="63"/>
                    <a:pt x="726" y="0"/>
                    <a:pt x="676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6831375" y="241587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88" y="1275"/>
                  </a:moveTo>
                  <a:cubicBezTo>
                    <a:pt x="1200" y="938"/>
                    <a:pt x="1026" y="663"/>
                    <a:pt x="813" y="413"/>
                  </a:cubicBezTo>
                  <a:cubicBezTo>
                    <a:pt x="638" y="163"/>
                    <a:pt x="351" y="13"/>
                    <a:pt x="51" y="0"/>
                  </a:cubicBezTo>
                  <a:cubicBezTo>
                    <a:pt x="13" y="0"/>
                    <a:pt x="1" y="75"/>
                    <a:pt x="38" y="75"/>
                  </a:cubicBezTo>
                  <a:cubicBezTo>
                    <a:pt x="326" y="100"/>
                    <a:pt x="588" y="238"/>
                    <a:pt x="763" y="463"/>
                  </a:cubicBezTo>
                  <a:cubicBezTo>
                    <a:pt x="951" y="713"/>
                    <a:pt x="1125" y="950"/>
                    <a:pt x="1101" y="1275"/>
                  </a:cubicBezTo>
                  <a:cubicBezTo>
                    <a:pt x="1101" y="1325"/>
                    <a:pt x="1175" y="1325"/>
                    <a:pt x="1188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6831375" y="2415550"/>
              <a:ext cx="29400" cy="33475"/>
            </a:xfrm>
            <a:custGeom>
              <a:avLst/>
              <a:gdLst/>
              <a:ahLst/>
              <a:cxnLst/>
              <a:rect l="l" t="t" r="r" b="b"/>
              <a:pathLst>
                <a:path w="1176" h="1339" extrusionOk="0">
                  <a:moveTo>
                    <a:pt x="13" y="63"/>
                  </a:moveTo>
                  <a:cubicBezTo>
                    <a:pt x="101" y="626"/>
                    <a:pt x="501" y="1201"/>
                    <a:pt x="1076" y="1313"/>
                  </a:cubicBezTo>
                  <a:cubicBezTo>
                    <a:pt x="1138" y="1338"/>
                    <a:pt x="1175" y="1251"/>
                    <a:pt x="1125" y="1213"/>
                  </a:cubicBezTo>
                  <a:cubicBezTo>
                    <a:pt x="888" y="1076"/>
                    <a:pt x="651" y="1013"/>
                    <a:pt x="476" y="776"/>
                  </a:cubicBezTo>
                  <a:cubicBezTo>
                    <a:pt x="301" y="563"/>
                    <a:pt x="163" y="313"/>
                    <a:pt x="88" y="38"/>
                  </a:cubicBezTo>
                  <a:cubicBezTo>
                    <a:pt x="76" y="1"/>
                    <a:pt x="1" y="13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6767025" y="2718300"/>
              <a:ext cx="86575" cy="38750"/>
            </a:xfrm>
            <a:custGeom>
              <a:avLst/>
              <a:gdLst/>
              <a:ahLst/>
              <a:cxnLst/>
              <a:rect l="l" t="t" r="r" b="b"/>
              <a:pathLst>
                <a:path w="3463" h="1550" extrusionOk="0">
                  <a:moveTo>
                    <a:pt x="3387" y="38"/>
                  </a:moveTo>
                  <a:cubicBezTo>
                    <a:pt x="2387" y="738"/>
                    <a:pt x="1250" y="1225"/>
                    <a:pt x="50" y="1437"/>
                  </a:cubicBezTo>
                  <a:cubicBezTo>
                    <a:pt x="0" y="1450"/>
                    <a:pt x="25" y="1550"/>
                    <a:pt x="88" y="1537"/>
                  </a:cubicBezTo>
                  <a:cubicBezTo>
                    <a:pt x="1288" y="1312"/>
                    <a:pt x="2437" y="825"/>
                    <a:pt x="3425" y="100"/>
                  </a:cubicBezTo>
                  <a:cubicBezTo>
                    <a:pt x="3462" y="75"/>
                    <a:pt x="3425" y="0"/>
                    <a:pt x="338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6752975" y="2749525"/>
              <a:ext cx="16250" cy="17850"/>
            </a:xfrm>
            <a:custGeom>
              <a:avLst/>
              <a:gdLst/>
              <a:ahLst/>
              <a:cxnLst/>
              <a:rect l="l" t="t" r="r" b="b"/>
              <a:pathLst>
                <a:path w="650" h="714" extrusionOk="0">
                  <a:moveTo>
                    <a:pt x="575" y="188"/>
                  </a:moveTo>
                  <a:cubicBezTo>
                    <a:pt x="363" y="1"/>
                    <a:pt x="0" y="238"/>
                    <a:pt x="213" y="476"/>
                  </a:cubicBezTo>
                  <a:cubicBezTo>
                    <a:pt x="413" y="713"/>
                    <a:pt x="650" y="376"/>
                    <a:pt x="562" y="163"/>
                  </a:cubicBezTo>
                  <a:cubicBezTo>
                    <a:pt x="537" y="126"/>
                    <a:pt x="487" y="138"/>
                    <a:pt x="487" y="176"/>
                  </a:cubicBezTo>
                  <a:cubicBezTo>
                    <a:pt x="487" y="213"/>
                    <a:pt x="487" y="251"/>
                    <a:pt x="487" y="288"/>
                  </a:cubicBezTo>
                  <a:cubicBezTo>
                    <a:pt x="475" y="376"/>
                    <a:pt x="487" y="363"/>
                    <a:pt x="512" y="263"/>
                  </a:cubicBezTo>
                  <a:cubicBezTo>
                    <a:pt x="550" y="288"/>
                    <a:pt x="612" y="238"/>
                    <a:pt x="5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6783275" y="2681125"/>
              <a:ext cx="81875" cy="30625"/>
            </a:xfrm>
            <a:custGeom>
              <a:avLst/>
              <a:gdLst/>
              <a:ahLst/>
              <a:cxnLst/>
              <a:rect l="l" t="t" r="r" b="b"/>
              <a:pathLst>
                <a:path w="3275" h="1225" extrusionOk="0">
                  <a:moveTo>
                    <a:pt x="3212" y="1000"/>
                  </a:moveTo>
                  <a:cubicBezTo>
                    <a:pt x="2000" y="1137"/>
                    <a:pt x="988" y="800"/>
                    <a:pt x="63" y="25"/>
                  </a:cubicBezTo>
                  <a:cubicBezTo>
                    <a:pt x="25" y="0"/>
                    <a:pt x="0" y="38"/>
                    <a:pt x="13" y="75"/>
                  </a:cubicBezTo>
                  <a:cubicBezTo>
                    <a:pt x="738" y="1000"/>
                    <a:pt x="2112" y="1225"/>
                    <a:pt x="3212" y="1087"/>
                  </a:cubicBezTo>
                  <a:cubicBezTo>
                    <a:pt x="3274" y="1087"/>
                    <a:pt x="3274" y="987"/>
                    <a:pt x="3212" y="1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6773575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338" y="25"/>
                  </a:moveTo>
                  <a:cubicBezTo>
                    <a:pt x="38" y="0"/>
                    <a:pt x="1" y="450"/>
                    <a:pt x="301" y="488"/>
                  </a:cubicBezTo>
                  <a:cubicBezTo>
                    <a:pt x="601" y="513"/>
                    <a:pt x="563" y="75"/>
                    <a:pt x="276" y="88"/>
                  </a:cubicBezTo>
                  <a:cubicBezTo>
                    <a:pt x="238" y="88"/>
                    <a:pt x="226" y="138"/>
                    <a:pt x="263" y="150"/>
                  </a:cubicBezTo>
                  <a:cubicBezTo>
                    <a:pt x="313" y="213"/>
                    <a:pt x="338" y="188"/>
                    <a:pt x="338" y="100"/>
                  </a:cubicBezTo>
                  <a:cubicBezTo>
                    <a:pt x="388" y="100"/>
                    <a:pt x="388" y="25"/>
                    <a:pt x="338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6888250" y="2270600"/>
              <a:ext cx="60000" cy="237450"/>
            </a:xfrm>
            <a:custGeom>
              <a:avLst/>
              <a:gdLst/>
              <a:ahLst/>
              <a:cxnLst/>
              <a:rect l="l" t="t" r="r" b="b"/>
              <a:pathLst>
                <a:path w="2400" h="9498" extrusionOk="0">
                  <a:moveTo>
                    <a:pt x="2387" y="9448"/>
                  </a:moveTo>
                  <a:cubicBezTo>
                    <a:pt x="1137" y="6136"/>
                    <a:pt x="0" y="3450"/>
                    <a:pt x="2025" y="125"/>
                  </a:cubicBezTo>
                  <a:cubicBezTo>
                    <a:pt x="2062" y="50"/>
                    <a:pt x="1962" y="0"/>
                    <a:pt x="1925" y="63"/>
                  </a:cubicBezTo>
                  <a:cubicBezTo>
                    <a:pt x="975" y="1475"/>
                    <a:pt x="575" y="2750"/>
                    <a:pt x="738" y="4449"/>
                  </a:cubicBezTo>
                  <a:cubicBezTo>
                    <a:pt x="925" y="6386"/>
                    <a:pt x="1637" y="7686"/>
                    <a:pt x="2325" y="9460"/>
                  </a:cubicBezTo>
                  <a:cubicBezTo>
                    <a:pt x="2350" y="9498"/>
                    <a:pt x="2400" y="9485"/>
                    <a:pt x="2387" y="9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8"/>
            <p:cNvSpPr/>
            <p:nvPr/>
          </p:nvSpPr>
          <p:spPr>
            <a:xfrm>
              <a:off x="6844200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1962" y="1213"/>
                  </a:moveTo>
                  <a:cubicBezTo>
                    <a:pt x="1875" y="663"/>
                    <a:pt x="1525" y="125"/>
                    <a:pt x="912" y="63"/>
                  </a:cubicBezTo>
                  <a:cubicBezTo>
                    <a:pt x="425" y="0"/>
                    <a:pt x="0" y="375"/>
                    <a:pt x="0" y="875"/>
                  </a:cubicBezTo>
                  <a:cubicBezTo>
                    <a:pt x="0" y="938"/>
                    <a:pt x="113" y="938"/>
                    <a:pt x="113" y="875"/>
                  </a:cubicBezTo>
                  <a:cubicBezTo>
                    <a:pt x="125" y="300"/>
                    <a:pt x="700" y="13"/>
                    <a:pt x="1200" y="250"/>
                  </a:cubicBezTo>
                  <a:cubicBezTo>
                    <a:pt x="1612" y="425"/>
                    <a:pt x="1812" y="813"/>
                    <a:pt x="1900" y="1238"/>
                  </a:cubicBezTo>
                  <a:cubicBezTo>
                    <a:pt x="1912" y="1275"/>
                    <a:pt x="1975" y="1262"/>
                    <a:pt x="1962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8"/>
            <p:cNvSpPr/>
            <p:nvPr/>
          </p:nvSpPr>
          <p:spPr>
            <a:xfrm>
              <a:off x="6887300" y="25102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538" y="50"/>
                  </a:moveTo>
                  <a:cubicBezTo>
                    <a:pt x="563" y="675"/>
                    <a:pt x="1" y="1175"/>
                    <a:pt x="226" y="1812"/>
                  </a:cubicBezTo>
                  <a:cubicBezTo>
                    <a:pt x="376" y="2225"/>
                    <a:pt x="776" y="2500"/>
                    <a:pt x="1213" y="2487"/>
                  </a:cubicBezTo>
                  <a:cubicBezTo>
                    <a:pt x="1250" y="2487"/>
                    <a:pt x="1263" y="2425"/>
                    <a:pt x="1225" y="2412"/>
                  </a:cubicBezTo>
                  <a:cubicBezTo>
                    <a:pt x="438" y="2312"/>
                    <a:pt x="126" y="1625"/>
                    <a:pt x="426" y="925"/>
                  </a:cubicBezTo>
                  <a:cubicBezTo>
                    <a:pt x="563" y="650"/>
                    <a:pt x="626" y="350"/>
                    <a:pt x="626" y="50"/>
                  </a:cubicBezTo>
                  <a:cubicBezTo>
                    <a:pt x="626" y="0"/>
                    <a:pt x="538" y="0"/>
                    <a:pt x="538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/>
            <p:cNvSpPr/>
            <p:nvPr/>
          </p:nvSpPr>
          <p:spPr>
            <a:xfrm>
              <a:off x="6912925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38" y="1112"/>
                  </a:moveTo>
                  <a:cubicBezTo>
                    <a:pt x="338" y="1225"/>
                    <a:pt x="588" y="1062"/>
                    <a:pt x="700" y="775"/>
                  </a:cubicBezTo>
                  <a:cubicBezTo>
                    <a:pt x="788" y="550"/>
                    <a:pt x="863" y="163"/>
                    <a:pt x="613" y="13"/>
                  </a:cubicBezTo>
                  <a:cubicBezTo>
                    <a:pt x="588" y="0"/>
                    <a:pt x="550" y="25"/>
                    <a:pt x="575" y="63"/>
                  </a:cubicBezTo>
                  <a:cubicBezTo>
                    <a:pt x="825" y="387"/>
                    <a:pt x="588" y="1225"/>
                    <a:pt x="63" y="1050"/>
                  </a:cubicBezTo>
                  <a:cubicBezTo>
                    <a:pt x="13" y="1025"/>
                    <a:pt x="0" y="1100"/>
                    <a:pt x="38" y="11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/>
            <p:cNvSpPr/>
            <p:nvPr/>
          </p:nvSpPr>
          <p:spPr>
            <a:xfrm>
              <a:off x="6775150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162" y="38"/>
                  </a:moveTo>
                  <a:cubicBezTo>
                    <a:pt x="1213" y="825"/>
                    <a:pt x="0" y="1800"/>
                    <a:pt x="300" y="3199"/>
                  </a:cubicBezTo>
                  <a:cubicBezTo>
                    <a:pt x="313" y="3249"/>
                    <a:pt x="400" y="3224"/>
                    <a:pt x="388" y="3174"/>
                  </a:cubicBezTo>
                  <a:cubicBezTo>
                    <a:pt x="200" y="1787"/>
                    <a:pt x="1275" y="900"/>
                    <a:pt x="2225" y="88"/>
                  </a:cubicBezTo>
                  <a:cubicBezTo>
                    <a:pt x="2262" y="63"/>
                    <a:pt x="2200" y="0"/>
                    <a:pt x="2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/>
            <p:cNvSpPr/>
            <p:nvPr/>
          </p:nvSpPr>
          <p:spPr>
            <a:xfrm>
              <a:off x="6867625" y="2553650"/>
              <a:ext cx="15025" cy="30950"/>
            </a:xfrm>
            <a:custGeom>
              <a:avLst/>
              <a:gdLst/>
              <a:ahLst/>
              <a:cxnLst/>
              <a:rect l="l" t="t" r="r" b="b"/>
              <a:pathLst>
                <a:path w="601" h="1238" extrusionOk="0">
                  <a:moveTo>
                    <a:pt x="500" y="63"/>
                  </a:moveTo>
                  <a:cubicBezTo>
                    <a:pt x="475" y="463"/>
                    <a:pt x="313" y="850"/>
                    <a:pt x="25" y="1138"/>
                  </a:cubicBezTo>
                  <a:cubicBezTo>
                    <a:pt x="0" y="1175"/>
                    <a:pt x="38" y="1238"/>
                    <a:pt x="88" y="1213"/>
                  </a:cubicBezTo>
                  <a:cubicBezTo>
                    <a:pt x="250" y="1075"/>
                    <a:pt x="375" y="900"/>
                    <a:pt x="438" y="713"/>
                  </a:cubicBezTo>
                  <a:cubicBezTo>
                    <a:pt x="550" y="513"/>
                    <a:pt x="600" y="288"/>
                    <a:pt x="588" y="63"/>
                  </a:cubicBezTo>
                  <a:cubicBezTo>
                    <a:pt x="588" y="0"/>
                    <a:pt x="488" y="0"/>
                    <a:pt x="4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/>
            <p:cNvSpPr/>
            <p:nvPr/>
          </p:nvSpPr>
          <p:spPr>
            <a:xfrm>
              <a:off x="68613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325" y="1275"/>
                  </a:moveTo>
                  <a:cubicBezTo>
                    <a:pt x="113" y="825"/>
                    <a:pt x="413" y="313"/>
                    <a:pt x="825" y="125"/>
                  </a:cubicBezTo>
                  <a:cubicBezTo>
                    <a:pt x="875" y="100"/>
                    <a:pt x="838" y="0"/>
                    <a:pt x="775" y="25"/>
                  </a:cubicBezTo>
                  <a:cubicBezTo>
                    <a:pt x="300" y="238"/>
                    <a:pt x="0" y="838"/>
                    <a:pt x="238" y="1325"/>
                  </a:cubicBezTo>
                  <a:cubicBezTo>
                    <a:pt x="275" y="1375"/>
                    <a:pt x="350" y="1325"/>
                    <a:pt x="32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8"/>
            <p:cNvSpPr/>
            <p:nvPr/>
          </p:nvSpPr>
          <p:spPr>
            <a:xfrm>
              <a:off x="6864175" y="2216250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1813" y="5236"/>
                  </a:moveTo>
                  <a:cubicBezTo>
                    <a:pt x="2125" y="3649"/>
                    <a:pt x="2400" y="212"/>
                    <a:pt x="51" y="0"/>
                  </a:cubicBezTo>
                  <a:cubicBezTo>
                    <a:pt x="1" y="0"/>
                    <a:pt x="1" y="62"/>
                    <a:pt x="51" y="75"/>
                  </a:cubicBezTo>
                  <a:cubicBezTo>
                    <a:pt x="2338" y="375"/>
                    <a:pt x="2038" y="3687"/>
                    <a:pt x="1738" y="5211"/>
                  </a:cubicBezTo>
                  <a:cubicBezTo>
                    <a:pt x="1738" y="5261"/>
                    <a:pt x="1813" y="5286"/>
                    <a:pt x="1813" y="5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8"/>
            <p:cNvSpPr/>
            <p:nvPr/>
          </p:nvSpPr>
          <p:spPr>
            <a:xfrm>
              <a:off x="6826700" y="2222800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2587" y="963"/>
                  </a:moveTo>
                  <a:cubicBezTo>
                    <a:pt x="2250" y="288"/>
                    <a:pt x="1425" y="0"/>
                    <a:pt x="788" y="450"/>
                  </a:cubicBezTo>
                  <a:cubicBezTo>
                    <a:pt x="200" y="863"/>
                    <a:pt x="0" y="1925"/>
                    <a:pt x="575" y="2425"/>
                  </a:cubicBezTo>
                  <a:cubicBezTo>
                    <a:pt x="638" y="2462"/>
                    <a:pt x="700" y="2387"/>
                    <a:pt x="650" y="2350"/>
                  </a:cubicBezTo>
                  <a:cubicBezTo>
                    <a:pt x="138" y="1875"/>
                    <a:pt x="300" y="900"/>
                    <a:pt x="838" y="525"/>
                  </a:cubicBezTo>
                  <a:cubicBezTo>
                    <a:pt x="1425" y="125"/>
                    <a:pt x="2237" y="350"/>
                    <a:pt x="2537" y="1000"/>
                  </a:cubicBezTo>
                  <a:cubicBezTo>
                    <a:pt x="2550" y="1038"/>
                    <a:pt x="2600" y="1000"/>
                    <a:pt x="2587" y="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8"/>
            <p:cNvSpPr/>
            <p:nvPr/>
          </p:nvSpPr>
          <p:spPr>
            <a:xfrm>
              <a:off x="6837325" y="2258100"/>
              <a:ext cx="46875" cy="35950"/>
            </a:xfrm>
            <a:custGeom>
              <a:avLst/>
              <a:gdLst/>
              <a:ahLst/>
              <a:cxnLst/>
              <a:rect l="l" t="t" r="r" b="b"/>
              <a:pathLst>
                <a:path w="1875" h="1438" extrusionOk="0">
                  <a:moveTo>
                    <a:pt x="25" y="750"/>
                  </a:moveTo>
                  <a:cubicBezTo>
                    <a:pt x="200" y="1213"/>
                    <a:pt x="738" y="1438"/>
                    <a:pt x="1200" y="1250"/>
                  </a:cubicBezTo>
                  <a:cubicBezTo>
                    <a:pt x="1662" y="1050"/>
                    <a:pt x="1875" y="513"/>
                    <a:pt x="1662" y="51"/>
                  </a:cubicBezTo>
                  <a:cubicBezTo>
                    <a:pt x="1650" y="1"/>
                    <a:pt x="1575" y="38"/>
                    <a:pt x="1587" y="88"/>
                  </a:cubicBezTo>
                  <a:cubicBezTo>
                    <a:pt x="1712" y="513"/>
                    <a:pt x="1587" y="963"/>
                    <a:pt x="1150" y="1150"/>
                  </a:cubicBezTo>
                  <a:cubicBezTo>
                    <a:pt x="738" y="1313"/>
                    <a:pt x="263" y="1125"/>
                    <a:pt x="88" y="713"/>
                  </a:cubicBezTo>
                  <a:cubicBezTo>
                    <a:pt x="63" y="675"/>
                    <a:pt x="0" y="713"/>
                    <a:pt x="2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8"/>
            <p:cNvSpPr/>
            <p:nvPr/>
          </p:nvSpPr>
          <p:spPr>
            <a:xfrm>
              <a:off x="6849500" y="2246850"/>
              <a:ext cx="30650" cy="17200"/>
            </a:xfrm>
            <a:custGeom>
              <a:avLst/>
              <a:gdLst/>
              <a:ahLst/>
              <a:cxnLst/>
              <a:rect l="l" t="t" r="r" b="b"/>
              <a:pathLst>
                <a:path w="1226" h="688" extrusionOk="0">
                  <a:moveTo>
                    <a:pt x="1200" y="638"/>
                  </a:moveTo>
                  <a:cubicBezTo>
                    <a:pt x="1225" y="301"/>
                    <a:pt x="863" y="51"/>
                    <a:pt x="550" y="63"/>
                  </a:cubicBezTo>
                  <a:cubicBezTo>
                    <a:pt x="238" y="63"/>
                    <a:pt x="1" y="338"/>
                    <a:pt x="113" y="626"/>
                  </a:cubicBezTo>
                  <a:cubicBezTo>
                    <a:pt x="138" y="676"/>
                    <a:pt x="213" y="663"/>
                    <a:pt x="201" y="601"/>
                  </a:cubicBezTo>
                  <a:cubicBezTo>
                    <a:pt x="13" y="1"/>
                    <a:pt x="1163" y="51"/>
                    <a:pt x="1125" y="638"/>
                  </a:cubicBezTo>
                  <a:cubicBezTo>
                    <a:pt x="1125" y="688"/>
                    <a:pt x="1200" y="688"/>
                    <a:pt x="120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8"/>
            <p:cNvSpPr/>
            <p:nvPr/>
          </p:nvSpPr>
          <p:spPr>
            <a:xfrm>
              <a:off x="6819200" y="2492725"/>
              <a:ext cx="71575" cy="55025"/>
            </a:xfrm>
            <a:custGeom>
              <a:avLst/>
              <a:gdLst/>
              <a:ahLst/>
              <a:cxnLst/>
              <a:rect l="l" t="t" r="r" b="b"/>
              <a:pathLst>
                <a:path w="2863" h="2201" extrusionOk="0">
                  <a:moveTo>
                    <a:pt x="2787" y="1750"/>
                  </a:moveTo>
                  <a:cubicBezTo>
                    <a:pt x="1463" y="2100"/>
                    <a:pt x="375" y="1288"/>
                    <a:pt x="50" y="26"/>
                  </a:cubicBezTo>
                  <a:cubicBezTo>
                    <a:pt x="50" y="1"/>
                    <a:pt x="0" y="1"/>
                    <a:pt x="0" y="26"/>
                  </a:cubicBezTo>
                  <a:cubicBezTo>
                    <a:pt x="100" y="1425"/>
                    <a:pt x="1538" y="2200"/>
                    <a:pt x="2812" y="1813"/>
                  </a:cubicBezTo>
                  <a:cubicBezTo>
                    <a:pt x="2862" y="1800"/>
                    <a:pt x="2837" y="1725"/>
                    <a:pt x="2787" y="1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8"/>
            <p:cNvSpPr/>
            <p:nvPr/>
          </p:nvSpPr>
          <p:spPr>
            <a:xfrm>
              <a:off x="6793275" y="2835125"/>
              <a:ext cx="104675" cy="111575"/>
            </a:xfrm>
            <a:custGeom>
              <a:avLst/>
              <a:gdLst/>
              <a:ahLst/>
              <a:cxnLst/>
              <a:rect l="l" t="t" r="r" b="b"/>
              <a:pathLst>
                <a:path w="4187" h="4463" extrusionOk="0">
                  <a:moveTo>
                    <a:pt x="3999" y="2663"/>
                  </a:moveTo>
                  <a:cubicBezTo>
                    <a:pt x="4187" y="1213"/>
                    <a:pt x="2737" y="38"/>
                    <a:pt x="1387" y="751"/>
                  </a:cubicBezTo>
                  <a:cubicBezTo>
                    <a:pt x="0" y="1488"/>
                    <a:pt x="225" y="3425"/>
                    <a:pt x="1162" y="4437"/>
                  </a:cubicBezTo>
                  <a:cubicBezTo>
                    <a:pt x="1187" y="4462"/>
                    <a:pt x="1237" y="4425"/>
                    <a:pt x="1212" y="4387"/>
                  </a:cubicBezTo>
                  <a:cubicBezTo>
                    <a:pt x="563" y="3488"/>
                    <a:pt x="125" y="2013"/>
                    <a:pt x="1062" y="1138"/>
                  </a:cubicBezTo>
                  <a:cubicBezTo>
                    <a:pt x="2275" y="1"/>
                    <a:pt x="4087" y="1088"/>
                    <a:pt x="3899" y="2663"/>
                  </a:cubicBezTo>
                  <a:cubicBezTo>
                    <a:pt x="3887" y="2738"/>
                    <a:pt x="3999" y="2725"/>
                    <a:pt x="4012" y="2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6818575" y="2941350"/>
              <a:ext cx="146550" cy="263725"/>
            </a:xfrm>
            <a:custGeom>
              <a:avLst/>
              <a:gdLst/>
              <a:ahLst/>
              <a:cxnLst/>
              <a:rect l="l" t="t" r="r" b="b"/>
              <a:pathLst>
                <a:path w="5862" h="10549" extrusionOk="0">
                  <a:moveTo>
                    <a:pt x="38" y="101"/>
                  </a:moveTo>
                  <a:cubicBezTo>
                    <a:pt x="1700" y="1313"/>
                    <a:pt x="3812" y="2425"/>
                    <a:pt x="4737" y="4325"/>
                  </a:cubicBezTo>
                  <a:cubicBezTo>
                    <a:pt x="5586" y="6087"/>
                    <a:pt x="5761" y="8849"/>
                    <a:pt x="4562" y="10486"/>
                  </a:cubicBezTo>
                  <a:cubicBezTo>
                    <a:pt x="4537" y="10511"/>
                    <a:pt x="4587" y="10548"/>
                    <a:pt x="4612" y="10523"/>
                  </a:cubicBezTo>
                  <a:cubicBezTo>
                    <a:pt x="5861" y="9086"/>
                    <a:pt x="5724" y="6587"/>
                    <a:pt x="5137" y="4875"/>
                  </a:cubicBezTo>
                  <a:cubicBezTo>
                    <a:pt x="4349" y="2550"/>
                    <a:pt x="1950" y="1363"/>
                    <a:pt x="75" y="26"/>
                  </a:cubicBezTo>
                  <a:cubicBezTo>
                    <a:pt x="38" y="1"/>
                    <a:pt x="0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6841075" y="3137250"/>
              <a:ext cx="84375" cy="100925"/>
            </a:xfrm>
            <a:custGeom>
              <a:avLst/>
              <a:gdLst/>
              <a:ahLst/>
              <a:cxnLst/>
              <a:rect l="l" t="t" r="r" b="b"/>
              <a:pathLst>
                <a:path w="3375" h="4037" extrusionOk="0">
                  <a:moveTo>
                    <a:pt x="3299" y="2875"/>
                  </a:moveTo>
                  <a:cubicBezTo>
                    <a:pt x="2362" y="3412"/>
                    <a:pt x="987" y="3537"/>
                    <a:pt x="438" y="2375"/>
                  </a:cubicBezTo>
                  <a:cubicBezTo>
                    <a:pt x="313" y="2100"/>
                    <a:pt x="275" y="1787"/>
                    <a:pt x="325" y="1487"/>
                  </a:cubicBezTo>
                  <a:cubicBezTo>
                    <a:pt x="325" y="1412"/>
                    <a:pt x="313" y="1325"/>
                    <a:pt x="325" y="1250"/>
                  </a:cubicBezTo>
                  <a:cubicBezTo>
                    <a:pt x="450" y="488"/>
                    <a:pt x="650" y="513"/>
                    <a:pt x="1175" y="450"/>
                  </a:cubicBezTo>
                  <a:cubicBezTo>
                    <a:pt x="2075" y="338"/>
                    <a:pt x="2425" y="938"/>
                    <a:pt x="2275" y="1725"/>
                  </a:cubicBezTo>
                  <a:cubicBezTo>
                    <a:pt x="2162" y="2300"/>
                    <a:pt x="1875" y="2600"/>
                    <a:pt x="1462" y="3000"/>
                  </a:cubicBezTo>
                  <a:cubicBezTo>
                    <a:pt x="1150" y="3299"/>
                    <a:pt x="825" y="3549"/>
                    <a:pt x="800" y="3999"/>
                  </a:cubicBezTo>
                  <a:cubicBezTo>
                    <a:pt x="800" y="4024"/>
                    <a:pt x="850" y="4037"/>
                    <a:pt x="850" y="3999"/>
                  </a:cubicBezTo>
                  <a:cubicBezTo>
                    <a:pt x="950" y="3287"/>
                    <a:pt x="1862" y="2900"/>
                    <a:pt x="2225" y="2312"/>
                  </a:cubicBezTo>
                  <a:cubicBezTo>
                    <a:pt x="2525" y="1875"/>
                    <a:pt x="2575" y="1325"/>
                    <a:pt x="2362" y="850"/>
                  </a:cubicBezTo>
                  <a:cubicBezTo>
                    <a:pt x="2025" y="113"/>
                    <a:pt x="887" y="0"/>
                    <a:pt x="400" y="650"/>
                  </a:cubicBezTo>
                  <a:cubicBezTo>
                    <a:pt x="0" y="1163"/>
                    <a:pt x="138" y="2237"/>
                    <a:pt x="500" y="2725"/>
                  </a:cubicBezTo>
                  <a:cubicBezTo>
                    <a:pt x="1200" y="3662"/>
                    <a:pt x="2450" y="3462"/>
                    <a:pt x="3337" y="2950"/>
                  </a:cubicBezTo>
                  <a:cubicBezTo>
                    <a:pt x="3374" y="2912"/>
                    <a:pt x="3337" y="2850"/>
                    <a:pt x="3299" y="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6857325" y="3245025"/>
              <a:ext cx="13750" cy="55325"/>
            </a:xfrm>
            <a:custGeom>
              <a:avLst/>
              <a:gdLst/>
              <a:ahLst/>
              <a:cxnLst/>
              <a:rect l="l" t="t" r="r" b="b"/>
              <a:pathLst>
                <a:path w="550" h="2213" extrusionOk="0">
                  <a:moveTo>
                    <a:pt x="75" y="51"/>
                  </a:moveTo>
                  <a:cubicBezTo>
                    <a:pt x="0" y="738"/>
                    <a:pt x="63" y="1588"/>
                    <a:pt x="475" y="2188"/>
                  </a:cubicBezTo>
                  <a:cubicBezTo>
                    <a:pt x="500" y="2213"/>
                    <a:pt x="550" y="2200"/>
                    <a:pt x="537" y="2163"/>
                  </a:cubicBezTo>
                  <a:cubicBezTo>
                    <a:pt x="300" y="1438"/>
                    <a:pt x="75" y="825"/>
                    <a:pt x="150" y="51"/>
                  </a:cubicBezTo>
                  <a:cubicBezTo>
                    <a:pt x="150" y="1"/>
                    <a:pt x="87" y="1"/>
                    <a:pt x="7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6805150" y="2972925"/>
              <a:ext cx="96550" cy="81550"/>
            </a:xfrm>
            <a:custGeom>
              <a:avLst/>
              <a:gdLst/>
              <a:ahLst/>
              <a:cxnLst/>
              <a:rect l="l" t="t" r="r" b="b"/>
              <a:pathLst>
                <a:path w="3862" h="3262" extrusionOk="0">
                  <a:moveTo>
                    <a:pt x="3824" y="1025"/>
                  </a:moveTo>
                  <a:cubicBezTo>
                    <a:pt x="3187" y="475"/>
                    <a:pt x="2362" y="0"/>
                    <a:pt x="1487" y="187"/>
                  </a:cubicBezTo>
                  <a:cubicBezTo>
                    <a:pt x="662" y="375"/>
                    <a:pt x="50" y="1175"/>
                    <a:pt x="25" y="2012"/>
                  </a:cubicBezTo>
                  <a:cubicBezTo>
                    <a:pt x="0" y="2587"/>
                    <a:pt x="375" y="3262"/>
                    <a:pt x="1037" y="3187"/>
                  </a:cubicBezTo>
                  <a:cubicBezTo>
                    <a:pt x="1387" y="3149"/>
                    <a:pt x="1812" y="2799"/>
                    <a:pt x="1437" y="2512"/>
                  </a:cubicBezTo>
                  <a:cubicBezTo>
                    <a:pt x="1387" y="2487"/>
                    <a:pt x="1350" y="2549"/>
                    <a:pt x="1387" y="2587"/>
                  </a:cubicBezTo>
                  <a:cubicBezTo>
                    <a:pt x="562" y="3012"/>
                    <a:pt x="138" y="2862"/>
                    <a:pt x="125" y="2124"/>
                  </a:cubicBezTo>
                  <a:cubicBezTo>
                    <a:pt x="125" y="1812"/>
                    <a:pt x="200" y="1500"/>
                    <a:pt x="362" y="1225"/>
                  </a:cubicBezTo>
                  <a:cubicBezTo>
                    <a:pt x="562" y="787"/>
                    <a:pt x="950" y="462"/>
                    <a:pt x="1412" y="325"/>
                  </a:cubicBezTo>
                  <a:cubicBezTo>
                    <a:pt x="2299" y="88"/>
                    <a:pt x="3124" y="550"/>
                    <a:pt x="3787" y="1075"/>
                  </a:cubicBezTo>
                  <a:cubicBezTo>
                    <a:pt x="3824" y="1087"/>
                    <a:pt x="3862" y="1050"/>
                    <a:pt x="3837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6762350" y="2958850"/>
              <a:ext cx="110600" cy="22825"/>
            </a:xfrm>
            <a:custGeom>
              <a:avLst/>
              <a:gdLst/>
              <a:ahLst/>
              <a:cxnLst/>
              <a:rect l="l" t="t" r="r" b="b"/>
              <a:pathLst>
                <a:path w="4424" h="913" extrusionOk="0">
                  <a:moveTo>
                    <a:pt x="4399" y="825"/>
                  </a:moveTo>
                  <a:cubicBezTo>
                    <a:pt x="3874" y="376"/>
                    <a:pt x="3187" y="251"/>
                    <a:pt x="2524" y="176"/>
                  </a:cubicBezTo>
                  <a:cubicBezTo>
                    <a:pt x="1700" y="88"/>
                    <a:pt x="725" y="1"/>
                    <a:pt x="38" y="526"/>
                  </a:cubicBezTo>
                  <a:cubicBezTo>
                    <a:pt x="0" y="551"/>
                    <a:pt x="25" y="601"/>
                    <a:pt x="63" y="588"/>
                  </a:cubicBezTo>
                  <a:cubicBezTo>
                    <a:pt x="1187" y="1"/>
                    <a:pt x="3324" y="38"/>
                    <a:pt x="4324" y="875"/>
                  </a:cubicBezTo>
                  <a:cubicBezTo>
                    <a:pt x="4374" y="913"/>
                    <a:pt x="4424" y="863"/>
                    <a:pt x="4386" y="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675110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126"/>
                  </a:moveTo>
                  <a:cubicBezTo>
                    <a:pt x="488" y="213"/>
                    <a:pt x="463" y="313"/>
                    <a:pt x="400" y="388"/>
                  </a:cubicBezTo>
                  <a:cubicBezTo>
                    <a:pt x="338" y="450"/>
                    <a:pt x="238" y="475"/>
                    <a:pt x="150" y="463"/>
                  </a:cubicBezTo>
                  <a:cubicBezTo>
                    <a:pt x="125" y="450"/>
                    <a:pt x="88" y="438"/>
                    <a:pt x="63" y="425"/>
                  </a:cubicBezTo>
                  <a:cubicBezTo>
                    <a:pt x="38" y="388"/>
                    <a:pt x="25" y="350"/>
                    <a:pt x="25" y="313"/>
                  </a:cubicBezTo>
                  <a:cubicBezTo>
                    <a:pt x="0" y="188"/>
                    <a:pt x="63" y="63"/>
                    <a:pt x="175" y="13"/>
                  </a:cubicBezTo>
                  <a:cubicBezTo>
                    <a:pt x="313" y="1"/>
                    <a:pt x="425" y="101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6748600" y="2965425"/>
              <a:ext cx="17200" cy="22200"/>
            </a:xfrm>
            <a:custGeom>
              <a:avLst/>
              <a:gdLst/>
              <a:ahLst/>
              <a:cxnLst/>
              <a:rect l="l" t="t" r="r" b="b"/>
              <a:pathLst>
                <a:path w="688" h="888" extrusionOk="0">
                  <a:moveTo>
                    <a:pt x="475" y="300"/>
                  </a:moveTo>
                  <a:cubicBezTo>
                    <a:pt x="450" y="587"/>
                    <a:pt x="375" y="637"/>
                    <a:pt x="275" y="462"/>
                  </a:cubicBezTo>
                  <a:cubicBezTo>
                    <a:pt x="100" y="300"/>
                    <a:pt x="163" y="288"/>
                    <a:pt x="488" y="413"/>
                  </a:cubicBezTo>
                  <a:cubicBezTo>
                    <a:pt x="488" y="450"/>
                    <a:pt x="575" y="438"/>
                    <a:pt x="575" y="400"/>
                  </a:cubicBezTo>
                  <a:cubicBezTo>
                    <a:pt x="575" y="0"/>
                    <a:pt x="0" y="88"/>
                    <a:pt x="63" y="487"/>
                  </a:cubicBezTo>
                  <a:cubicBezTo>
                    <a:pt x="125" y="887"/>
                    <a:pt x="687" y="650"/>
                    <a:pt x="600" y="275"/>
                  </a:cubicBezTo>
                  <a:cubicBezTo>
                    <a:pt x="575" y="200"/>
                    <a:pt x="475" y="2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6927925" y="3207225"/>
              <a:ext cx="3450" cy="2850"/>
            </a:xfrm>
            <a:custGeom>
              <a:avLst/>
              <a:gdLst/>
              <a:ahLst/>
              <a:cxnLst/>
              <a:rect l="l" t="t" r="r" b="b"/>
              <a:pathLst>
                <a:path w="138" h="114" extrusionOk="0">
                  <a:moveTo>
                    <a:pt x="63" y="13"/>
                  </a:moveTo>
                  <a:lnTo>
                    <a:pt x="38" y="26"/>
                  </a:lnTo>
                  <a:cubicBezTo>
                    <a:pt x="0" y="38"/>
                    <a:pt x="0" y="76"/>
                    <a:pt x="38" y="88"/>
                  </a:cubicBezTo>
                  <a:lnTo>
                    <a:pt x="63" y="101"/>
                  </a:lnTo>
                  <a:cubicBezTo>
                    <a:pt x="125" y="113"/>
                    <a:pt x="138" y="1"/>
                    <a:pt x="6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6870125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" y="138"/>
                  </a:moveTo>
                  <a:cubicBezTo>
                    <a:pt x="313" y="225"/>
                    <a:pt x="425" y="662"/>
                    <a:pt x="475" y="887"/>
                  </a:cubicBezTo>
                  <a:cubicBezTo>
                    <a:pt x="513" y="1125"/>
                    <a:pt x="500" y="1375"/>
                    <a:pt x="463" y="1625"/>
                  </a:cubicBezTo>
                  <a:cubicBezTo>
                    <a:pt x="463" y="1675"/>
                    <a:pt x="550" y="1687"/>
                    <a:pt x="563" y="1637"/>
                  </a:cubicBezTo>
                  <a:cubicBezTo>
                    <a:pt x="700" y="1175"/>
                    <a:pt x="625" y="225"/>
                    <a:pt x="100" y="25"/>
                  </a:cubicBezTo>
                  <a:cubicBezTo>
                    <a:pt x="25" y="0"/>
                    <a:pt x="0" y="113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8"/>
            <p:cNvSpPr/>
            <p:nvPr/>
          </p:nvSpPr>
          <p:spPr>
            <a:xfrm>
              <a:off x="6865425" y="32978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751" y="1575"/>
                  </a:moveTo>
                  <a:cubicBezTo>
                    <a:pt x="376" y="1175"/>
                    <a:pt x="188" y="625"/>
                    <a:pt x="238" y="88"/>
                  </a:cubicBezTo>
                  <a:cubicBezTo>
                    <a:pt x="238" y="26"/>
                    <a:pt x="163" y="1"/>
                    <a:pt x="151" y="63"/>
                  </a:cubicBezTo>
                  <a:cubicBezTo>
                    <a:pt x="1" y="563"/>
                    <a:pt x="313" y="1288"/>
                    <a:pt x="676" y="1638"/>
                  </a:cubicBezTo>
                  <a:cubicBezTo>
                    <a:pt x="726" y="1688"/>
                    <a:pt x="788" y="1613"/>
                    <a:pt x="751" y="15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8"/>
            <p:cNvSpPr/>
            <p:nvPr/>
          </p:nvSpPr>
          <p:spPr>
            <a:xfrm>
              <a:off x="6831375" y="323752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01" y="51"/>
                  </a:moveTo>
                  <a:cubicBezTo>
                    <a:pt x="1125" y="363"/>
                    <a:pt x="951" y="613"/>
                    <a:pt x="763" y="863"/>
                  </a:cubicBezTo>
                  <a:cubicBezTo>
                    <a:pt x="588" y="1088"/>
                    <a:pt x="326" y="1225"/>
                    <a:pt x="38" y="1250"/>
                  </a:cubicBezTo>
                  <a:cubicBezTo>
                    <a:pt x="1" y="1250"/>
                    <a:pt x="13" y="1325"/>
                    <a:pt x="51" y="1325"/>
                  </a:cubicBezTo>
                  <a:cubicBezTo>
                    <a:pt x="351" y="1313"/>
                    <a:pt x="638" y="1163"/>
                    <a:pt x="813" y="913"/>
                  </a:cubicBezTo>
                  <a:cubicBezTo>
                    <a:pt x="1013" y="663"/>
                    <a:pt x="1200" y="388"/>
                    <a:pt x="1188" y="51"/>
                  </a:cubicBezTo>
                  <a:cubicBezTo>
                    <a:pt x="1188" y="1"/>
                    <a:pt x="1101" y="1"/>
                    <a:pt x="11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6831700" y="3237850"/>
              <a:ext cx="29075" cy="33125"/>
            </a:xfrm>
            <a:custGeom>
              <a:avLst/>
              <a:gdLst/>
              <a:ahLst/>
              <a:cxnLst/>
              <a:rect l="l" t="t" r="r" b="b"/>
              <a:pathLst>
                <a:path w="1163" h="1325" extrusionOk="0">
                  <a:moveTo>
                    <a:pt x="75" y="1275"/>
                  </a:moveTo>
                  <a:cubicBezTo>
                    <a:pt x="150" y="1012"/>
                    <a:pt x="288" y="763"/>
                    <a:pt x="463" y="538"/>
                  </a:cubicBezTo>
                  <a:cubicBezTo>
                    <a:pt x="638" y="313"/>
                    <a:pt x="875" y="250"/>
                    <a:pt x="1112" y="113"/>
                  </a:cubicBezTo>
                  <a:cubicBezTo>
                    <a:pt x="1162" y="75"/>
                    <a:pt x="1125" y="0"/>
                    <a:pt x="1063" y="13"/>
                  </a:cubicBezTo>
                  <a:cubicBezTo>
                    <a:pt x="488" y="125"/>
                    <a:pt x="88" y="700"/>
                    <a:pt x="0" y="1262"/>
                  </a:cubicBezTo>
                  <a:cubicBezTo>
                    <a:pt x="0" y="1300"/>
                    <a:pt x="63" y="1325"/>
                    <a:pt x="7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6767025" y="2929475"/>
              <a:ext cx="86575" cy="38475"/>
            </a:xfrm>
            <a:custGeom>
              <a:avLst/>
              <a:gdLst/>
              <a:ahLst/>
              <a:cxnLst/>
              <a:rect l="l" t="t" r="r" b="b"/>
              <a:pathLst>
                <a:path w="3463" h="1539" extrusionOk="0">
                  <a:moveTo>
                    <a:pt x="3425" y="1451"/>
                  </a:moveTo>
                  <a:cubicBezTo>
                    <a:pt x="2437" y="713"/>
                    <a:pt x="1288" y="226"/>
                    <a:pt x="88" y="13"/>
                  </a:cubicBezTo>
                  <a:cubicBezTo>
                    <a:pt x="25" y="1"/>
                    <a:pt x="0" y="88"/>
                    <a:pt x="50" y="101"/>
                  </a:cubicBezTo>
                  <a:cubicBezTo>
                    <a:pt x="1250" y="326"/>
                    <a:pt x="2387" y="801"/>
                    <a:pt x="3387" y="1513"/>
                  </a:cubicBezTo>
                  <a:cubicBezTo>
                    <a:pt x="3425" y="1538"/>
                    <a:pt x="3462" y="1476"/>
                    <a:pt x="3425" y="1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6752650" y="2919175"/>
              <a:ext cx="16575" cy="17825"/>
            </a:xfrm>
            <a:custGeom>
              <a:avLst/>
              <a:gdLst/>
              <a:ahLst/>
              <a:cxnLst/>
              <a:rect l="l" t="t" r="r" b="b"/>
              <a:pathLst>
                <a:path w="663" h="713" extrusionOk="0">
                  <a:moveTo>
                    <a:pt x="525" y="463"/>
                  </a:moveTo>
                  <a:cubicBezTo>
                    <a:pt x="488" y="363"/>
                    <a:pt x="488" y="351"/>
                    <a:pt x="500" y="425"/>
                  </a:cubicBezTo>
                  <a:cubicBezTo>
                    <a:pt x="500" y="463"/>
                    <a:pt x="500" y="500"/>
                    <a:pt x="500" y="538"/>
                  </a:cubicBezTo>
                  <a:cubicBezTo>
                    <a:pt x="500" y="575"/>
                    <a:pt x="550" y="600"/>
                    <a:pt x="563" y="563"/>
                  </a:cubicBezTo>
                  <a:cubicBezTo>
                    <a:pt x="663" y="338"/>
                    <a:pt x="438" y="1"/>
                    <a:pt x="213" y="238"/>
                  </a:cubicBezTo>
                  <a:cubicBezTo>
                    <a:pt x="1" y="488"/>
                    <a:pt x="376" y="713"/>
                    <a:pt x="575" y="525"/>
                  </a:cubicBezTo>
                  <a:cubicBezTo>
                    <a:pt x="625" y="488"/>
                    <a:pt x="563" y="425"/>
                    <a:pt x="513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6783275" y="2974800"/>
              <a:ext cx="81875" cy="30325"/>
            </a:xfrm>
            <a:custGeom>
              <a:avLst/>
              <a:gdLst/>
              <a:ahLst/>
              <a:cxnLst/>
              <a:rect l="l" t="t" r="r" b="b"/>
              <a:pathLst>
                <a:path w="3275" h="1213" extrusionOk="0">
                  <a:moveTo>
                    <a:pt x="3212" y="137"/>
                  </a:moveTo>
                  <a:cubicBezTo>
                    <a:pt x="2112" y="0"/>
                    <a:pt x="738" y="225"/>
                    <a:pt x="13" y="1150"/>
                  </a:cubicBezTo>
                  <a:cubicBezTo>
                    <a:pt x="0" y="1187"/>
                    <a:pt x="25" y="1212"/>
                    <a:pt x="63" y="1200"/>
                  </a:cubicBezTo>
                  <a:cubicBezTo>
                    <a:pt x="1000" y="412"/>
                    <a:pt x="2000" y="87"/>
                    <a:pt x="3212" y="225"/>
                  </a:cubicBezTo>
                  <a:cubicBezTo>
                    <a:pt x="3274" y="225"/>
                    <a:pt x="3274" y="137"/>
                    <a:pt x="3212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6773575" y="3001650"/>
              <a:ext cx="14725" cy="13150"/>
            </a:xfrm>
            <a:custGeom>
              <a:avLst/>
              <a:gdLst/>
              <a:ahLst/>
              <a:cxnLst/>
              <a:rect l="l" t="t" r="r" b="b"/>
              <a:pathLst>
                <a:path w="589" h="526" extrusionOk="0">
                  <a:moveTo>
                    <a:pt x="338" y="426"/>
                  </a:moveTo>
                  <a:cubicBezTo>
                    <a:pt x="338" y="326"/>
                    <a:pt x="313" y="313"/>
                    <a:pt x="263" y="376"/>
                  </a:cubicBezTo>
                  <a:cubicBezTo>
                    <a:pt x="226" y="388"/>
                    <a:pt x="238" y="438"/>
                    <a:pt x="276" y="438"/>
                  </a:cubicBezTo>
                  <a:cubicBezTo>
                    <a:pt x="563" y="438"/>
                    <a:pt x="588" y="1"/>
                    <a:pt x="301" y="38"/>
                  </a:cubicBezTo>
                  <a:cubicBezTo>
                    <a:pt x="1" y="63"/>
                    <a:pt x="38" y="526"/>
                    <a:pt x="338" y="488"/>
                  </a:cubicBezTo>
                  <a:cubicBezTo>
                    <a:pt x="376" y="488"/>
                    <a:pt x="376" y="426"/>
                    <a:pt x="338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6888250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337" y="38"/>
                  </a:moveTo>
                  <a:cubicBezTo>
                    <a:pt x="1650" y="1800"/>
                    <a:pt x="925" y="3125"/>
                    <a:pt x="738" y="5050"/>
                  </a:cubicBezTo>
                  <a:cubicBezTo>
                    <a:pt x="575" y="6762"/>
                    <a:pt x="975" y="8011"/>
                    <a:pt x="1925" y="9436"/>
                  </a:cubicBezTo>
                  <a:cubicBezTo>
                    <a:pt x="1975" y="9498"/>
                    <a:pt x="2075" y="9436"/>
                    <a:pt x="2037" y="9373"/>
                  </a:cubicBezTo>
                  <a:cubicBezTo>
                    <a:pt x="0" y="6049"/>
                    <a:pt x="1137" y="3375"/>
                    <a:pt x="2400" y="51"/>
                  </a:cubicBezTo>
                  <a:cubicBezTo>
                    <a:pt x="2412" y="13"/>
                    <a:pt x="2350" y="1"/>
                    <a:pt x="233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6844200" y="2899500"/>
              <a:ext cx="49375" cy="31575"/>
            </a:xfrm>
            <a:custGeom>
              <a:avLst/>
              <a:gdLst/>
              <a:ahLst/>
              <a:cxnLst/>
              <a:rect l="l" t="t" r="r" b="b"/>
              <a:pathLst>
                <a:path w="1975" h="1263" extrusionOk="0">
                  <a:moveTo>
                    <a:pt x="1912" y="25"/>
                  </a:moveTo>
                  <a:cubicBezTo>
                    <a:pt x="1825" y="450"/>
                    <a:pt x="1612" y="838"/>
                    <a:pt x="1212" y="1025"/>
                  </a:cubicBezTo>
                  <a:cubicBezTo>
                    <a:pt x="712" y="1237"/>
                    <a:pt x="125" y="975"/>
                    <a:pt x="113" y="400"/>
                  </a:cubicBezTo>
                  <a:cubicBezTo>
                    <a:pt x="113" y="325"/>
                    <a:pt x="0" y="325"/>
                    <a:pt x="0" y="400"/>
                  </a:cubicBezTo>
                  <a:cubicBezTo>
                    <a:pt x="0" y="888"/>
                    <a:pt x="438" y="1262"/>
                    <a:pt x="925" y="1212"/>
                  </a:cubicBezTo>
                  <a:cubicBezTo>
                    <a:pt x="1525" y="1150"/>
                    <a:pt x="1875" y="613"/>
                    <a:pt x="1975" y="50"/>
                  </a:cubicBezTo>
                  <a:cubicBezTo>
                    <a:pt x="1975" y="13"/>
                    <a:pt x="1912" y="0"/>
                    <a:pt x="191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6887300" y="31138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626" y="2449"/>
                  </a:moveTo>
                  <a:cubicBezTo>
                    <a:pt x="626" y="2149"/>
                    <a:pt x="563" y="1850"/>
                    <a:pt x="426" y="1575"/>
                  </a:cubicBezTo>
                  <a:cubicBezTo>
                    <a:pt x="126" y="875"/>
                    <a:pt x="426" y="200"/>
                    <a:pt x="1225" y="88"/>
                  </a:cubicBezTo>
                  <a:cubicBezTo>
                    <a:pt x="1263" y="88"/>
                    <a:pt x="1250" y="13"/>
                    <a:pt x="1213" y="13"/>
                  </a:cubicBezTo>
                  <a:cubicBezTo>
                    <a:pt x="776" y="0"/>
                    <a:pt x="376" y="275"/>
                    <a:pt x="226" y="687"/>
                  </a:cubicBezTo>
                  <a:cubicBezTo>
                    <a:pt x="1" y="1325"/>
                    <a:pt x="563" y="1825"/>
                    <a:pt x="538" y="2449"/>
                  </a:cubicBezTo>
                  <a:cubicBezTo>
                    <a:pt x="538" y="2499"/>
                    <a:pt x="613" y="2499"/>
                    <a:pt x="6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6912925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63" y="175"/>
                  </a:moveTo>
                  <a:cubicBezTo>
                    <a:pt x="588" y="0"/>
                    <a:pt x="825" y="837"/>
                    <a:pt x="575" y="1162"/>
                  </a:cubicBezTo>
                  <a:cubicBezTo>
                    <a:pt x="550" y="1200"/>
                    <a:pt x="588" y="1225"/>
                    <a:pt x="613" y="1212"/>
                  </a:cubicBezTo>
                  <a:cubicBezTo>
                    <a:pt x="863" y="1062"/>
                    <a:pt x="788" y="675"/>
                    <a:pt x="700" y="437"/>
                  </a:cubicBezTo>
                  <a:cubicBezTo>
                    <a:pt x="588" y="163"/>
                    <a:pt x="338" y="0"/>
                    <a:pt x="38" y="113"/>
                  </a:cubicBezTo>
                  <a:cubicBezTo>
                    <a:pt x="0" y="125"/>
                    <a:pt x="13" y="200"/>
                    <a:pt x="63" y="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6775450" y="287262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213" y="3162"/>
                  </a:moveTo>
                  <a:cubicBezTo>
                    <a:pt x="1263" y="2350"/>
                    <a:pt x="201" y="1463"/>
                    <a:pt x="388" y="76"/>
                  </a:cubicBezTo>
                  <a:cubicBezTo>
                    <a:pt x="388" y="26"/>
                    <a:pt x="301" y="1"/>
                    <a:pt x="288" y="51"/>
                  </a:cubicBezTo>
                  <a:cubicBezTo>
                    <a:pt x="1" y="1450"/>
                    <a:pt x="1213" y="2425"/>
                    <a:pt x="2163" y="3212"/>
                  </a:cubicBezTo>
                  <a:cubicBezTo>
                    <a:pt x="2200" y="3250"/>
                    <a:pt x="2263" y="3187"/>
                    <a:pt x="2213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8"/>
            <p:cNvSpPr/>
            <p:nvPr/>
          </p:nvSpPr>
          <p:spPr>
            <a:xfrm>
              <a:off x="6867625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588" y="1175"/>
                  </a:moveTo>
                  <a:cubicBezTo>
                    <a:pt x="613" y="950"/>
                    <a:pt x="563" y="725"/>
                    <a:pt x="450" y="525"/>
                  </a:cubicBezTo>
                  <a:cubicBezTo>
                    <a:pt x="375" y="325"/>
                    <a:pt x="250" y="150"/>
                    <a:pt x="88" y="25"/>
                  </a:cubicBezTo>
                  <a:cubicBezTo>
                    <a:pt x="50" y="0"/>
                    <a:pt x="0" y="63"/>
                    <a:pt x="38" y="100"/>
                  </a:cubicBezTo>
                  <a:cubicBezTo>
                    <a:pt x="313" y="388"/>
                    <a:pt x="488" y="775"/>
                    <a:pt x="500" y="1175"/>
                  </a:cubicBezTo>
                  <a:cubicBezTo>
                    <a:pt x="500" y="1237"/>
                    <a:pt x="588" y="1237"/>
                    <a:pt x="600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8"/>
            <p:cNvSpPr/>
            <p:nvPr/>
          </p:nvSpPr>
          <p:spPr>
            <a:xfrm>
              <a:off x="6861375" y="3101625"/>
              <a:ext cx="21900" cy="34075"/>
            </a:xfrm>
            <a:custGeom>
              <a:avLst/>
              <a:gdLst/>
              <a:ahLst/>
              <a:cxnLst/>
              <a:rect l="l" t="t" r="r" b="b"/>
              <a:pathLst>
                <a:path w="876" h="1363" extrusionOk="0">
                  <a:moveTo>
                    <a:pt x="238" y="51"/>
                  </a:moveTo>
                  <a:cubicBezTo>
                    <a:pt x="0" y="538"/>
                    <a:pt x="300" y="1150"/>
                    <a:pt x="775" y="1350"/>
                  </a:cubicBezTo>
                  <a:cubicBezTo>
                    <a:pt x="838" y="1363"/>
                    <a:pt x="875" y="1275"/>
                    <a:pt x="825" y="1250"/>
                  </a:cubicBezTo>
                  <a:cubicBezTo>
                    <a:pt x="413" y="1050"/>
                    <a:pt x="113" y="551"/>
                    <a:pt x="325" y="101"/>
                  </a:cubicBezTo>
                  <a:cubicBezTo>
                    <a:pt x="350" y="51"/>
                    <a:pt x="275" y="1"/>
                    <a:pt x="238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8"/>
            <p:cNvSpPr/>
            <p:nvPr/>
          </p:nvSpPr>
          <p:spPr>
            <a:xfrm>
              <a:off x="6864175" y="3338125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1738" y="63"/>
                  </a:moveTo>
                  <a:cubicBezTo>
                    <a:pt x="2038" y="1600"/>
                    <a:pt x="2350" y="4912"/>
                    <a:pt x="51" y="5212"/>
                  </a:cubicBezTo>
                  <a:cubicBezTo>
                    <a:pt x="1" y="5212"/>
                    <a:pt x="1" y="5287"/>
                    <a:pt x="51" y="5287"/>
                  </a:cubicBezTo>
                  <a:cubicBezTo>
                    <a:pt x="2388" y="5074"/>
                    <a:pt x="2125" y="1638"/>
                    <a:pt x="1813" y="51"/>
                  </a:cubicBezTo>
                  <a:cubicBezTo>
                    <a:pt x="1813" y="1"/>
                    <a:pt x="1738" y="26"/>
                    <a:pt x="17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8"/>
            <p:cNvSpPr/>
            <p:nvPr/>
          </p:nvSpPr>
          <p:spPr>
            <a:xfrm>
              <a:off x="6826700" y="3402175"/>
              <a:ext cx="65000" cy="61250"/>
            </a:xfrm>
            <a:custGeom>
              <a:avLst/>
              <a:gdLst/>
              <a:ahLst/>
              <a:cxnLst/>
              <a:rect l="l" t="t" r="r" b="b"/>
              <a:pathLst>
                <a:path w="2600" h="2450" extrusionOk="0">
                  <a:moveTo>
                    <a:pt x="2537" y="1475"/>
                  </a:moveTo>
                  <a:cubicBezTo>
                    <a:pt x="2212" y="2100"/>
                    <a:pt x="1437" y="2362"/>
                    <a:pt x="838" y="1938"/>
                  </a:cubicBezTo>
                  <a:cubicBezTo>
                    <a:pt x="300" y="1563"/>
                    <a:pt x="138" y="588"/>
                    <a:pt x="650" y="125"/>
                  </a:cubicBezTo>
                  <a:cubicBezTo>
                    <a:pt x="700" y="76"/>
                    <a:pt x="638" y="1"/>
                    <a:pt x="575" y="51"/>
                  </a:cubicBezTo>
                  <a:cubicBezTo>
                    <a:pt x="0" y="538"/>
                    <a:pt x="200" y="1613"/>
                    <a:pt x="788" y="2012"/>
                  </a:cubicBezTo>
                  <a:cubicBezTo>
                    <a:pt x="1412" y="2450"/>
                    <a:pt x="2275" y="2200"/>
                    <a:pt x="2587" y="1500"/>
                  </a:cubicBezTo>
                  <a:cubicBezTo>
                    <a:pt x="2600" y="1475"/>
                    <a:pt x="2550" y="1438"/>
                    <a:pt x="2537" y="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8"/>
            <p:cNvSpPr/>
            <p:nvPr/>
          </p:nvSpPr>
          <p:spPr>
            <a:xfrm>
              <a:off x="6837325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75" y="738"/>
                  </a:moveTo>
                  <a:cubicBezTo>
                    <a:pt x="263" y="326"/>
                    <a:pt x="738" y="138"/>
                    <a:pt x="1150" y="301"/>
                  </a:cubicBezTo>
                  <a:cubicBezTo>
                    <a:pt x="1587" y="488"/>
                    <a:pt x="1712" y="938"/>
                    <a:pt x="1575" y="1363"/>
                  </a:cubicBezTo>
                  <a:cubicBezTo>
                    <a:pt x="1562" y="1413"/>
                    <a:pt x="1637" y="1438"/>
                    <a:pt x="1662" y="1400"/>
                  </a:cubicBezTo>
                  <a:cubicBezTo>
                    <a:pt x="1862" y="938"/>
                    <a:pt x="1650" y="401"/>
                    <a:pt x="1200" y="201"/>
                  </a:cubicBezTo>
                  <a:cubicBezTo>
                    <a:pt x="738" y="1"/>
                    <a:pt x="200" y="226"/>
                    <a:pt x="13" y="700"/>
                  </a:cubicBezTo>
                  <a:cubicBezTo>
                    <a:pt x="0" y="738"/>
                    <a:pt x="50" y="775"/>
                    <a:pt x="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8"/>
            <p:cNvSpPr/>
            <p:nvPr/>
          </p:nvSpPr>
          <p:spPr>
            <a:xfrm>
              <a:off x="6849500" y="3422475"/>
              <a:ext cx="30950" cy="17525"/>
            </a:xfrm>
            <a:custGeom>
              <a:avLst/>
              <a:gdLst/>
              <a:ahLst/>
              <a:cxnLst/>
              <a:rect l="l" t="t" r="r" b="b"/>
              <a:pathLst>
                <a:path w="1238" h="701" extrusionOk="0">
                  <a:moveTo>
                    <a:pt x="1125" y="51"/>
                  </a:moveTo>
                  <a:cubicBezTo>
                    <a:pt x="1163" y="638"/>
                    <a:pt x="13" y="701"/>
                    <a:pt x="201" y="88"/>
                  </a:cubicBezTo>
                  <a:cubicBezTo>
                    <a:pt x="226" y="26"/>
                    <a:pt x="138" y="13"/>
                    <a:pt x="113" y="63"/>
                  </a:cubicBezTo>
                  <a:cubicBezTo>
                    <a:pt x="1" y="351"/>
                    <a:pt x="263" y="626"/>
                    <a:pt x="550" y="626"/>
                  </a:cubicBezTo>
                  <a:cubicBezTo>
                    <a:pt x="838" y="626"/>
                    <a:pt x="1238" y="388"/>
                    <a:pt x="1200" y="51"/>
                  </a:cubicBezTo>
                  <a:cubicBezTo>
                    <a:pt x="1200" y="1"/>
                    <a:pt x="1125" y="1"/>
                    <a:pt x="1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8"/>
            <p:cNvSpPr/>
            <p:nvPr/>
          </p:nvSpPr>
          <p:spPr>
            <a:xfrm>
              <a:off x="6819200" y="3138500"/>
              <a:ext cx="71575" cy="55325"/>
            </a:xfrm>
            <a:custGeom>
              <a:avLst/>
              <a:gdLst/>
              <a:ahLst/>
              <a:cxnLst/>
              <a:rect l="l" t="t" r="r" b="b"/>
              <a:pathLst>
                <a:path w="2863" h="2213" extrusionOk="0">
                  <a:moveTo>
                    <a:pt x="2812" y="388"/>
                  </a:moveTo>
                  <a:cubicBezTo>
                    <a:pt x="1538" y="0"/>
                    <a:pt x="100" y="788"/>
                    <a:pt x="0" y="2175"/>
                  </a:cubicBezTo>
                  <a:cubicBezTo>
                    <a:pt x="0" y="2212"/>
                    <a:pt x="50" y="2212"/>
                    <a:pt x="50" y="2187"/>
                  </a:cubicBezTo>
                  <a:cubicBezTo>
                    <a:pt x="375" y="925"/>
                    <a:pt x="1463" y="113"/>
                    <a:pt x="2787" y="463"/>
                  </a:cubicBezTo>
                  <a:cubicBezTo>
                    <a:pt x="2837" y="475"/>
                    <a:pt x="2862" y="400"/>
                    <a:pt x="2800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8"/>
            <p:cNvSpPr/>
            <p:nvPr/>
          </p:nvSpPr>
          <p:spPr>
            <a:xfrm>
              <a:off x="6798275" y="2819200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550" y="688"/>
                  </a:moveTo>
                  <a:cubicBezTo>
                    <a:pt x="325" y="538"/>
                    <a:pt x="163" y="313"/>
                    <a:pt x="100" y="51"/>
                  </a:cubicBezTo>
                  <a:cubicBezTo>
                    <a:pt x="88" y="1"/>
                    <a:pt x="0" y="1"/>
                    <a:pt x="0" y="63"/>
                  </a:cubicBezTo>
                  <a:cubicBezTo>
                    <a:pt x="50" y="363"/>
                    <a:pt x="238" y="625"/>
                    <a:pt x="513" y="775"/>
                  </a:cubicBezTo>
                  <a:cubicBezTo>
                    <a:pt x="562" y="800"/>
                    <a:pt x="612" y="713"/>
                    <a:pt x="550" y="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8"/>
            <p:cNvSpPr/>
            <p:nvPr/>
          </p:nvSpPr>
          <p:spPr>
            <a:xfrm>
              <a:off x="6794825" y="2818575"/>
              <a:ext cx="5975" cy="16900"/>
            </a:xfrm>
            <a:custGeom>
              <a:avLst/>
              <a:gdLst/>
              <a:ahLst/>
              <a:cxnLst/>
              <a:rect l="l" t="t" r="r" b="b"/>
              <a:pathLst>
                <a:path w="239" h="676" extrusionOk="0">
                  <a:moveTo>
                    <a:pt x="101" y="76"/>
                  </a:moveTo>
                  <a:cubicBezTo>
                    <a:pt x="26" y="238"/>
                    <a:pt x="1" y="426"/>
                    <a:pt x="26" y="613"/>
                  </a:cubicBezTo>
                  <a:cubicBezTo>
                    <a:pt x="38" y="675"/>
                    <a:pt x="138" y="663"/>
                    <a:pt x="138" y="601"/>
                  </a:cubicBezTo>
                  <a:cubicBezTo>
                    <a:pt x="138" y="426"/>
                    <a:pt x="163" y="263"/>
                    <a:pt x="213" y="101"/>
                  </a:cubicBezTo>
                  <a:cubicBezTo>
                    <a:pt x="238" y="26"/>
                    <a:pt x="126" y="1"/>
                    <a:pt x="10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8"/>
            <p:cNvSpPr/>
            <p:nvPr/>
          </p:nvSpPr>
          <p:spPr>
            <a:xfrm>
              <a:off x="6810775" y="2837625"/>
              <a:ext cx="7500" cy="9400"/>
            </a:xfrm>
            <a:custGeom>
              <a:avLst/>
              <a:gdLst/>
              <a:ahLst/>
              <a:cxnLst/>
              <a:rect l="l" t="t" r="r" b="b"/>
              <a:pathLst>
                <a:path w="300" h="376" extrusionOk="0">
                  <a:moveTo>
                    <a:pt x="75" y="101"/>
                  </a:moveTo>
                  <a:cubicBezTo>
                    <a:pt x="112" y="163"/>
                    <a:pt x="87" y="226"/>
                    <a:pt x="38" y="263"/>
                  </a:cubicBezTo>
                  <a:cubicBezTo>
                    <a:pt x="0" y="301"/>
                    <a:pt x="38" y="376"/>
                    <a:pt x="87" y="351"/>
                  </a:cubicBezTo>
                  <a:cubicBezTo>
                    <a:pt x="237" y="288"/>
                    <a:pt x="300" y="113"/>
                    <a:pt x="137" y="26"/>
                  </a:cubicBezTo>
                  <a:cubicBezTo>
                    <a:pt x="87" y="1"/>
                    <a:pt x="38" y="63"/>
                    <a:pt x="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8"/>
            <p:cNvSpPr/>
            <p:nvPr/>
          </p:nvSpPr>
          <p:spPr>
            <a:xfrm>
              <a:off x="6797325" y="2844825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526" y="25"/>
                  </a:moveTo>
                  <a:cubicBezTo>
                    <a:pt x="288" y="188"/>
                    <a:pt x="1" y="450"/>
                    <a:pt x="63" y="763"/>
                  </a:cubicBezTo>
                  <a:cubicBezTo>
                    <a:pt x="76" y="813"/>
                    <a:pt x="138" y="813"/>
                    <a:pt x="151" y="763"/>
                  </a:cubicBezTo>
                  <a:cubicBezTo>
                    <a:pt x="201" y="500"/>
                    <a:pt x="363" y="263"/>
                    <a:pt x="588" y="100"/>
                  </a:cubicBezTo>
                  <a:cubicBezTo>
                    <a:pt x="625" y="63"/>
                    <a:pt x="576" y="0"/>
                    <a:pt x="526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8"/>
            <p:cNvSpPr/>
            <p:nvPr/>
          </p:nvSpPr>
          <p:spPr>
            <a:xfrm>
              <a:off x="6792950" y="2840450"/>
              <a:ext cx="10025" cy="24075"/>
            </a:xfrm>
            <a:custGeom>
              <a:avLst/>
              <a:gdLst/>
              <a:ahLst/>
              <a:cxnLst/>
              <a:rect l="l" t="t" r="r" b="b"/>
              <a:pathLst>
                <a:path w="401" h="963" extrusionOk="0">
                  <a:moveTo>
                    <a:pt x="288" y="850"/>
                  </a:moveTo>
                  <a:cubicBezTo>
                    <a:pt x="113" y="613"/>
                    <a:pt x="188" y="350"/>
                    <a:pt x="351" y="138"/>
                  </a:cubicBezTo>
                  <a:cubicBezTo>
                    <a:pt x="401" y="75"/>
                    <a:pt x="326" y="0"/>
                    <a:pt x="276" y="50"/>
                  </a:cubicBezTo>
                  <a:cubicBezTo>
                    <a:pt x="26" y="275"/>
                    <a:pt x="1" y="663"/>
                    <a:pt x="201" y="925"/>
                  </a:cubicBezTo>
                  <a:cubicBezTo>
                    <a:pt x="238" y="963"/>
                    <a:pt x="326" y="900"/>
                    <a:pt x="2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8"/>
            <p:cNvSpPr/>
            <p:nvPr/>
          </p:nvSpPr>
          <p:spPr>
            <a:xfrm>
              <a:off x="6795150" y="2829825"/>
              <a:ext cx="8150" cy="14075"/>
            </a:xfrm>
            <a:custGeom>
              <a:avLst/>
              <a:gdLst/>
              <a:ahLst/>
              <a:cxnLst/>
              <a:rect l="l" t="t" r="r" b="b"/>
              <a:pathLst>
                <a:path w="326" h="563" extrusionOk="0">
                  <a:moveTo>
                    <a:pt x="263" y="425"/>
                  </a:moveTo>
                  <a:cubicBezTo>
                    <a:pt x="175" y="325"/>
                    <a:pt x="125" y="200"/>
                    <a:pt x="113" y="63"/>
                  </a:cubicBezTo>
                  <a:cubicBezTo>
                    <a:pt x="100" y="1"/>
                    <a:pt x="13" y="26"/>
                    <a:pt x="13" y="76"/>
                  </a:cubicBezTo>
                  <a:cubicBezTo>
                    <a:pt x="0" y="238"/>
                    <a:pt x="63" y="400"/>
                    <a:pt x="188" y="500"/>
                  </a:cubicBezTo>
                  <a:cubicBezTo>
                    <a:pt x="238" y="563"/>
                    <a:pt x="325" y="475"/>
                    <a:pt x="263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8"/>
            <p:cNvSpPr/>
            <p:nvPr/>
          </p:nvSpPr>
          <p:spPr>
            <a:xfrm>
              <a:off x="6781075" y="2835125"/>
              <a:ext cx="12525" cy="14400"/>
            </a:xfrm>
            <a:custGeom>
              <a:avLst/>
              <a:gdLst/>
              <a:ahLst/>
              <a:cxnLst/>
              <a:rect l="l" t="t" r="r" b="b"/>
              <a:pathLst>
                <a:path w="501" h="576" extrusionOk="0">
                  <a:moveTo>
                    <a:pt x="476" y="288"/>
                  </a:moveTo>
                  <a:cubicBezTo>
                    <a:pt x="463" y="163"/>
                    <a:pt x="426" y="38"/>
                    <a:pt x="288" y="13"/>
                  </a:cubicBezTo>
                  <a:cubicBezTo>
                    <a:pt x="163" y="1"/>
                    <a:pt x="63" y="88"/>
                    <a:pt x="63" y="213"/>
                  </a:cubicBezTo>
                  <a:cubicBezTo>
                    <a:pt x="1" y="501"/>
                    <a:pt x="463" y="576"/>
                    <a:pt x="488" y="263"/>
                  </a:cubicBezTo>
                  <a:cubicBezTo>
                    <a:pt x="501" y="188"/>
                    <a:pt x="376" y="176"/>
                    <a:pt x="363" y="251"/>
                  </a:cubicBezTo>
                  <a:cubicBezTo>
                    <a:pt x="363" y="263"/>
                    <a:pt x="363" y="276"/>
                    <a:pt x="351" y="288"/>
                  </a:cubicBezTo>
                  <a:cubicBezTo>
                    <a:pt x="351" y="376"/>
                    <a:pt x="488" y="376"/>
                    <a:pt x="476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8"/>
            <p:cNvSpPr/>
            <p:nvPr/>
          </p:nvSpPr>
          <p:spPr>
            <a:xfrm>
              <a:off x="695500" y="2835450"/>
              <a:ext cx="104675" cy="111250"/>
            </a:xfrm>
            <a:custGeom>
              <a:avLst/>
              <a:gdLst/>
              <a:ahLst/>
              <a:cxnLst/>
              <a:rect l="l" t="t" r="r" b="b"/>
              <a:pathLst>
                <a:path w="4187" h="4450" extrusionOk="0">
                  <a:moveTo>
                    <a:pt x="288" y="2650"/>
                  </a:moveTo>
                  <a:cubicBezTo>
                    <a:pt x="100" y="1075"/>
                    <a:pt x="1912" y="0"/>
                    <a:pt x="3124" y="1125"/>
                  </a:cubicBezTo>
                  <a:cubicBezTo>
                    <a:pt x="4062" y="2000"/>
                    <a:pt x="3624" y="3475"/>
                    <a:pt x="2974" y="4374"/>
                  </a:cubicBezTo>
                  <a:cubicBezTo>
                    <a:pt x="2949" y="4412"/>
                    <a:pt x="2999" y="4449"/>
                    <a:pt x="3037" y="4424"/>
                  </a:cubicBezTo>
                  <a:cubicBezTo>
                    <a:pt x="3974" y="3412"/>
                    <a:pt x="4187" y="1475"/>
                    <a:pt x="2799" y="738"/>
                  </a:cubicBezTo>
                  <a:cubicBezTo>
                    <a:pt x="1450" y="25"/>
                    <a:pt x="0" y="1213"/>
                    <a:pt x="188" y="2650"/>
                  </a:cubicBezTo>
                  <a:cubicBezTo>
                    <a:pt x="188" y="2712"/>
                    <a:pt x="300" y="2725"/>
                    <a:pt x="2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8"/>
            <p:cNvSpPr/>
            <p:nvPr/>
          </p:nvSpPr>
          <p:spPr>
            <a:xfrm>
              <a:off x="628000" y="2941675"/>
              <a:ext cx="146875" cy="263700"/>
            </a:xfrm>
            <a:custGeom>
              <a:avLst/>
              <a:gdLst/>
              <a:ahLst/>
              <a:cxnLst/>
              <a:rect l="l" t="t" r="r" b="b"/>
              <a:pathLst>
                <a:path w="5875" h="10548" extrusionOk="0">
                  <a:moveTo>
                    <a:pt x="5812" y="25"/>
                  </a:moveTo>
                  <a:cubicBezTo>
                    <a:pt x="3937" y="1350"/>
                    <a:pt x="1513" y="2550"/>
                    <a:pt x="738" y="4862"/>
                  </a:cubicBezTo>
                  <a:cubicBezTo>
                    <a:pt x="151" y="6599"/>
                    <a:pt x="1" y="9073"/>
                    <a:pt x="1263" y="10523"/>
                  </a:cubicBezTo>
                  <a:cubicBezTo>
                    <a:pt x="1288" y="10548"/>
                    <a:pt x="1338" y="10510"/>
                    <a:pt x="1313" y="10485"/>
                  </a:cubicBezTo>
                  <a:cubicBezTo>
                    <a:pt x="113" y="8848"/>
                    <a:pt x="288" y="6086"/>
                    <a:pt x="1138" y="4324"/>
                  </a:cubicBezTo>
                  <a:cubicBezTo>
                    <a:pt x="2063" y="2412"/>
                    <a:pt x="4175" y="1300"/>
                    <a:pt x="5837" y="100"/>
                  </a:cubicBezTo>
                  <a:cubicBezTo>
                    <a:pt x="5874" y="63"/>
                    <a:pt x="5837" y="0"/>
                    <a:pt x="5799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8"/>
            <p:cNvSpPr/>
            <p:nvPr/>
          </p:nvSpPr>
          <p:spPr>
            <a:xfrm>
              <a:off x="668000" y="31378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8" y="2925"/>
                  </a:moveTo>
                  <a:cubicBezTo>
                    <a:pt x="900" y="3424"/>
                    <a:pt x="2075" y="3624"/>
                    <a:pt x="2812" y="2787"/>
                  </a:cubicBezTo>
                  <a:cubicBezTo>
                    <a:pt x="3237" y="2312"/>
                    <a:pt x="3400" y="1175"/>
                    <a:pt x="2975" y="625"/>
                  </a:cubicBezTo>
                  <a:cubicBezTo>
                    <a:pt x="2500" y="0"/>
                    <a:pt x="1350" y="88"/>
                    <a:pt x="1025" y="825"/>
                  </a:cubicBezTo>
                  <a:cubicBezTo>
                    <a:pt x="813" y="1262"/>
                    <a:pt x="838" y="1775"/>
                    <a:pt x="1088" y="2200"/>
                  </a:cubicBezTo>
                  <a:cubicBezTo>
                    <a:pt x="1450" y="2837"/>
                    <a:pt x="2425" y="3237"/>
                    <a:pt x="2537" y="3987"/>
                  </a:cubicBezTo>
                  <a:cubicBezTo>
                    <a:pt x="2537" y="4012"/>
                    <a:pt x="2575" y="4012"/>
                    <a:pt x="2575" y="3987"/>
                  </a:cubicBezTo>
                  <a:cubicBezTo>
                    <a:pt x="2562" y="3574"/>
                    <a:pt x="2287" y="3337"/>
                    <a:pt x="2000" y="3062"/>
                  </a:cubicBezTo>
                  <a:cubicBezTo>
                    <a:pt x="1713" y="2787"/>
                    <a:pt x="1350" y="2500"/>
                    <a:pt x="1188" y="2150"/>
                  </a:cubicBezTo>
                  <a:cubicBezTo>
                    <a:pt x="825" y="1287"/>
                    <a:pt x="1075" y="288"/>
                    <a:pt x="2200" y="425"/>
                  </a:cubicBezTo>
                  <a:cubicBezTo>
                    <a:pt x="2550" y="350"/>
                    <a:pt x="2762" y="488"/>
                    <a:pt x="2837" y="838"/>
                  </a:cubicBezTo>
                  <a:cubicBezTo>
                    <a:pt x="2975" y="913"/>
                    <a:pt x="3050" y="1063"/>
                    <a:pt x="3050" y="1212"/>
                  </a:cubicBezTo>
                  <a:cubicBezTo>
                    <a:pt x="3062" y="1275"/>
                    <a:pt x="3062" y="1337"/>
                    <a:pt x="3050" y="1400"/>
                  </a:cubicBezTo>
                  <a:cubicBezTo>
                    <a:pt x="3087" y="1650"/>
                    <a:pt x="3075" y="1912"/>
                    <a:pt x="3025" y="2162"/>
                  </a:cubicBezTo>
                  <a:cubicBezTo>
                    <a:pt x="2687" y="3524"/>
                    <a:pt x="1025" y="3399"/>
                    <a:pt x="75" y="2862"/>
                  </a:cubicBezTo>
                  <a:cubicBezTo>
                    <a:pt x="38" y="2837"/>
                    <a:pt x="0" y="2900"/>
                    <a:pt x="38" y="2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8"/>
            <p:cNvSpPr/>
            <p:nvPr/>
          </p:nvSpPr>
          <p:spPr>
            <a:xfrm>
              <a:off x="722350" y="3245025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01" y="51"/>
                  </a:moveTo>
                  <a:cubicBezTo>
                    <a:pt x="476" y="825"/>
                    <a:pt x="238" y="1438"/>
                    <a:pt x="13" y="2163"/>
                  </a:cubicBezTo>
                  <a:cubicBezTo>
                    <a:pt x="1" y="2200"/>
                    <a:pt x="51" y="2213"/>
                    <a:pt x="76" y="2188"/>
                  </a:cubicBezTo>
                  <a:cubicBezTo>
                    <a:pt x="488" y="1588"/>
                    <a:pt x="551" y="738"/>
                    <a:pt x="476" y="51"/>
                  </a:cubicBezTo>
                  <a:cubicBezTo>
                    <a:pt x="476" y="1"/>
                    <a:pt x="388" y="1"/>
                    <a:pt x="4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8"/>
            <p:cNvSpPr/>
            <p:nvPr/>
          </p:nvSpPr>
          <p:spPr>
            <a:xfrm>
              <a:off x="692050" y="2972300"/>
              <a:ext cx="96575" cy="82175"/>
            </a:xfrm>
            <a:custGeom>
              <a:avLst/>
              <a:gdLst/>
              <a:ahLst/>
              <a:cxnLst/>
              <a:rect l="l" t="t" r="r" b="b"/>
              <a:pathLst>
                <a:path w="3863" h="3287" extrusionOk="0">
                  <a:moveTo>
                    <a:pt x="63" y="1100"/>
                  </a:moveTo>
                  <a:cubicBezTo>
                    <a:pt x="738" y="575"/>
                    <a:pt x="1563" y="113"/>
                    <a:pt x="2450" y="350"/>
                  </a:cubicBezTo>
                  <a:cubicBezTo>
                    <a:pt x="2900" y="487"/>
                    <a:pt x="3287" y="812"/>
                    <a:pt x="3500" y="1250"/>
                  </a:cubicBezTo>
                  <a:cubicBezTo>
                    <a:pt x="3650" y="1525"/>
                    <a:pt x="3737" y="1837"/>
                    <a:pt x="3737" y="2149"/>
                  </a:cubicBezTo>
                  <a:cubicBezTo>
                    <a:pt x="3725" y="2887"/>
                    <a:pt x="3300" y="3037"/>
                    <a:pt x="2463" y="2612"/>
                  </a:cubicBezTo>
                  <a:cubicBezTo>
                    <a:pt x="2500" y="2574"/>
                    <a:pt x="2463" y="2512"/>
                    <a:pt x="2425" y="2537"/>
                  </a:cubicBezTo>
                  <a:cubicBezTo>
                    <a:pt x="2050" y="2824"/>
                    <a:pt x="2463" y="3162"/>
                    <a:pt x="2812" y="3212"/>
                  </a:cubicBezTo>
                  <a:cubicBezTo>
                    <a:pt x="3475" y="3287"/>
                    <a:pt x="3862" y="2612"/>
                    <a:pt x="3837" y="2037"/>
                  </a:cubicBezTo>
                  <a:cubicBezTo>
                    <a:pt x="3812" y="1237"/>
                    <a:pt x="3250" y="450"/>
                    <a:pt x="2475" y="250"/>
                  </a:cubicBezTo>
                  <a:cubicBezTo>
                    <a:pt x="1550" y="0"/>
                    <a:pt x="701" y="475"/>
                    <a:pt x="26" y="1050"/>
                  </a:cubicBezTo>
                  <a:cubicBezTo>
                    <a:pt x="1" y="1075"/>
                    <a:pt x="38" y="1112"/>
                    <a:pt x="63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8"/>
            <p:cNvSpPr/>
            <p:nvPr/>
          </p:nvSpPr>
          <p:spPr>
            <a:xfrm>
              <a:off x="720175" y="2958850"/>
              <a:ext cx="110625" cy="22825"/>
            </a:xfrm>
            <a:custGeom>
              <a:avLst/>
              <a:gdLst/>
              <a:ahLst/>
              <a:cxnLst/>
              <a:rect l="l" t="t" r="r" b="b"/>
              <a:pathLst>
                <a:path w="4425" h="913" extrusionOk="0">
                  <a:moveTo>
                    <a:pt x="100" y="875"/>
                  </a:moveTo>
                  <a:cubicBezTo>
                    <a:pt x="1100" y="38"/>
                    <a:pt x="3250" y="1"/>
                    <a:pt x="4362" y="588"/>
                  </a:cubicBezTo>
                  <a:cubicBezTo>
                    <a:pt x="4399" y="601"/>
                    <a:pt x="4424" y="551"/>
                    <a:pt x="4399" y="526"/>
                  </a:cubicBezTo>
                  <a:cubicBezTo>
                    <a:pt x="3712" y="1"/>
                    <a:pt x="2725" y="88"/>
                    <a:pt x="1912" y="176"/>
                  </a:cubicBezTo>
                  <a:cubicBezTo>
                    <a:pt x="1250" y="251"/>
                    <a:pt x="563" y="376"/>
                    <a:pt x="38" y="825"/>
                  </a:cubicBezTo>
                  <a:cubicBezTo>
                    <a:pt x="0" y="863"/>
                    <a:pt x="63" y="913"/>
                    <a:pt x="100" y="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8"/>
            <p:cNvSpPr/>
            <p:nvPr/>
          </p:nvSpPr>
          <p:spPr>
            <a:xfrm>
              <a:off x="83015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126"/>
                  </a:moveTo>
                  <a:cubicBezTo>
                    <a:pt x="0" y="213"/>
                    <a:pt x="25" y="325"/>
                    <a:pt x="88" y="388"/>
                  </a:cubicBezTo>
                  <a:cubicBezTo>
                    <a:pt x="163" y="450"/>
                    <a:pt x="250" y="475"/>
                    <a:pt x="338" y="463"/>
                  </a:cubicBezTo>
                  <a:cubicBezTo>
                    <a:pt x="375" y="450"/>
                    <a:pt x="400" y="438"/>
                    <a:pt x="425" y="425"/>
                  </a:cubicBezTo>
                  <a:cubicBezTo>
                    <a:pt x="450" y="388"/>
                    <a:pt x="463" y="350"/>
                    <a:pt x="463" y="313"/>
                  </a:cubicBezTo>
                  <a:cubicBezTo>
                    <a:pt x="488" y="188"/>
                    <a:pt x="425" y="63"/>
                    <a:pt x="300" y="13"/>
                  </a:cubicBezTo>
                  <a:cubicBezTo>
                    <a:pt x="175" y="1"/>
                    <a:pt x="50" y="101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8"/>
            <p:cNvSpPr/>
            <p:nvPr/>
          </p:nvSpPr>
          <p:spPr>
            <a:xfrm>
              <a:off x="828275" y="296542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63" y="275"/>
                  </a:moveTo>
                  <a:cubicBezTo>
                    <a:pt x="0" y="438"/>
                    <a:pt x="88" y="625"/>
                    <a:pt x="263" y="675"/>
                  </a:cubicBezTo>
                  <a:cubicBezTo>
                    <a:pt x="425" y="712"/>
                    <a:pt x="575" y="650"/>
                    <a:pt x="588" y="487"/>
                  </a:cubicBezTo>
                  <a:cubicBezTo>
                    <a:pt x="650" y="88"/>
                    <a:pt x="88" y="0"/>
                    <a:pt x="88" y="400"/>
                  </a:cubicBezTo>
                  <a:cubicBezTo>
                    <a:pt x="88" y="438"/>
                    <a:pt x="163" y="450"/>
                    <a:pt x="163" y="413"/>
                  </a:cubicBezTo>
                  <a:cubicBezTo>
                    <a:pt x="488" y="288"/>
                    <a:pt x="563" y="313"/>
                    <a:pt x="388" y="462"/>
                  </a:cubicBezTo>
                  <a:cubicBezTo>
                    <a:pt x="275" y="637"/>
                    <a:pt x="213" y="587"/>
                    <a:pt x="175" y="300"/>
                  </a:cubicBezTo>
                  <a:cubicBezTo>
                    <a:pt x="188" y="238"/>
                    <a:pt x="88" y="200"/>
                    <a:pt x="63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8"/>
            <p:cNvSpPr/>
            <p:nvPr/>
          </p:nvSpPr>
          <p:spPr>
            <a:xfrm>
              <a:off x="662375" y="3207225"/>
              <a:ext cx="3150" cy="2850"/>
            </a:xfrm>
            <a:custGeom>
              <a:avLst/>
              <a:gdLst/>
              <a:ahLst/>
              <a:cxnLst/>
              <a:rect l="l" t="t" r="r" b="b"/>
              <a:pathLst>
                <a:path w="126" h="114" extrusionOk="0">
                  <a:moveTo>
                    <a:pt x="63" y="101"/>
                  </a:moveTo>
                  <a:lnTo>
                    <a:pt x="88" y="88"/>
                  </a:lnTo>
                  <a:cubicBezTo>
                    <a:pt x="126" y="76"/>
                    <a:pt x="126" y="38"/>
                    <a:pt x="88" y="26"/>
                  </a:cubicBezTo>
                  <a:lnTo>
                    <a:pt x="63" y="13"/>
                  </a:lnTo>
                  <a:cubicBezTo>
                    <a:pt x="1" y="1"/>
                    <a:pt x="1" y="113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8"/>
            <p:cNvSpPr/>
            <p:nvPr/>
          </p:nvSpPr>
          <p:spPr>
            <a:xfrm>
              <a:off x="705800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13" y="25"/>
                  </a:moveTo>
                  <a:cubicBezTo>
                    <a:pt x="76" y="225"/>
                    <a:pt x="1" y="1175"/>
                    <a:pt x="138" y="1637"/>
                  </a:cubicBezTo>
                  <a:cubicBezTo>
                    <a:pt x="163" y="1687"/>
                    <a:pt x="251" y="1675"/>
                    <a:pt x="238" y="1612"/>
                  </a:cubicBezTo>
                  <a:cubicBezTo>
                    <a:pt x="201" y="1375"/>
                    <a:pt x="188" y="1125"/>
                    <a:pt x="226" y="887"/>
                  </a:cubicBezTo>
                  <a:cubicBezTo>
                    <a:pt x="263" y="650"/>
                    <a:pt x="375" y="225"/>
                    <a:pt x="638" y="125"/>
                  </a:cubicBezTo>
                  <a:cubicBezTo>
                    <a:pt x="700" y="100"/>
                    <a:pt x="675" y="0"/>
                    <a:pt x="60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8"/>
            <p:cNvSpPr/>
            <p:nvPr/>
          </p:nvSpPr>
          <p:spPr>
            <a:xfrm>
              <a:off x="708300" y="32978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113" y="1638"/>
                  </a:moveTo>
                  <a:cubicBezTo>
                    <a:pt x="475" y="1288"/>
                    <a:pt x="788" y="563"/>
                    <a:pt x="638" y="63"/>
                  </a:cubicBezTo>
                  <a:cubicBezTo>
                    <a:pt x="625" y="1"/>
                    <a:pt x="538" y="26"/>
                    <a:pt x="550" y="88"/>
                  </a:cubicBezTo>
                  <a:cubicBezTo>
                    <a:pt x="600" y="625"/>
                    <a:pt x="413" y="1175"/>
                    <a:pt x="38" y="1575"/>
                  </a:cubicBezTo>
                  <a:cubicBezTo>
                    <a:pt x="1" y="1613"/>
                    <a:pt x="63" y="1688"/>
                    <a:pt x="113" y="1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8"/>
            <p:cNvSpPr/>
            <p:nvPr/>
          </p:nvSpPr>
          <p:spPr>
            <a:xfrm>
              <a:off x="732050" y="323752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25" y="51"/>
                  </a:moveTo>
                  <a:cubicBezTo>
                    <a:pt x="0" y="388"/>
                    <a:pt x="175" y="663"/>
                    <a:pt x="388" y="913"/>
                  </a:cubicBezTo>
                  <a:cubicBezTo>
                    <a:pt x="563" y="1163"/>
                    <a:pt x="850" y="1313"/>
                    <a:pt x="1150" y="1325"/>
                  </a:cubicBezTo>
                  <a:cubicBezTo>
                    <a:pt x="1200" y="1325"/>
                    <a:pt x="1200" y="1250"/>
                    <a:pt x="1163" y="1250"/>
                  </a:cubicBezTo>
                  <a:cubicBezTo>
                    <a:pt x="875" y="1225"/>
                    <a:pt x="613" y="1088"/>
                    <a:pt x="450" y="863"/>
                  </a:cubicBezTo>
                  <a:cubicBezTo>
                    <a:pt x="263" y="613"/>
                    <a:pt x="88" y="363"/>
                    <a:pt x="100" y="51"/>
                  </a:cubicBezTo>
                  <a:cubicBezTo>
                    <a:pt x="100" y="1"/>
                    <a:pt x="25" y="1"/>
                    <a:pt x="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/>
            <p:cNvSpPr/>
            <p:nvPr/>
          </p:nvSpPr>
          <p:spPr>
            <a:xfrm>
              <a:off x="732675" y="3237850"/>
              <a:ext cx="29375" cy="33125"/>
            </a:xfrm>
            <a:custGeom>
              <a:avLst/>
              <a:gdLst/>
              <a:ahLst/>
              <a:cxnLst/>
              <a:rect l="l" t="t" r="r" b="b"/>
              <a:pathLst>
                <a:path w="1175" h="1325" extrusionOk="0">
                  <a:moveTo>
                    <a:pt x="1163" y="1262"/>
                  </a:moveTo>
                  <a:cubicBezTo>
                    <a:pt x="1088" y="700"/>
                    <a:pt x="675" y="125"/>
                    <a:pt x="100" y="13"/>
                  </a:cubicBezTo>
                  <a:cubicBezTo>
                    <a:pt x="38" y="0"/>
                    <a:pt x="0" y="75"/>
                    <a:pt x="50" y="113"/>
                  </a:cubicBezTo>
                  <a:cubicBezTo>
                    <a:pt x="288" y="250"/>
                    <a:pt x="525" y="313"/>
                    <a:pt x="700" y="550"/>
                  </a:cubicBezTo>
                  <a:cubicBezTo>
                    <a:pt x="875" y="763"/>
                    <a:pt x="1013" y="1012"/>
                    <a:pt x="1100" y="1287"/>
                  </a:cubicBezTo>
                  <a:cubicBezTo>
                    <a:pt x="1113" y="1325"/>
                    <a:pt x="1175" y="1312"/>
                    <a:pt x="1163" y="1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/>
            <p:cNvSpPr/>
            <p:nvPr/>
          </p:nvSpPr>
          <p:spPr>
            <a:xfrm>
              <a:off x="739850" y="2929475"/>
              <a:ext cx="86875" cy="38475"/>
            </a:xfrm>
            <a:custGeom>
              <a:avLst/>
              <a:gdLst/>
              <a:ahLst/>
              <a:cxnLst/>
              <a:rect l="l" t="t" r="r" b="b"/>
              <a:pathLst>
                <a:path w="3475" h="1539" extrusionOk="0">
                  <a:moveTo>
                    <a:pt x="76" y="1513"/>
                  </a:moveTo>
                  <a:cubicBezTo>
                    <a:pt x="1075" y="801"/>
                    <a:pt x="2213" y="326"/>
                    <a:pt x="3412" y="101"/>
                  </a:cubicBezTo>
                  <a:cubicBezTo>
                    <a:pt x="3475" y="88"/>
                    <a:pt x="3450" y="1"/>
                    <a:pt x="3387" y="13"/>
                  </a:cubicBezTo>
                  <a:cubicBezTo>
                    <a:pt x="2175" y="226"/>
                    <a:pt x="1025" y="726"/>
                    <a:pt x="38" y="1451"/>
                  </a:cubicBezTo>
                  <a:cubicBezTo>
                    <a:pt x="1" y="1476"/>
                    <a:pt x="38" y="1538"/>
                    <a:pt x="76" y="1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/>
            <p:cNvSpPr/>
            <p:nvPr/>
          </p:nvSpPr>
          <p:spPr>
            <a:xfrm>
              <a:off x="824200" y="291917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88" y="525"/>
                  </a:moveTo>
                  <a:cubicBezTo>
                    <a:pt x="288" y="713"/>
                    <a:pt x="651" y="475"/>
                    <a:pt x="451" y="238"/>
                  </a:cubicBezTo>
                  <a:cubicBezTo>
                    <a:pt x="238" y="1"/>
                    <a:pt x="1" y="338"/>
                    <a:pt x="101" y="563"/>
                  </a:cubicBezTo>
                  <a:cubicBezTo>
                    <a:pt x="113" y="600"/>
                    <a:pt x="176" y="575"/>
                    <a:pt x="176" y="538"/>
                  </a:cubicBezTo>
                  <a:cubicBezTo>
                    <a:pt x="163" y="500"/>
                    <a:pt x="163" y="463"/>
                    <a:pt x="176" y="425"/>
                  </a:cubicBezTo>
                  <a:cubicBezTo>
                    <a:pt x="176" y="351"/>
                    <a:pt x="176" y="351"/>
                    <a:pt x="151" y="463"/>
                  </a:cubicBezTo>
                  <a:cubicBezTo>
                    <a:pt x="101" y="425"/>
                    <a:pt x="38" y="488"/>
                    <a:pt x="88" y="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/>
            <p:cNvSpPr/>
            <p:nvPr/>
          </p:nvSpPr>
          <p:spPr>
            <a:xfrm>
              <a:off x="728300" y="2974800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225"/>
                  </a:moveTo>
                  <a:cubicBezTo>
                    <a:pt x="1288" y="87"/>
                    <a:pt x="2287" y="425"/>
                    <a:pt x="3225" y="1200"/>
                  </a:cubicBezTo>
                  <a:cubicBezTo>
                    <a:pt x="3250" y="1225"/>
                    <a:pt x="3287" y="1187"/>
                    <a:pt x="3262" y="1150"/>
                  </a:cubicBezTo>
                  <a:cubicBezTo>
                    <a:pt x="2537" y="212"/>
                    <a:pt x="1163" y="0"/>
                    <a:pt x="63" y="137"/>
                  </a:cubicBezTo>
                  <a:cubicBezTo>
                    <a:pt x="0" y="137"/>
                    <a:pt x="0" y="237"/>
                    <a:pt x="6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/>
            <p:cNvSpPr/>
            <p:nvPr/>
          </p:nvSpPr>
          <p:spPr>
            <a:xfrm>
              <a:off x="805150" y="3001975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475"/>
                  </a:moveTo>
                  <a:cubicBezTo>
                    <a:pt x="550" y="513"/>
                    <a:pt x="600" y="50"/>
                    <a:pt x="288" y="25"/>
                  </a:cubicBezTo>
                  <a:cubicBezTo>
                    <a:pt x="1" y="0"/>
                    <a:pt x="26" y="425"/>
                    <a:pt x="313" y="425"/>
                  </a:cubicBezTo>
                  <a:cubicBezTo>
                    <a:pt x="350" y="425"/>
                    <a:pt x="363" y="375"/>
                    <a:pt x="325" y="363"/>
                  </a:cubicBezTo>
                  <a:cubicBezTo>
                    <a:pt x="275" y="300"/>
                    <a:pt x="250" y="325"/>
                    <a:pt x="250" y="413"/>
                  </a:cubicBezTo>
                  <a:cubicBezTo>
                    <a:pt x="213" y="413"/>
                    <a:pt x="213" y="475"/>
                    <a:pt x="25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/>
            <p:cNvSpPr/>
            <p:nvPr/>
          </p:nvSpPr>
          <p:spPr>
            <a:xfrm>
              <a:off x="644875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6" y="51"/>
                  </a:moveTo>
                  <a:cubicBezTo>
                    <a:pt x="1275" y="3362"/>
                    <a:pt x="2413" y="6049"/>
                    <a:pt x="388" y="9373"/>
                  </a:cubicBezTo>
                  <a:cubicBezTo>
                    <a:pt x="338" y="9448"/>
                    <a:pt x="451" y="9498"/>
                    <a:pt x="488" y="9436"/>
                  </a:cubicBezTo>
                  <a:cubicBezTo>
                    <a:pt x="1438" y="8024"/>
                    <a:pt x="1838" y="6749"/>
                    <a:pt x="1675" y="5050"/>
                  </a:cubicBezTo>
                  <a:cubicBezTo>
                    <a:pt x="1488" y="3113"/>
                    <a:pt x="776" y="1813"/>
                    <a:pt x="76" y="38"/>
                  </a:cubicBezTo>
                  <a:cubicBezTo>
                    <a:pt x="63" y="1"/>
                    <a:pt x="1" y="13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/>
            <p:cNvSpPr/>
            <p:nvPr/>
          </p:nvSpPr>
          <p:spPr>
            <a:xfrm>
              <a:off x="699875" y="2899175"/>
              <a:ext cx="49375" cy="31900"/>
            </a:xfrm>
            <a:custGeom>
              <a:avLst/>
              <a:gdLst/>
              <a:ahLst/>
              <a:cxnLst/>
              <a:rect l="l" t="t" r="r" b="b"/>
              <a:pathLst>
                <a:path w="1975" h="1276" extrusionOk="0">
                  <a:moveTo>
                    <a:pt x="13" y="63"/>
                  </a:moveTo>
                  <a:cubicBezTo>
                    <a:pt x="100" y="613"/>
                    <a:pt x="450" y="1151"/>
                    <a:pt x="1062" y="1213"/>
                  </a:cubicBezTo>
                  <a:cubicBezTo>
                    <a:pt x="1550" y="1275"/>
                    <a:pt x="1975" y="888"/>
                    <a:pt x="1975" y="401"/>
                  </a:cubicBezTo>
                  <a:cubicBezTo>
                    <a:pt x="1975" y="326"/>
                    <a:pt x="1862" y="326"/>
                    <a:pt x="1862" y="401"/>
                  </a:cubicBezTo>
                  <a:cubicBezTo>
                    <a:pt x="1850" y="976"/>
                    <a:pt x="1275" y="1263"/>
                    <a:pt x="775" y="1026"/>
                  </a:cubicBezTo>
                  <a:cubicBezTo>
                    <a:pt x="363" y="838"/>
                    <a:pt x="163" y="463"/>
                    <a:pt x="75" y="38"/>
                  </a:cubicBezTo>
                  <a:cubicBezTo>
                    <a:pt x="63" y="1"/>
                    <a:pt x="0" y="13"/>
                    <a:pt x="13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/>
            <p:cNvSpPr/>
            <p:nvPr/>
          </p:nvSpPr>
          <p:spPr>
            <a:xfrm>
              <a:off x="674550" y="3113825"/>
              <a:ext cx="31600" cy="62800"/>
            </a:xfrm>
            <a:custGeom>
              <a:avLst/>
              <a:gdLst/>
              <a:ahLst/>
              <a:cxnLst/>
              <a:rect l="l" t="t" r="r" b="b"/>
              <a:pathLst>
                <a:path w="1264" h="2512" extrusionOk="0">
                  <a:moveTo>
                    <a:pt x="726" y="2449"/>
                  </a:moveTo>
                  <a:cubicBezTo>
                    <a:pt x="713" y="1825"/>
                    <a:pt x="1263" y="1325"/>
                    <a:pt x="1038" y="687"/>
                  </a:cubicBezTo>
                  <a:cubicBezTo>
                    <a:pt x="888" y="275"/>
                    <a:pt x="488" y="0"/>
                    <a:pt x="51" y="13"/>
                  </a:cubicBezTo>
                  <a:cubicBezTo>
                    <a:pt x="13" y="13"/>
                    <a:pt x="1" y="75"/>
                    <a:pt x="38" y="88"/>
                  </a:cubicBezTo>
                  <a:cubicBezTo>
                    <a:pt x="838" y="200"/>
                    <a:pt x="1138" y="875"/>
                    <a:pt x="838" y="1575"/>
                  </a:cubicBezTo>
                  <a:cubicBezTo>
                    <a:pt x="701" y="1850"/>
                    <a:pt x="638" y="2149"/>
                    <a:pt x="651" y="2449"/>
                  </a:cubicBezTo>
                  <a:cubicBezTo>
                    <a:pt x="651" y="2499"/>
                    <a:pt x="726" y="2512"/>
                    <a:pt x="7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/>
            <p:cNvSpPr/>
            <p:nvPr/>
          </p:nvSpPr>
          <p:spPr>
            <a:xfrm>
              <a:off x="658950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25" y="113"/>
                  </a:moveTo>
                  <a:cubicBezTo>
                    <a:pt x="525" y="0"/>
                    <a:pt x="275" y="163"/>
                    <a:pt x="163" y="437"/>
                  </a:cubicBezTo>
                  <a:cubicBezTo>
                    <a:pt x="75" y="675"/>
                    <a:pt x="0" y="1062"/>
                    <a:pt x="250" y="1212"/>
                  </a:cubicBezTo>
                  <a:cubicBezTo>
                    <a:pt x="275" y="1225"/>
                    <a:pt x="313" y="1200"/>
                    <a:pt x="300" y="1162"/>
                  </a:cubicBezTo>
                  <a:cubicBezTo>
                    <a:pt x="50" y="837"/>
                    <a:pt x="275" y="0"/>
                    <a:pt x="800" y="175"/>
                  </a:cubicBezTo>
                  <a:cubicBezTo>
                    <a:pt x="850" y="200"/>
                    <a:pt x="862" y="125"/>
                    <a:pt x="825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/>
            <p:cNvSpPr/>
            <p:nvPr/>
          </p:nvSpPr>
          <p:spPr>
            <a:xfrm>
              <a:off x="762050" y="2872625"/>
              <a:ext cx="56250" cy="81250"/>
            </a:xfrm>
            <a:custGeom>
              <a:avLst/>
              <a:gdLst/>
              <a:ahLst/>
              <a:cxnLst/>
              <a:rect l="l" t="t" r="r" b="b"/>
              <a:pathLst>
                <a:path w="2250" h="3250" extrusionOk="0">
                  <a:moveTo>
                    <a:pt x="87" y="3212"/>
                  </a:moveTo>
                  <a:cubicBezTo>
                    <a:pt x="1037" y="2425"/>
                    <a:pt x="2249" y="1450"/>
                    <a:pt x="1962" y="51"/>
                  </a:cubicBezTo>
                  <a:cubicBezTo>
                    <a:pt x="1949" y="1"/>
                    <a:pt x="1862" y="26"/>
                    <a:pt x="1875" y="76"/>
                  </a:cubicBezTo>
                  <a:cubicBezTo>
                    <a:pt x="2062" y="1463"/>
                    <a:pt x="987" y="2350"/>
                    <a:pt x="37" y="3162"/>
                  </a:cubicBezTo>
                  <a:cubicBezTo>
                    <a:pt x="0" y="3187"/>
                    <a:pt x="62" y="3250"/>
                    <a:pt x="100" y="32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/>
            <p:cNvSpPr/>
            <p:nvPr/>
          </p:nvSpPr>
          <p:spPr>
            <a:xfrm>
              <a:off x="710800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101" y="1175"/>
                  </a:moveTo>
                  <a:cubicBezTo>
                    <a:pt x="126" y="775"/>
                    <a:pt x="288" y="388"/>
                    <a:pt x="575" y="100"/>
                  </a:cubicBezTo>
                  <a:cubicBezTo>
                    <a:pt x="613" y="63"/>
                    <a:pt x="563" y="0"/>
                    <a:pt x="525" y="25"/>
                  </a:cubicBezTo>
                  <a:cubicBezTo>
                    <a:pt x="350" y="150"/>
                    <a:pt x="225" y="325"/>
                    <a:pt x="163" y="525"/>
                  </a:cubicBezTo>
                  <a:cubicBezTo>
                    <a:pt x="51" y="725"/>
                    <a:pt x="1" y="950"/>
                    <a:pt x="13" y="1175"/>
                  </a:cubicBezTo>
                  <a:cubicBezTo>
                    <a:pt x="13" y="1237"/>
                    <a:pt x="113" y="1237"/>
                    <a:pt x="11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/>
            <p:cNvSpPr/>
            <p:nvPr/>
          </p:nvSpPr>
          <p:spPr>
            <a:xfrm>
              <a:off x="710175" y="31016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550" y="101"/>
                  </a:moveTo>
                  <a:cubicBezTo>
                    <a:pt x="763" y="538"/>
                    <a:pt x="475" y="1050"/>
                    <a:pt x="51" y="1250"/>
                  </a:cubicBezTo>
                  <a:cubicBezTo>
                    <a:pt x="1" y="1275"/>
                    <a:pt x="38" y="1375"/>
                    <a:pt x="101" y="1350"/>
                  </a:cubicBezTo>
                  <a:cubicBezTo>
                    <a:pt x="575" y="1138"/>
                    <a:pt x="875" y="538"/>
                    <a:pt x="638" y="51"/>
                  </a:cubicBezTo>
                  <a:cubicBezTo>
                    <a:pt x="613" y="1"/>
                    <a:pt x="525" y="51"/>
                    <a:pt x="550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/>
            <p:cNvSpPr/>
            <p:nvPr/>
          </p:nvSpPr>
          <p:spPr>
            <a:xfrm>
              <a:off x="669550" y="3338125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576" y="51"/>
                  </a:moveTo>
                  <a:cubicBezTo>
                    <a:pt x="263" y="1638"/>
                    <a:pt x="1" y="5074"/>
                    <a:pt x="2350" y="5287"/>
                  </a:cubicBezTo>
                  <a:cubicBezTo>
                    <a:pt x="2400" y="5287"/>
                    <a:pt x="2388" y="5224"/>
                    <a:pt x="2350" y="5212"/>
                  </a:cubicBezTo>
                  <a:cubicBezTo>
                    <a:pt x="63" y="4912"/>
                    <a:pt x="363" y="1600"/>
                    <a:pt x="651" y="63"/>
                  </a:cubicBezTo>
                  <a:cubicBezTo>
                    <a:pt x="663" y="13"/>
                    <a:pt x="588" y="1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/>
            <p:cNvSpPr/>
            <p:nvPr/>
          </p:nvSpPr>
          <p:spPr>
            <a:xfrm>
              <a:off x="701750" y="3402175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13" y="1500"/>
                  </a:moveTo>
                  <a:cubicBezTo>
                    <a:pt x="350" y="2175"/>
                    <a:pt x="1175" y="2462"/>
                    <a:pt x="1825" y="2012"/>
                  </a:cubicBezTo>
                  <a:cubicBezTo>
                    <a:pt x="2400" y="1600"/>
                    <a:pt x="2599" y="538"/>
                    <a:pt x="2025" y="38"/>
                  </a:cubicBezTo>
                  <a:cubicBezTo>
                    <a:pt x="1975" y="1"/>
                    <a:pt x="1900" y="76"/>
                    <a:pt x="1950" y="113"/>
                  </a:cubicBezTo>
                  <a:cubicBezTo>
                    <a:pt x="2462" y="588"/>
                    <a:pt x="2300" y="1563"/>
                    <a:pt x="1762" y="1938"/>
                  </a:cubicBezTo>
                  <a:cubicBezTo>
                    <a:pt x="1150" y="2350"/>
                    <a:pt x="400" y="2112"/>
                    <a:pt x="75" y="1463"/>
                  </a:cubicBezTo>
                  <a:cubicBezTo>
                    <a:pt x="50" y="1425"/>
                    <a:pt x="0" y="1463"/>
                    <a:pt x="13" y="1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/>
            <p:cNvSpPr/>
            <p:nvPr/>
          </p:nvSpPr>
          <p:spPr>
            <a:xfrm>
              <a:off x="709550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1850" y="700"/>
                  </a:moveTo>
                  <a:cubicBezTo>
                    <a:pt x="1663" y="226"/>
                    <a:pt x="1125" y="1"/>
                    <a:pt x="663" y="201"/>
                  </a:cubicBezTo>
                  <a:cubicBezTo>
                    <a:pt x="200" y="401"/>
                    <a:pt x="1" y="938"/>
                    <a:pt x="200" y="1400"/>
                  </a:cubicBezTo>
                  <a:cubicBezTo>
                    <a:pt x="225" y="1438"/>
                    <a:pt x="300" y="1413"/>
                    <a:pt x="288" y="1363"/>
                  </a:cubicBezTo>
                  <a:cubicBezTo>
                    <a:pt x="163" y="938"/>
                    <a:pt x="275" y="488"/>
                    <a:pt x="713" y="301"/>
                  </a:cubicBezTo>
                  <a:cubicBezTo>
                    <a:pt x="1125" y="138"/>
                    <a:pt x="1600" y="326"/>
                    <a:pt x="1788" y="738"/>
                  </a:cubicBezTo>
                  <a:cubicBezTo>
                    <a:pt x="1800" y="775"/>
                    <a:pt x="1863" y="738"/>
                    <a:pt x="1838" y="7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/>
            <p:cNvSpPr/>
            <p:nvPr/>
          </p:nvSpPr>
          <p:spPr>
            <a:xfrm>
              <a:off x="713300" y="3422475"/>
              <a:ext cx="30950" cy="17225"/>
            </a:xfrm>
            <a:custGeom>
              <a:avLst/>
              <a:gdLst/>
              <a:ahLst/>
              <a:cxnLst/>
              <a:rect l="l" t="t" r="r" b="b"/>
              <a:pathLst>
                <a:path w="1238" h="689" extrusionOk="0">
                  <a:moveTo>
                    <a:pt x="26" y="51"/>
                  </a:moveTo>
                  <a:cubicBezTo>
                    <a:pt x="1" y="388"/>
                    <a:pt x="375" y="638"/>
                    <a:pt x="688" y="626"/>
                  </a:cubicBezTo>
                  <a:cubicBezTo>
                    <a:pt x="1000" y="626"/>
                    <a:pt x="1238" y="351"/>
                    <a:pt x="1113" y="63"/>
                  </a:cubicBezTo>
                  <a:cubicBezTo>
                    <a:pt x="1100" y="13"/>
                    <a:pt x="1013" y="26"/>
                    <a:pt x="1025" y="88"/>
                  </a:cubicBezTo>
                  <a:cubicBezTo>
                    <a:pt x="1213" y="688"/>
                    <a:pt x="75" y="638"/>
                    <a:pt x="100" y="51"/>
                  </a:cubicBezTo>
                  <a:cubicBezTo>
                    <a:pt x="100" y="1"/>
                    <a:pt x="38" y="1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/>
            <p:cNvSpPr/>
            <p:nvPr/>
          </p:nvSpPr>
          <p:spPr>
            <a:xfrm>
              <a:off x="702675" y="3138500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88" y="463"/>
                  </a:moveTo>
                  <a:cubicBezTo>
                    <a:pt x="1400" y="113"/>
                    <a:pt x="2487" y="925"/>
                    <a:pt x="2812" y="2187"/>
                  </a:cubicBezTo>
                  <a:cubicBezTo>
                    <a:pt x="2812" y="2212"/>
                    <a:pt x="2875" y="2212"/>
                    <a:pt x="2862" y="2175"/>
                  </a:cubicBezTo>
                  <a:cubicBezTo>
                    <a:pt x="2762" y="788"/>
                    <a:pt x="1325" y="0"/>
                    <a:pt x="51" y="388"/>
                  </a:cubicBezTo>
                  <a:cubicBezTo>
                    <a:pt x="1" y="400"/>
                    <a:pt x="26" y="475"/>
                    <a:pt x="76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/>
            <p:cNvSpPr/>
            <p:nvPr/>
          </p:nvSpPr>
          <p:spPr>
            <a:xfrm>
              <a:off x="695500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188" y="1800"/>
                  </a:moveTo>
                  <a:cubicBezTo>
                    <a:pt x="0" y="3250"/>
                    <a:pt x="1450" y="4424"/>
                    <a:pt x="2799" y="3712"/>
                  </a:cubicBezTo>
                  <a:cubicBezTo>
                    <a:pt x="4187" y="2975"/>
                    <a:pt x="3962" y="1038"/>
                    <a:pt x="3024" y="25"/>
                  </a:cubicBezTo>
                  <a:cubicBezTo>
                    <a:pt x="2999" y="0"/>
                    <a:pt x="2949" y="38"/>
                    <a:pt x="2974" y="75"/>
                  </a:cubicBezTo>
                  <a:cubicBezTo>
                    <a:pt x="3624" y="975"/>
                    <a:pt x="4074" y="2450"/>
                    <a:pt x="3124" y="3325"/>
                  </a:cubicBezTo>
                  <a:cubicBezTo>
                    <a:pt x="1912" y="4462"/>
                    <a:pt x="100" y="3375"/>
                    <a:pt x="288" y="1800"/>
                  </a:cubicBezTo>
                  <a:cubicBezTo>
                    <a:pt x="300" y="1738"/>
                    <a:pt x="188" y="1738"/>
                    <a:pt x="175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/>
            <p:cNvSpPr/>
            <p:nvPr/>
          </p:nvSpPr>
          <p:spPr>
            <a:xfrm>
              <a:off x="62832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5836" y="10448"/>
                  </a:moveTo>
                  <a:cubicBezTo>
                    <a:pt x="4162" y="9236"/>
                    <a:pt x="2050" y="8124"/>
                    <a:pt x="1125" y="6224"/>
                  </a:cubicBezTo>
                  <a:cubicBezTo>
                    <a:pt x="275" y="4462"/>
                    <a:pt x="100" y="1688"/>
                    <a:pt x="1300" y="63"/>
                  </a:cubicBezTo>
                  <a:cubicBezTo>
                    <a:pt x="1325" y="38"/>
                    <a:pt x="1275" y="1"/>
                    <a:pt x="1250" y="26"/>
                  </a:cubicBezTo>
                  <a:cubicBezTo>
                    <a:pt x="0" y="1463"/>
                    <a:pt x="138" y="3950"/>
                    <a:pt x="725" y="5674"/>
                  </a:cubicBezTo>
                  <a:cubicBezTo>
                    <a:pt x="1513" y="7986"/>
                    <a:pt x="3912" y="9186"/>
                    <a:pt x="5799" y="10510"/>
                  </a:cubicBezTo>
                  <a:cubicBezTo>
                    <a:pt x="5836" y="10535"/>
                    <a:pt x="5874" y="10473"/>
                    <a:pt x="5836" y="10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/>
            <p:cNvSpPr/>
            <p:nvPr/>
          </p:nvSpPr>
          <p:spPr>
            <a:xfrm>
              <a:off x="667675" y="2448375"/>
              <a:ext cx="84700" cy="100925"/>
            </a:xfrm>
            <a:custGeom>
              <a:avLst/>
              <a:gdLst/>
              <a:ahLst/>
              <a:cxnLst/>
              <a:rect l="l" t="t" r="r" b="b"/>
              <a:pathLst>
                <a:path w="3388" h="4037" extrusionOk="0">
                  <a:moveTo>
                    <a:pt x="88" y="1150"/>
                  </a:moveTo>
                  <a:cubicBezTo>
                    <a:pt x="1026" y="625"/>
                    <a:pt x="2413" y="500"/>
                    <a:pt x="2950" y="1662"/>
                  </a:cubicBezTo>
                  <a:cubicBezTo>
                    <a:pt x="3075" y="1937"/>
                    <a:pt x="3113" y="2249"/>
                    <a:pt x="3075" y="2549"/>
                  </a:cubicBezTo>
                  <a:cubicBezTo>
                    <a:pt x="3063" y="2624"/>
                    <a:pt x="3075" y="2712"/>
                    <a:pt x="3075" y="2774"/>
                  </a:cubicBezTo>
                  <a:cubicBezTo>
                    <a:pt x="2938" y="3549"/>
                    <a:pt x="2738" y="3524"/>
                    <a:pt x="2213" y="3587"/>
                  </a:cubicBezTo>
                  <a:cubicBezTo>
                    <a:pt x="1313" y="3699"/>
                    <a:pt x="976" y="3087"/>
                    <a:pt x="1113" y="2312"/>
                  </a:cubicBezTo>
                  <a:cubicBezTo>
                    <a:pt x="1226" y="1737"/>
                    <a:pt x="1526" y="1425"/>
                    <a:pt x="1938" y="1037"/>
                  </a:cubicBezTo>
                  <a:cubicBezTo>
                    <a:pt x="2250" y="737"/>
                    <a:pt x="2575" y="487"/>
                    <a:pt x="2588" y="25"/>
                  </a:cubicBezTo>
                  <a:cubicBezTo>
                    <a:pt x="2588" y="0"/>
                    <a:pt x="2550" y="0"/>
                    <a:pt x="2538" y="25"/>
                  </a:cubicBezTo>
                  <a:cubicBezTo>
                    <a:pt x="2438" y="750"/>
                    <a:pt x="1538" y="1137"/>
                    <a:pt x="1163" y="1725"/>
                  </a:cubicBezTo>
                  <a:cubicBezTo>
                    <a:pt x="863" y="2149"/>
                    <a:pt x="813" y="2712"/>
                    <a:pt x="1026" y="3187"/>
                  </a:cubicBezTo>
                  <a:cubicBezTo>
                    <a:pt x="1363" y="3912"/>
                    <a:pt x="2500" y="4036"/>
                    <a:pt x="2988" y="3387"/>
                  </a:cubicBezTo>
                  <a:cubicBezTo>
                    <a:pt x="3388" y="2874"/>
                    <a:pt x="3263" y="1800"/>
                    <a:pt x="2900" y="1312"/>
                  </a:cubicBezTo>
                  <a:cubicBezTo>
                    <a:pt x="2200" y="387"/>
                    <a:pt x="938" y="575"/>
                    <a:pt x="51" y="1087"/>
                  </a:cubicBezTo>
                  <a:cubicBezTo>
                    <a:pt x="1" y="1112"/>
                    <a:pt x="51" y="1187"/>
                    <a:pt x="88" y="1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/>
            <p:cNvSpPr/>
            <p:nvPr/>
          </p:nvSpPr>
          <p:spPr>
            <a:xfrm>
              <a:off x="722350" y="2386200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76" y="2162"/>
                  </a:moveTo>
                  <a:cubicBezTo>
                    <a:pt x="551" y="1475"/>
                    <a:pt x="488" y="625"/>
                    <a:pt x="76" y="25"/>
                  </a:cubicBezTo>
                  <a:cubicBezTo>
                    <a:pt x="51" y="0"/>
                    <a:pt x="1" y="13"/>
                    <a:pt x="13" y="50"/>
                  </a:cubicBezTo>
                  <a:cubicBezTo>
                    <a:pt x="251" y="775"/>
                    <a:pt x="476" y="1387"/>
                    <a:pt x="401" y="2162"/>
                  </a:cubicBezTo>
                  <a:cubicBezTo>
                    <a:pt x="401" y="2212"/>
                    <a:pt x="476" y="2212"/>
                    <a:pt x="476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/>
            <p:cNvSpPr/>
            <p:nvPr/>
          </p:nvSpPr>
          <p:spPr>
            <a:xfrm>
              <a:off x="691750" y="2632075"/>
              <a:ext cx="96875" cy="81550"/>
            </a:xfrm>
            <a:custGeom>
              <a:avLst/>
              <a:gdLst/>
              <a:ahLst/>
              <a:cxnLst/>
              <a:rect l="l" t="t" r="r" b="b"/>
              <a:pathLst>
                <a:path w="3875" h="3262" extrusionOk="0">
                  <a:moveTo>
                    <a:pt x="38" y="2237"/>
                  </a:moveTo>
                  <a:cubicBezTo>
                    <a:pt x="688" y="2787"/>
                    <a:pt x="1500" y="3262"/>
                    <a:pt x="2375" y="3074"/>
                  </a:cubicBezTo>
                  <a:cubicBezTo>
                    <a:pt x="3212" y="2887"/>
                    <a:pt x="3812" y="2087"/>
                    <a:pt x="3849" y="1250"/>
                  </a:cubicBezTo>
                  <a:cubicBezTo>
                    <a:pt x="3874" y="675"/>
                    <a:pt x="3487" y="0"/>
                    <a:pt x="2824" y="75"/>
                  </a:cubicBezTo>
                  <a:cubicBezTo>
                    <a:pt x="2475" y="113"/>
                    <a:pt x="2062" y="463"/>
                    <a:pt x="2437" y="750"/>
                  </a:cubicBezTo>
                  <a:cubicBezTo>
                    <a:pt x="2475" y="775"/>
                    <a:pt x="2512" y="712"/>
                    <a:pt x="2475" y="675"/>
                  </a:cubicBezTo>
                  <a:cubicBezTo>
                    <a:pt x="3299" y="250"/>
                    <a:pt x="3724" y="400"/>
                    <a:pt x="3749" y="1137"/>
                  </a:cubicBezTo>
                  <a:cubicBezTo>
                    <a:pt x="3737" y="1450"/>
                    <a:pt x="3662" y="1762"/>
                    <a:pt x="3499" y="2037"/>
                  </a:cubicBezTo>
                  <a:cubicBezTo>
                    <a:pt x="3299" y="2474"/>
                    <a:pt x="2912" y="2799"/>
                    <a:pt x="2450" y="2937"/>
                  </a:cubicBezTo>
                  <a:cubicBezTo>
                    <a:pt x="1562" y="3174"/>
                    <a:pt x="750" y="2712"/>
                    <a:pt x="75" y="2187"/>
                  </a:cubicBezTo>
                  <a:cubicBezTo>
                    <a:pt x="50" y="2162"/>
                    <a:pt x="0" y="2212"/>
                    <a:pt x="38" y="2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/>
            <p:cNvSpPr/>
            <p:nvPr/>
          </p:nvSpPr>
          <p:spPr>
            <a:xfrm>
              <a:off x="720475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38" y="88"/>
                  </a:moveTo>
                  <a:cubicBezTo>
                    <a:pt x="551" y="538"/>
                    <a:pt x="1238" y="663"/>
                    <a:pt x="1913" y="738"/>
                  </a:cubicBezTo>
                  <a:cubicBezTo>
                    <a:pt x="2725" y="826"/>
                    <a:pt x="3712" y="913"/>
                    <a:pt x="4400" y="388"/>
                  </a:cubicBezTo>
                  <a:cubicBezTo>
                    <a:pt x="4425" y="363"/>
                    <a:pt x="4400" y="313"/>
                    <a:pt x="4362" y="326"/>
                  </a:cubicBezTo>
                  <a:cubicBezTo>
                    <a:pt x="3238" y="913"/>
                    <a:pt x="1101" y="876"/>
                    <a:pt x="101" y="26"/>
                  </a:cubicBezTo>
                  <a:cubicBezTo>
                    <a:pt x="63" y="1"/>
                    <a:pt x="1" y="51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/>
            <p:cNvSpPr/>
            <p:nvPr/>
          </p:nvSpPr>
          <p:spPr>
            <a:xfrm>
              <a:off x="83015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350"/>
                  </a:moveTo>
                  <a:cubicBezTo>
                    <a:pt x="0" y="263"/>
                    <a:pt x="25" y="150"/>
                    <a:pt x="88" y="88"/>
                  </a:cubicBezTo>
                  <a:cubicBezTo>
                    <a:pt x="163" y="25"/>
                    <a:pt x="250" y="0"/>
                    <a:pt x="338" y="13"/>
                  </a:cubicBezTo>
                  <a:cubicBezTo>
                    <a:pt x="375" y="13"/>
                    <a:pt x="400" y="25"/>
                    <a:pt x="425" y="50"/>
                  </a:cubicBezTo>
                  <a:cubicBezTo>
                    <a:pt x="450" y="88"/>
                    <a:pt x="463" y="125"/>
                    <a:pt x="463" y="163"/>
                  </a:cubicBezTo>
                  <a:cubicBezTo>
                    <a:pt x="488" y="288"/>
                    <a:pt x="425" y="413"/>
                    <a:pt x="300" y="463"/>
                  </a:cubicBezTo>
                  <a:cubicBezTo>
                    <a:pt x="175" y="475"/>
                    <a:pt x="50" y="375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/>
            <p:cNvSpPr/>
            <p:nvPr/>
          </p:nvSpPr>
          <p:spPr>
            <a:xfrm>
              <a:off x="827325" y="2698925"/>
              <a:ext cx="17225" cy="22200"/>
            </a:xfrm>
            <a:custGeom>
              <a:avLst/>
              <a:gdLst/>
              <a:ahLst/>
              <a:cxnLst/>
              <a:rect l="l" t="t" r="r" b="b"/>
              <a:pathLst>
                <a:path w="689" h="888" extrusionOk="0">
                  <a:moveTo>
                    <a:pt x="213" y="588"/>
                  </a:moveTo>
                  <a:cubicBezTo>
                    <a:pt x="251" y="300"/>
                    <a:pt x="313" y="250"/>
                    <a:pt x="426" y="425"/>
                  </a:cubicBezTo>
                  <a:cubicBezTo>
                    <a:pt x="601" y="575"/>
                    <a:pt x="526" y="588"/>
                    <a:pt x="201" y="475"/>
                  </a:cubicBezTo>
                  <a:cubicBezTo>
                    <a:pt x="201" y="438"/>
                    <a:pt x="126" y="450"/>
                    <a:pt x="126" y="488"/>
                  </a:cubicBezTo>
                  <a:cubicBezTo>
                    <a:pt x="126" y="888"/>
                    <a:pt x="688" y="800"/>
                    <a:pt x="626" y="400"/>
                  </a:cubicBezTo>
                  <a:cubicBezTo>
                    <a:pt x="576" y="0"/>
                    <a:pt x="1" y="238"/>
                    <a:pt x="101" y="613"/>
                  </a:cubicBezTo>
                  <a:cubicBezTo>
                    <a:pt x="113" y="700"/>
                    <a:pt x="238" y="663"/>
                    <a:pt x="213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/>
            <p:cNvSpPr/>
            <p:nvPr/>
          </p:nvSpPr>
          <p:spPr>
            <a:xfrm>
              <a:off x="662375" y="24764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88"/>
                  </a:moveTo>
                  <a:lnTo>
                    <a:pt x="88" y="88"/>
                  </a:lnTo>
                  <a:cubicBezTo>
                    <a:pt x="126" y="88"/>
                    <a:pt x="126" y="38"/>
                    <a:pt x="88" y="26"/>
                  </a:cubicBezTo>
                  <a:lnTo>
                    <a:pt x="63" y="26"/>
                  </a:lnTo>
                  <a:cubicBezTo>
                    <a:pt x="1" y="1"/>
                    <a:pt x="1" y="126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705800" y="23468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8" y="1550"/>
                  </a:moveTo>
                  <a:cubicBezTo>
                    <a:pt x="388" y="1463"/>
                    <a:pt x="276" y="1025"/>
                    <a:pt x="226" y="800"/>
                  </a:cubicBezTo>
                  <a:cubicBezTo>
                    <a:pt x="188" y="563"/>
                    <a:pt x="201" y="313"/>
                    <a:pt x="238" y="63"/>
                  </a:cubicBezTo>
                  <a:cubicBezTo>
                    <a:pt x="238" y="13"/>
                    <a:pt x="163" y="1"/>
                    <a:pt x="138" y="51"/>
                  </a:cubicBezTo>
                  <a:cubicBezTo>
                    <a:pt x="1" y="513"/>
                    <a:pt x="76" y="1463"/>
                    <a:pt x="613" y="1663"/>
                  </a:cubicBezTo>
                  <a:cubicBezTo>
                    <a:pt x="675" y="1688"/>
                    <a:pt x="700" y="1575"/>
                    <a:pt x="638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708300" y="23465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38" y="113"/>
                  </a:moveTo>
                  <a:cubicBezTo>
                    <a:pt x="413" y="513"/>
                    <a:pt x="600" y="1062"/>
                    <a:pt x="550" y="1600"/>
                  </a:cubicBezTo>
                  <a:cubicBezTo>
                    <a:pt x="550" y="1662"/>
                    <a:pt x="625" y="1687"/>
                    <a:pt x="638" y="1625"/>
                  </a:cubicBezTo>
                  <a:cubicBezTo>
                    <a:pt x="788" y="1125"/>
                    <a:pt x="475" y="400"/>
                    <a:pt x="113" y="50"/>
                  </a:cubicBezTo>
                  <a:cubicBezTo>
                    <a:pt x="63" y="0"/>
                    <a:pt x="1" y="63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732050" y="241587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100" y="1275"/>
                  </a:moveTo>
                  <a:cubicBezTo>
                    <a:pt x="88" y="963"/>
                    <a:pt x="250" y="713"/>
                    <a:pt x="450" y="463"/>
                  </a:cubicBezTo>
                  <a:cubicBezTo>
                    <a:pt x="613" y="238"/>
                    <a:pt x="875" y="100"/>
                    <a:pt x="1163" y="75"/>
                  </a:cubicBezTo>
                  <a:cubicBezTo>
                    <a:pt x="1200" y="75"/>
                    <a:pt x="1200" y="0"/>
                    <a:pt x="1150" y="0"/>
                  </a:cubicBezTo>
                  <a:cubicBezTo>
                    <a:pt x="850" y="13"/>
                    <a:pt x="563" y="163"/>
                    <a:pt x="388" y="413"/>
                  </a:cubicBezTo>
                  <a:cubicBezTo>
                    <a:pt x="188" y="663"/>
                    <a:pt x="0" y="938"/>
                    <a:pt x="25" y="1275"/>
                  </a:cubicBezTo>
                  <a:cubicBezTo>
                    <a:pt x="25" y="1325"/>
                    <a:pt x="100" y="1325"/>
                    <a:pt x="100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732675" y="2415550"/>
              <a:ext cx="29075" cy="33475"/>
            </a:xfrm>
            <a:custGeom>
              <a:avLst/>
              <a:gdLst/>
              <a:ahLst/>
              <a:cxnLst/>
              <a:rect l="l" t="t" r="r" b="b"/>
              <a:pathLst>
                <a:path w="1163" h="1339" extrusionOk="0">
                  <a:moveTo>
                    <a:pt x="1100" y="51"/>
                  </a:moveTo>
                  <a:cubicBezTo>
                    <a:pt x="1013" y="313"/>
                    <a:pt x="875" y="563"/>
                    <a:pt x="700" y="788"/>
                  </a:cubicBezTo>
                  <a:cubicBezTo>
                    <a:pt x="525" y="1013"/>
                    <a:pt x="288" y="1076"/>
                    <a:pt x="50" y="1213"/>
                  </a:cubicBezTo>
                  <a:cubicBezTo>
                    <a:pt x="0" y="1251"/>
                    <a:pt x="38" y="1338"/>
                    <a:pt x="100" y="1313"/>
                  </a:cubicBezTo>
                  <a:cubicBezTo>
                    <a:pt x="675" y="1201"/>
                    <a:pt x="1088" y="626"/>
                    <a:pt x="1163" y="63"/>
                  </a:cubicBezTo>
                  <a:cubicBezTo>
                    <a:pt x="1163" y="26"/>
                    <a:pt x="1113" y="1"/>
                    <a:pt x="110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739850" y="2718600"/>
              <a:ext cx="86875" cy="38450"/>
            </a:xfrm>
            <a:custGeom>
              <a:avLst/>
              <a:gdLst/>
              <a:ahLst/>
              <a:cxnLst/>
              <a:rect l="l" t="t" r="r" b="b"/>
              <a:pathLst>
                <a:path w="3475" h="1538" extrusionOk="0">
                  <a:moveTo>
                    <a:pt x="38" y="88"/>
                  </a:moveTo>
                  <a:cubicBezTo>
                    <a:pt x="1025" y="813"/>
                    <a:pt x="2175" y="1313"/>
                    <a:pt x="3387" y="1525"/>
                  </a:cubicBezTo>
                  <a:cubicBezTo>
                    <a:pt x="3450" y="1538"/>
                    <a:pt x="3475" y="1450"/>
                    <a:pt x="3412" y="1438"/>
                  </a:cubicBezTo>
                  <a:cubicBezTo>
                    <a:pt x="2213" y="1213"/>
                    <a:pt x="1075" y="738"/>
                    <a:pt x="76" y="26"/>
                  </a:cubicBezTo>
                  <a:cubicBezTo>
                    <a:pt x="38" y="1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824200" y="2749525"/>
              <a:ext cx="16600" cy="17850"/>
            </a:xfrm>
            <a:custGeom>
              <a:avLst/>
              <a:gdLst/>
              <a:ahLst/>
              <a:cxnLst/>
              <a:rect l="l" t="t" r="r" b="b"/>
              <a:pathLst>
                <a:path w="664" h="714" extrusionOk="0">
                  <a:moveTo>
                    <a:pt x="151" y="251"/>
                  </a:moveTo>
                  <a:cubicBezTo>
                    <a:pt x="176" y="351"/>
                    <a:pt x="188" y="363"/>
                    <a:pt x="176" y="288"/>
                  </a:cubicBezTo>
                  <a:cubicBezTo>
                    <a:pt x="163" y="251"/>
                    <a:pt x="163" y="213"/>
                    <a:pt x="176" y="176"/>
                  </a:cubicBezTo>
                  <a:cubicBezTo>
                    <a:pt x="176" y="138"/>
                    <a:pt x="113" y="113"/>
                    <a:pt x="101" y="151"/>
                  </a:cubicBezTo>
                  <a:cubicBezTo>
                    <a:pt x="1" y="376"/>
                    <a:pt x="238" y="713"/>
                    <a:pt x="451" y="463"/>
                  </a:cubicBezTo>
                  <a:cubicBezTo>
                    <a:pt x="663" y="213"/>
                    <a:pt x="288" y="1"/>
                    <a:pt x="88" y="176"/>
                  </a:cubicBezTo>
                  <a:cubicBezTo>
                    <a:pt x="38" y="213"/>
                    <a:pt x="101" y="276"/>
                    <a:pt x="151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728300" y="2681125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1087"/>
                  </a:moveTo>
                  <a:cubicBezTo>
                    <a:pt x="1163" y="1225"/>
                    <a:pt x="2537" y="1000"/>
                    <a:pt x="3262" y="75"/>
                  </a:cubicBezTo>
                  <a:cubicBezTo>
                    <a:pt x="3287" y="38"/>
                    <a:pt x="3250" y="0"/>
                    <a:pt x="3225" y="25"/>
                  </a:cubicBezTo>
                  <a:cubicBezTo>
                    <a:pt x="2287" y="812"/>
                    <a:pt x="1288" y="1137"/>
                    <a:pt x="63" y="1000"/>
                  </a:cubicBezTo>
                  <a:cubicBezTo>
                    <a:pt x="0" y="987"/>
                    <a:pt x="0" y="1087"/>
                    <a:pt x="63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805150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100"/>
                  </a:moveTo>
                  <a:cubicBezTo>
                    <a:pt x="250" y="188"/>
                    <a:pt x="275" y="213"/>
                    <a:pt x="325" y="150"/>
                  </a:cubicBezTo>
                  <a:cubicBezTo>
                    <a:pt x="363" y="138"/>
                    <a:pt x="350" y="88"/>
                    <a:pt x="313" y="88"/>
                  </a:cubicBezTo>
                  <a:cubicBezTo>
                    <a:pt x="26" y="88"/>
                    <a:pt x="1" y="513"/>
                    <a:pt x="288" y="488"/>
                  </a:cubicBezTo>
                  <a:cubicBezTo>
                    <a:pt x="600" y="450"/>
                    <a:pt x="550" y="0"/>
                    <a:pt x="250" y="25"/>
                  </a:cubicBezTo>
                  <a:cubicBezTo>
                    <a:pt x="213" y="25"/>
                    <a:pt x="213" y="100"/>
                    <a:pt x="2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644875" y="2270600"/>
              <a:ext cx="60325" cy="237450"/>
            </a:xfrm>
            <a:custGeom>
              <a:avLst/>
              <a:gdLst/>
              <a:ahLst/>
              <a:cxnLst/>
              <a:rect l="l" t="t" r="r" b="b"/>
              <a:pathLst>
                <a:path w="2413" h="9498" extrusionOk="0">
                  <a:moveTo>
                    <a:pt x="76" y="9473"/>
                  </a:moveTo>
                  <a:cubicBezTo>
                    <a:pt x="776" y="7698"/>
                    <a:pt x="1488" y="6374"/>
                    <a:pt x="1675" y="4462"/>
                  </a:cubicBezTo>
                  <a:cubicBezTo>
                    <a:pt x="1838" y="2737"/>
                    <a:pt x="1438" y="1488"/>
                    <a:pt x="488" y="63"/>
                  </a:cubicBezTo>
                  <a:cubicBezTo>
                    <a:pt x="451" y="0"/>
                    <a:pt x="338" y="63"/>
                    <a:pt x="388" y="125"/>
                  </a:cubicBezTo>
                  <a:cubicBezTo>
                    <a:pt x="2413" y="3450"/>
                    <a:pt x="1275" y="6124"/>
                    <a:pt x="26" y="9448"/>
                  </a:cubicBezTo>
                  <a:cubicBezTo>
                    <a:pt x="1" y="9485"/>
                    <a:pt x="63" y="9498"/>
                    <a:pt x="76" y="94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699875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75" y="1238"/>
                  </a:moveTo>
                  <a:cubicBezTo>
                    <a:pt x="163" y="813"/>
                    <a:pt x="363" y="425"/>
                    <a:pt x="775" y="238"/>
                  </a:cubicBezTo>
                  <a:cubicBezTo>
                    <a:pt x="1262" y="25"/>
                    <a:pt x="1850" y="288"/>
                    <a:pt x="1862" y="863"/>
                  </a:cubicBezTo>
                  <a:cubicBezTo>
                    <a:pt x="1862" y="938"/>
                    <a:pt x="1975" y="938"/>
                    <a:pt x="1975" y="863"/>
                  </a:cubicBezTo>
                  <a:cubicBezTo>
                    <a:pt x="1975" y="375"/>
                    <a:pt x="1550" y="0"/>
                    <a:pt x="1062" y="50"/>
                  </a:cubicBezTo>
                  <a:cubicBezTo>
                    <a:pt x="450" y="113"/>
                    <a:pt x="100" y="663"/>
                    <a:pt x="13" y="1213"/>
                  </a:cubicBezTo>
                  <a:cubicBezTo>
                    <a:pt x="0" y="1250"/>
                    <a:pt x="63" y="1275"/>
                    <a:pt x="75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/>
            <p:cNvSpPr/>
            <p:nvPr/>
          </p:nvSpPr>
          <p:spPr>
            <a:xfrm>
              <a:off x="674550" y="2510225"/>
              <a:ext cx="31600" cy="62500"/>
            </a:xfrm>
            <a:custGeom>
              <a:avLst/>
              <a:gdLst/>
              <a:ahLst/>
              <a:cxnLst/>
              <a:rect l="l" t="t" r="r" b="b"/>
              <a:pathLst>
                <a:path w="1264" h="2500" extrusionOk="0">
                  <a:moveTo>
                    <a:pt x="651" y="50"/>
                  </a:moveTo>
                  <a:cubicBezTo>
                    <a:pt x="638" y="350"/>
                    <a:pt x="701" y="650"/>
                    <a:pt x="838" y="925"/>
                  </a:cubicBezTo>
                  <a:cubicBezTo>
                    <a:pt x="1138" y="1625"/>
                    <a:pt x="838" y="2312"/>
                    <a:pt x="38" y="2412"/>
                  </a:cubicBezTo>
                  <a:cubicBezTo>
                    <a:pt x="1" y="2412"/>
                    <a:pt x="13" y="2487"/>
                    <a:pt x="51" y="2487"/>
                  </a:cubicBezTo>
                  <a:cubicBezTo>
                    <a:pt x="488" y="2500"/>
                    <a:pt x="888" y="2225"/>
                    <a:pt x="1038" y="1812"/>
                  </a:cubicBezTo>
                  <a:cubicBezTo>
                    <a:pt x="1263" y="1175"/>
                    <a:pt x="713" y="675"/>
                    <a:pt x="726" y="50"/>
                  </a:cubicBezTo>
                  <a:cubicBezTo>
                    <a:pt x="726" y="0"/>
                    <a:pt x="651" y="0"/>
                    <a:pt x="651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/>
            <p:cNvSpPr/>
            <p:nvPr/>
          </p:nvSpPr>
          <p:spPr>
            <a:xfrm>
              <a:off x="658950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00" y="1050"/>
                  </a:moveTo>
                  <a:cubicBezTo>
                    <a:pt x="288" y="1225"/>
                    <a:pt x="38" y="387"/>
                    <a:pt x="300" y="63"/>
                  </a:cubicBezTo>
                  <a:cubicBezTo>
                    <a:pt x="313" y="25"/>
                    <a:pt x="275" y="0"/>
                    <a:pt x="250" y="13"/>
                  </a:cubicBezTo>
                  <a:cubicBezTo>
                    <a:pt x="0" y="163"/>
                    <a:pt x="75" y="550"/>
                    <a:pt x="163" y="775"/>
                  </a:cubicBezTo>
                  <a:cubicBezTo>
                    <a:pt x="275" y="1062"/>
                    <a:pt x="525" y="1225"/>
                    <a:pt x="825" y="1112"/>
                  </a:cubicBezTo>
                  <a:cubicBezTo>
                    <a:pt x="862" y="1100"/>
                    <a:pt x="850" y="1025"/>
                    <a:pt x="800" y="1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761725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50" y="88"/>
                  </a:moveTo>
                  <a:cubicBezTo>
                    <a:pt x="988" y="900"/>
                    <a:pt x="2062" y="1787"/>
                    <a:pt x="1875" y="3174"/>
                  </a:cubicBezTo>
                  <a:cubicBezTo>
                    <a:pt x="1875" y="3224"/>
                    <a:pt x="1950" y="3249"/>
                    <a:pt x="1962" y="3199"/>
                  </a:cubicBezTo>
                  <a:cubicBezTo>
                    <a:pt x="2262" y="1800"/>
                    <a:pt x="1050" y="825"/>
                    <a:pt x="88" y="38"/>
                  </a:cubicBezTo>
                  <a:cubicBezTo>
                    <a:pt x="50" y="0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710500" y="25536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25" y="63"/>
                  </a:moveTo>
                  <a:cubicBezTo>
                    <a:pt x="0" y="288"/>
                    <a:pt x="50" y="513"/>
                    <a:pt x="162" y="713"/>
                  </a:cubicBezTo>
                  <a:cubicBezTo>
                    <a:pt x="237" y="900"/>
                    <a:pt x="362" y="1075"/>
                    <a:pt x="525" y="1213"/>
                  </a:cubicBezTo>
                  <a:cubicBezTo>
                    <a:pt x="575" y="1238"/>
                    <a:pt x="612" y="1175"/>
                    <a:pt x="587" y="1138"/>
                  </a:cubicBezTo>
                  <a:cubicBezTo>
                    <a:pt x="300" y="850"/>
                    <a:pt x="125" y="463"/>
                    <a:pt x="113" y="63"/>
                  </a:cubicBezTo>
                  <a:cubicBezTo>
                    <a:pt x="113" y="0"/>
                    <a:pt x="25" y="0"/>
                    <a:pt x="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7101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638" y="1325"/>
                  </a:moveTo>
                  <a:cubicBezTo>
                    <a:pt x="875" y="838"/>
                    <a:pt x="575" y="225"/>
                    <a:pt x="101" y="25"/>
                  </a:cubicBezTo>
                  <a:cubicBezTo>
                    <a:pt x="38" y="0"/>
                    <a:pt x="1" y="100"/>
                    <a:pt x="51" y="125"/>
                  </a:cubicBezTo>
                  <a:cubicBezTo>
                    <a:pt x="475" y="313"/>
                    <a:pt x="763" y="825"/>
                    <a:pt x="550" y="1275"/>
                  </a:cubicBezTo>
                  <a:cubicBezTo>
                    <a:pt x="525" y="1325"/>
                    <a:pt x="613" y="1375"/>
                    <a:pt x="638" y="1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669550" y="2216250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651" y="5211"/>
                  </a:moveTo>
                  <a:cubicBezTo>
                    <a:pt x="363" y="3674"/>
                    <a:pt x="51" y="375"/>
                    <a:pt x="2338" y="75"/>
                  </a:cubicBezTo>
                  <a:cubicBezTo>
                    <a:pt x="2388" y="75"/>
                    <a:pt x="2388" y="0"/>
                    <a:pt x="2338" y="0"/>
                  </a:cubicBezTo>
                  <a:cubicBezTo>
                    <a:pt x="1" y="212"/>
                    <a:pt x="263" y="3649"/>
                    <a:pt x="576" y="5236"/>
                  </a:cubicBezTo>
                  <a:cubicBezTo>
                    <a:pt x="588" y="5286"/>
                    <a:pt x="663" y="5261"/>
                    <a:pt x="651" y="5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701750" y="2223100"/>
              <a:ext cx="65000" cy="61275"/>
            </a:xfrm>
            <a:custGeom>
              <a:avLst/>
              <a:gdLst/>
              <a:ahLst/>
              <a:cxnLst/>
              <a:rect l="l" t="t" r="r" b="b"/>
              <a:pathLst>
                <a:path w="2600" h="2451" extrusionOk="0">
                  <a:moveTo>
                    <a:pt x="75" y="976"/>
                  </a:moveTo>
                  <a:cubicBezTo>
                    <a:pt x="400" y="351"/>
                    <a:pt x="1162" y="88"/>
                    <a:pt x="1762" y="513"/>
                  </a:cubicBezTo>
                  <a:cubicBezTo>
                    <a:pt x="2300" y="888"/>
                    <a:pt x="2474" y="1863"/>
                    <a:pt x="1950" y="2325"/>
                  </a:cubicBezTo>
                  <a:cubicBezTo>
                    <a:pt x="1900" y="2375"/>
                    <a:pt x="1975" y="2450"/>
                    <a:pt x="2025" y="2400"/>
                  </a:cubicBezTo>
                  <a:cubicBezTo>
                    <a:pt x="2599" y="1913"/>
                    <a:pt x="2412" y="838"/>
                    <a:pt x="1825" y="438"/>
                  </a:cubicBezTo>
                  <a:cubicBezTo>
                    <a:pt x="1187" y="1"/>
                    <a:pt x="325" y="251"/>
                    <a:pt x="13" y="938"/>
                  </a:cubicBezTo>
                  <a:cubicBezTo>
                    <a:pt x="0" y="976"/>
                    <a:pt x="50" y="1013"/>
                    <a:pt x="7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709550" y="2258100"/>
              <a:ext cx="46900" cy="35950"/>
            </a:xfrm>
            <a:custGeom>
              <a:avLst/>
              <a:gdLst/>
              <a:ahLst/>
              <a:cxnLst/>
              <a:rect l="l" t="t" r="r" b="b"/>
              <a:pathLst>
                <a:path w="1876" h="1438" extrusionOk="0">
                  <a:moveTo>
                    <a:pt x="1788" y="713"/>
                  </a:moveTo>
                  <a:cubicBezTo>
                    <a:pt x="1600" y="1125"/>
                    <a:pt x="1138" y="1313"/>
                    <a:pt x="725" y="1150"/>
                  </a:cubicBezTo>
                  <a:cubicBezTo>
                    <a:pt x="288" y="963"/>
                    <a:pt x="163" y="513"/>
                    <a:pt x="288" y="88"/>
                  </a:cubicBezTo>
                  <a:cubicBezTo>
                    <a:pt x="300" y="38"/>
                    <a:pt x="225" y="1"/>
                    <a:pt x="213" y="51"/>
                  </a:cubicBezTo>
                  <a:cubicBezTo>
                    <a:pt x="1" y="513"/>
                    <a:pt x="213" y="1050"/>
                    <a:pt x="675" y="1250"/>
                  </a:cubicBezTo>
                  <a:cubicBezTo>
                    <a:pt x="1138" y="1438"/>
                    <a:pt x="1675" y="1225"/>
                    <a:pt x="1850" y="750"/>
                  </a:cubicBezTo>
                  <a:cubicBezTo>
                    <a:pt x="1875" y="713"/>
                    <a:pt x="1813" y="675"/>
                    <a:pt x="1800" y="7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713300" y="2246550"/>
              <a:ext cx="30950" cy="17500"/>
            </a:xfrm>
            <a:custGeom>
              <a:avLst/>
              <a:gdLst/>
              <a:ahLst/>
              <a:cxnLst/>
              <a:rect l="l" t="t" r="r" b="b"/>
              <a:pathLst>
                <a:path w="1238" h="700" extrusionOk="0">
                  <a:moveTo>
                    <a:pt x="100" y="650"/>
                  </a:moveTo>
                  <a:cubicBezTo>
                    <a:pt x="75" y="63"/>
                    <a:pt x="1213" y="0"/>
                    <a:pt x="1025" y="613"/>
                  </a:cubicBezTo>
                  <a:cubicBezTo>
                    <a:pt x="1013" y="675"/>
                    <a:pt x="1100" y="688"/>
                    <a:pt x="1113" y="638"/>
                  </a:cubicBezTo>
                  <a:cubicBezTo>
                    <a:pt x="1238" y="350"/>
                    <a:pt x="975" y="75"/>
                    <a:pt x="688" y="75"/>
                  </a:cubicBezTo>
                  <a:cubicBezTo>
                    <a:pt x="388" y="75"/>
                    <a:pt x="1" y="313"/>
                    <a:pt x="26" y="650"/>
                  </a:cubicBezTo>
                  <a:cubicBezTo>
                    <a:pt x="26" y="700"/>
                    <a:pt x="113" y="700"/>
                    <a:pt x="10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703000" y="2492725"/>
              <a:ext cx="71550" cy="55325"/>
            </a:xfrm>
            <a:custGeom>
              <a:avLst/>
              <a:gdLst/>
              <a:ahLst/>
              <a:cxnLst/>
              <a:rect l="l" t="t" r="r" b="b"/>
              <a:pathLst>
                <a:path w="2862" h="2213" extrusionOk="0">
                  <a:moveTo>
                    <a:pt x="50" y="1838"/>
                  </a:moveTo>
                  <a:cubicBezTo>
                    <a:pt x="1312" y="2213"/>
                    <a:pt x="2749" y="1438"/>
                    <a:pt x="2862" y="38"/>
                  </a:cubicBezTo>
                  <a:cubicBezTo>
                    <a:pt x="2862" y="13"/>
                    <a:pt x="2812" y="1"/>
                    <a:pt x="2799" y="38"/>
                  </a:cubicBezTo>
                  <a:cubicBezTo>
                    <a:pt x="2474" y="1300"/>
                    <a:pt x="1400" y="2113"/>
                    <a:pt x="75" y="1763"/>
                  </a:cubicBezTo>
                  <a:cubicBezTo>
                    <a:pt x="25" y="1750"/>
                    <a:pt x="0" y="1825"/>
                    <a:pt x="50" y="1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779850" y="2847325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63" y="113"/>
                  </a:moveTo>
                  <a:cubicBezTo>
                    <a:pt x="288" y="263"/>
                    <a:pt x="450" y="488"/>
                    <a:pt x="513" y="750"/>
                  </a:cubicBezTo>
                  <a:cubicBezTo>
                    <a:pt x="525" y="800"/>
                    <a:pt x="613" y="800"/>
                    <a:pt x="613" y="738"/>
                  </a:cubicBezTo>
                  <a:cubicBezTo>
                    <a:pt x="575" y="438"/>
                    <a:pt x="388" y="163"/>
                    <a:pt x="113" y="25"/>
                  </a:cubicBezTo>
                  <a:cubicBezTo>
                    <a:pt x="50" y="0"/>
                    <a:pt x="0" y="88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792975" y="2850750"/>
              <a:ext cx="5950" cy="16900"/>
            </a:xfrm>
            <a:custGeom>
              <a:avLst/>
              <a:gdLst/>
              <a:ahLst/>
              <a:cxnLst/>
              <a:rect l="l" t="t" r="r" b="b"/>
              <a:pathLst>
                <a:path w="238" h="676" extrusionOk="0">
                  <a:moveTo>
                    <a:pt x="125" y="613"/>
                  </a:moveTo>
                  <a:cubicBezTo>
                    <a:pt x="200" y="451"/>
                    <a:pt x="238" y="251"/>
                    <a:pt x="200" y="76"/>
                  </a:cubicBezTo>
                  <a:cubicBezTo>
                    <a:pt x="188" y="1"/>
                    <a:pt x="100" y="26"/>
                    <a:pt x="88" y="88"/>
                  </a:cubicBezTo>
                  <a:cubicBezTo>
                    <a:pt x="100" y="251"/>
                    <a:pt x="63" y="426"/>
                    <a:pt x="13" y="588"/>
                  </a:cubicBezTo>
                  <a:cubicBezTo>
                    <a:pt x="0" y="651"/>
                    <a:pt x="100" y="676"/>
                    <a:pt x="125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775150" y="2839500"/>
              <a:ext cx="7525" cy="9400"/>
            </a:xfrm>
            <a:custGeom>
              <a:avLst/>
              <a:gdLst/>
              <a:ahLst/>
              <a:cxnLst/>
              <a:rect l="l" t="t" r="r" b="b"/>
              <a:pathLst>
                <a:path w="301" h="376" extrusionOk="0">
                  <a:moveTo>
                    <a:pt x="226" y="276"/>
                  </a:moveTo>
                  <a:cubicBezTo>
                    <a:pt x="201" y="213"/>
                    <a:pt x="213" y="151"/>
                    <a:pt x="263" y="113"/>
                  </a:cubicBezTo>
                  <a:cubicBezTo>
                    <a:pt x="301" y="76"/>
                    <a:pt x="263" y="1"/>
                    <a:pt x="213" y="26"/>
                  </a:cubicBezTo>
                  <a:cubicBezTo>
                    <a:pt x="76" y="76"/>
                    <a:pt x="1" y="263"/>
                    <a:pt x="163" y="351"/>
                  </a:cubicBezTo>
                  <a:cubicBezTo>
                    <a:pt x="213" y="376"/>
                    <a:pt x="276" y="313"/>
                    <a:pt x="226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780775" y="2821400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88" y="787"/>
                  </a:moveTo>
                  <a:cubicBezTo>
                    <a:pt x="338" y="625"/>
                    <a:pt x="626" y="363"/>
                    <a:pt x="563" y="50"/>
                  </a:cubicBezTo>
                  <a:cubicBezTo>
                    <a:pt x="538" y="0"/>
                    <a:pt x="488" y="0"/>
                    <a:pt x="463" y="50"/>
                  </a:cubicBezTo>
                  <a:cubicBezTo>
                    <a:pt x="413" y="313"/>
                    <a:pt x="263" y="550"/>
                    <a:pt x="38" y="712"/>
                  </a:cubicBezTo>
                  <a:cubicBezTo>
                    <a:pt x="1" y="750"/>
                    <a:pt x="51" y="812"/>
                    <a:pt x="8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790475" y="2821700"/>
              <a:ext cx="10325" cy="24400"/>
            </a:xfrm>
            <a:custGeom>
              <a:avLst/>
              <a:gdLst/>
              <a:ahLst/>
              <a:cxnLst/>
              <a:rect l="l" t="t" r="r" b="b"/>
              <a:pathLst>
                <a:path w="413" h="976" extrusionOk="0">
                  <a:moveTo>
                    <a:pt x="113" y="126"/>
                  </a:moveTo>
                  <a:cubicBezTo>
                    <a:pt x="288" y="363"/>
                    <a:pt x="225" y="625"/>
                    <a:pt x="50" y="838"/>
                  </a:cubicBezTo>
                  <a:cubicBezTo>
                    <a:pt x="0" y="900"/>
                    <a:pt x="75" y="975"/>
                    <a:pt x="138" y="925"/>
                  </a:cubicBezTo>
                  <a:cubicBezTo>
                    <a:pt x="375" y="700"/>
                    <a:pt x="413" y="313"/>
                    <a:pt x="200" y="51"/>
                  </a:cubicBezTo>
                  <a:cubicBezTo>
                    <a:pt x="163" y="1"/>
                    <a:pt x="75" y="76"/>
                    <a:pt x="1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790150" y="2842625"/>
              <a:ext cx="8150" cy="14100"/>
            </a:xfrm>
            <a:custGeom>
              <a:avLst/>
              <a:gdLst/>
              <a:ahLst/>
              <a:cxnLst/>
              <a:rect l="l" t="t" r="r" b="b"/>
              <a:pathLst>
                <a:path w="326" h="564" extrusionOk="0">
                  <a:moveTo>
                    <a:pt x="63" y="138"/>
                  </a:moveTo>
                  <a:cubicBezTo>
                    <a:pt x="151" y="238"/>
                    <a:pt x="201" y="363"/>
                    <a:pt x="213" y="501"/>
                  </a:cubicBezTo>
                  <a:cubicBezTo>
                    <a:pt x="226" y="563"/>
                    <a:pt x="313" y="538"/>
                    <a:pt x="313" y="488"/>
                  </a:cubicBezTo>
                  <a:cubicBezTo>
                    <a:pt x="326" y="326"/>
                    <a:pt x="263" y="163"/>
                    <a:pt x="138" y="63"/>
                  </a:cubicBezTo>
                  <a:cubicBezTo>
                    <a:pt x="88" y="1"/>
                    <a:pt x="1" y="88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799850" y="2837000"/>
              <a:ext cx="12500" cy="14400"/>
            </a:xfrm>
            <a:custGeom>
              <a:avLst/>
              <a:gdLst/>
              <a:ahLst/>
              <a:cxnLst/>
              <a:rect l="l" t="t" r="r" b="b"/>
              <a:pathLst>
                <a:path w="500" h="576" extrusionOk="0">
                  <a:moveTo>
                    <a:pt x="25" y="288"/>
                  </a:moveTo>
                  <a:cubicBezTo>
                    <a:pt x="38" y="413"/>
                    <a:pt x="75" y="538"/>
                    <a:pt x="225" y="563"/>
                  </a:cubicBezTo>
                  <a:cubicBezTo>
                    <a:pt x="338" y="576"/>
                    <a:pt x="437" y="488"/>
                    <a:pt x="437" y="363"/>
                  </a:cubicBezTo>
                  <a:cubicBezTo>
                    <a:pt x="500" y="63"/>
                    <a:pt x="38" y="1"/>
                    <a:pt x="13" y="313"/>
                  </a:cubicBezTo>
                  <a:cubicBezTo>
                    <a:pt x="0" y="388"/>
                    <a:pt x="125" y="401"/>
                    <a:pt x="150" y="326"/>
                  </a:cubicBezTo>
                  <a:cubicBezTo>
                    <a:pt x="150" y="313"/>
                    <a:pt x="150" y="301"/>
                    <a:pt x="163" y="288"/>
                  </a:cubicBezTo>
                  <a:cubicBezTo>
                    <a:pt x="163" y="201"/>
                    <a:pt x="25" y="201"/>
                    <a:pt x="25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39"/>
          <p:cNvSpPr txBox="1">
            <a:spLocks noGrp="1"/>
          </p:cNvSpPr>
          <p:nvPr>
            <p:ph type="title"/>
          </p:nvPr>
        </p:nvSpPr>
        <p:spPr>
          <a:xfrm>
            <a:off x="1144550" y="597425"/>
            <a:ext cx="6855300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01 - </a:t>
            </a:r>
            <a:r>
              <a:rPr lang="en" sz="2000" dirty="0" err="1"/>
              <a:t>Gründung</a:t>
            </a:r>
            <a:r>
              <a:rPr lang="en" sz="2000" dirty="0"/>
              <a:t> &amp; Ordnung</a:t>
            </a:r>
            <a:endParaRPr sz="2000" dirty="0"/>
          </a:p>
        </p:txBody>
      </p:sp>
      <p:sp>
        <p:nvSpPr>
          <p:cNvPr id="2342" name="Google Shape;2342;p39"/>
          <p:cNvSpPr txBox="1">
            <a:spLocks noGrp="1"/>
          </p:cNvSpPr>
          <p:nvPr>
            <p:ph type="subTitle" idx="2"/>
          </p:nvPr>
        </p:nvSpPr>
        <p:spPr>
          <a:xfrm>
            <a:off x="440033" y="985224"/>
            <a:ext cx="5398496" cy="21722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25450" indent="-285750"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23. Mai 1949: Gründung der Bundesrepublik Deutschland (BRD) und Inkrafttreten des Grundgesetzes</a:t>
            </a:r>
          </a:p>
          <a:p>
            <a:pPr marL="425450" indent="-285750"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Parlamentarische Demokratie mit föderaler Struktur mit</a:t>
            </a:r>
          </a:p>
          <a:p>
            <a:pPr marL="882650" lvl="1" indent="-285750" algn="l"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Bund (ganz Deutschland)</a:t>
            </a:r>
          </a:p>
          <a:p>
            <a:pPr marL="882650" lvl="1" indent="-285750" algn="l"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Länder (wie Rheinland-Pfalz)</a:t>
            </a:r>
          </a:p>
          <a:p>
            <a:pPr marL="882650" lvl="1" indent="-285750" algn="l"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Gemeinden (wie Kreis Germersheim)</a:t>
            </a:r>
          </a:p>
          <a:p>
            <a:pPr marL="425450" indent="-285750"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Soziale Marktwirtschaft: Freiheit + sozialer Ausgleich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B3C867A-AE71-C574-4CCE-A8CDC579FE1E}"/>
              </a:ext>
            </a:extLst>
          </p:cNvPr>
          <p:cNvGrpSpPr/>
          <p:nvPr/>
        </p:nvGrpSpPr>
        <p:grpSpPr>
          <a:xfrm>
            <a:off x="1281024" y="3038535"/>
            <a:ext cx="3571812" cy="1748512"/>
            <a:chOff x="431836" y="4352620"/>
            <a:chExt cx="4369783" cy="2562568"/>
          </a:xfrm>
        </p:grpSpPr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C0AC4996-694E-CFA0-B192-CFC10A13FF77}"/>
                </a:ext>
              </a:extLst>
            </p:cNvPr>
            <p:cNvSpPr txBox="1"/>
            <p:nvPr/>
          </p:nvSpPr>
          <p:spPr>
            <a:xfrm>
              <a:off x="431836" y="6579141"/>
              <a:ext cx="4369783" cy="3360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139700">
                <a:lnSpc>
                  <a:spcPct val="115000"/>
                </a:lnSpc>
                <a:buClr>
                  <a:schemeClr val="dk1"/>
                </a:buClr>
                <a:buSzPts val="1400"/>
                <a:defRPr sz="2400"/>
              </a:pPr>
              <a:r>
                <a:rPr sz="800" dirty="0" err="1">
                  <a:latin typeface="Source Sans 3"/>
                  <a:sym typeface="Source Sans 3"/>
                </a:rPr>
                <a:t>Verkündigung</a:t>
              </a:r>
              <a:r>
                <a:rPr sz="800" dirty="0">
                  <a:latin typeface="Source Sans 3"/>
                  <a:sym typeface="Source Sans 3"/>
                </a:rPr>
                <a:t> des </a:t>
              </a:r>
              <a:r>
                <a:rPr sz="800" dirty="0" err="1">
                  <a:latin typeface="Source Sans 3"/>
                  <a:sym typeface="Source Sans 3"/>
                </a:rPr>
                <a:t>Grundgesetzes</a:t>
              </a:r>
              <a:r>
                <a:rPr sz="800" dirty="0">
                  <a:latin typeface="Source Sans 3"/>
                  <a:sym typeface="Source Sans 3"/>
                </a:rPr>
                <a:t> </a:t>
              </a:r>
              <a:r>
                <a:rPr lang="de-DE" sz="800" dirty="0">
                  <a:latin typeface="Source Sans 3"/>
                  <a:sym typeface="Source Sans 3"/>
                </a:rPr>
                <a:t>durch Konrad Adenauer</a:t>
              </a:r>
              <a:r>
                <a:rPr sz="800" dirty="0">
                  <a:latin typeface="Source Sans 3"/>
                  <a:sym typeface="Source Sans 3"/>
                </a:rPr>
                <a:t>(Foto, 23.05.1949)</a:t>
              </a:r>
              <a:endParaRPr sz="800" dirty="0">
                <a:latin typeface="Source Sans 3"/>
                <a:sym typeface="Source Sans 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F8FD5411-F313-BD05-80BB-45C59EA832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886589" y="4352620"/>
              <a:ext cx="3460279" cy="2260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8D9DCE5-5E59-2157-F848-D748EE84E314}"/>
              </a:ext>
            </a:extLst>
          </p:cNvPr>
          <p:cNvGrpSpPr/>
          <p:nvPr/>
        </p:nvGrpSpPr>
        <p:grpSpPr>
          <a:xfrm>
            <a:off x="5706522" y="1039867"/>
            <a:ext cx="3057247" cy="3730005"/>
            <a:chOff x="5671871" y="3026816"/>
            <a:chExt cx="3057247" cy="3730005"/>
          </a:xfrm>
        </p:grpSpPr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9CAC9FDA-ADEA-09BD-F7C5-CEA5B3C51A3D}"/>
                </a:ext>
              </a:extLst>
            </p:cNvPr>
            <p:cNvSpPr txBox="1"/>
            <p:nvPr/>
          </p:nvSpPr>
          <p:spPr>
            <a:xfrm>
              <a:off x="5671871" y="6527527"/>
              <a:ext cx="3057247" cy="22929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139700">
                <a:lnSpc>
                  <a:spcPct val="115000"/>
                </a:lnSpc>
                <a:buClr>
                  <a:schemeClr val="dk1"/>
                </a:buClr>
                <a:buSzPts val="1400"/>
                <a:defRPr sz="2400"/>
              </a:pPr>
              <a:r>
                <a:rPr sz="800" dirty="0" err="1">
                  <a:latin typeface="Source Sans 3"/>
                </a:rPr>
                <a:t>Bundesgesetzblatt</a:t>
              </a:r>
              <a:r>
                <a:rPr sz="800" dirty="0">
                  <a:latin typeface="Source Sans 3"/>
                </a:rPr>
                <a:t> – </a:t>
              </a:r>
              <a:r>
                <a:rPr sz="800" dirty="0" err="1">
                  <a:latin typeface="Source Sans 3"/>
                </a:rPr>
                <a:t>Veröffentlichung</a:t>
              </a:r>
              <a:r>
                <a:rPr sz="800" dirty="0">
                  <a:latin typeface="Source Sans 3"/>
                </a:rPr>
                <a:t> des </a:t>
              </a:r>
              <a:r>
                <a:rPr sz="800" dirty="0" err="1">
                  <a:latin typeface="Source Sans 3"/>
                </a:rPr>
                <a:t>Grundgesetzes</a:t>
              </a:r>
              <a:r>
                <a:rPr sz="800" dirty="0">
                  <a:latin typeface="Source Sans 3"/>
                </a:rPr>
                <a:t> (1949</a:t>
              </a:r>
              <a:r>
                <a:rPr lang="de-DE" sz="800" dirty="0">
                  <a:latin typeface="Source Sans 3"/>
                </a:rPr>
                <a:t>)</a:t>
              </a:r>
              <a:endParaRPr sz="800" dirty="0">
                <a:latin typeface="Source Sans 3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36E572-B551-FF79-340A-6347388E4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3349" y="3026816"/>
              <a:ext cx="2434290" cy="3500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9">
          <a:extLst>
            <a:ext uri="{FF2B5EF4-FFF2-40B4-BE49-F238E27FC236}">
              <a16:creationId xmlns:a16="http://schemas.microsoft.com/office/drawing/2014/main" id="{3F217EE5-4FC8-91DE-FD8C-3DBBFA7A8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39">
            <a:extLst>
              <a:ext uri="{FF2B5EF4-FFF2-40B4-BE49-F238E27FC236}">
                <a16:creationId xmlns:a16="http://schemas.microsoft.com/office/drawing/2014/main" id="{9B49E714-03DC-BE5E-0710-F04BE38DD1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4550" y="597425"/>
            <a:ext cx="6855300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01 - </a:t>
            </a:r>
            <a:r>
              <a:rPr lang="en" sz="2000" dirty="0" err="1"/>
              <a:t>Westbindung</a:t>
            </a:r>
            <a:endParaRPr sz="2000" dirty="0"/>
          </a:p>
        </p:txBody>
      </p:sp>
      <p:sp>
        <p:nvSpPr>
          <p:cNvPr id="2342" name="Google Shape;2342;p39">
            <a:extLst>
              <a:ext uri="{FF2B5EF4-FFF2-40B4-BE49-F238E27FC236}">
                <a16:creationId xmlns:a16="http://schemas.microsoft.com/office/drawing/2014/main" id="{FD9ACA0D-F783-2419-396D-0FAF04CE078B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40033" y="985224"/>
            <a:ext cx="7859369" cy="21722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Marshallplan (ERP): Wirtschaftliche Hilfe der USA für den Wiederaufbau</a:t>
            </a:r>
          </a:p>
          <a:p>
            <a:pPr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NATO-Beitritt 1955: Militärisches Bündnis mit den westlichen Demokratien</a:t>
            </a:r>
          </a:p>
          <a:p>
            <a:pPr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Enge Partnerschaft mit den USA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EC8E892-2AF0-E663-2090-382D3EEC6089}"/>
              </a:ext>
            </a:extLst>
          </p:cNvPr>
          <p:cNvGrpSpPr/>
          <p:nvPr/>
        </p:nvGrpSpPr>
        <p:grpSpPr>
          <a:xfrm>
            <a:off x="751673" y="2102852"/>
            <a:ext cx="4317542" cy="2553558"/>
            <a:chOff x="1647316" y="3106167"/>
            <a:chExt cx="2924684" cy="1590186"/>
          </a:xfrm>
        </p:grpSpPr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207795DD-6491-154F-1739-9A333DEC8198}"/>
                </a:ext>
              </a:extLst>
            </p:cNvPr>
            <p:cNvSpPr txBox="1"/>
            <p:nvPr/>
          </p:nvSpPr>
          <p:spPr>
            <a:xfrm>
              <a:off x="2195082" y="4526810"/>
              <a:ext cx="1444428" cy="1695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139700">
                <a:lnSpc>
                  <a:spcPct val="115000"/>
                </a:lnSpc>
                <a:buClr>
                  <a:schemeClr val="dk1"/>
                </a:buClr>
                <a:buSzPts val="1400"/>
                <a:defRPr sz="2400"/>
              </a:pPr>
              <a:r>
                <a:rPr lang="de-DE" sz="800" dirty="0">
                  <a:latin typeface="Source Sans 3"/>
                  <a:sym typeface="Source Sans 3"/>
                </a:rPr>
                <a:t>Poster für den Marshallplan </a:t>
              </a:r>
              <a:r>
                <a:rPr sz="800" dirty="0">
                  <a:latin typeface="Source Sans 3"/>
                  <a:sym typeface="Source Sans 3"/>
                </a:rPr>
                <a:t>(Foto, </a:t>
              </a:r>
              <a:r>
                <a:rPr lang="de-DE" sz="800" dirty="0">
                  <a:latin typeface="Source Sans 3"/>
                  <a:sym typeface="Source Sans 3"/>
                </a:rPr>
                <a:t>1950</a:t>
              </a:r>
              <a:r>
                <a:rPr sz="800" dirty="0">
                  <a:latin typeface="Source Sans 3"/>
                  <a:sym typeface="Source Sans 3"/>
                </a:rPr>
                <a:t>)</a:t>
              </a:r>
              <a:endParaRPr sz="800" dirty="0">
                <a:latin typeface="Source Sans 3"/>
                <a:sym typeface="Source Sans 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pic>
          <p:nvPicPr>
            <p:cNvPr id="2050" name="Picture 2" descr="Launch of the Marshall Plan - Deutschlandmuseum">
              <a:extLst>
                <a:ext uri="{FF2B5EF4-FFF2-40B4-BE49-F238E27FC236}">
                  <a16:creationId xmlns:a16="http://schemas.microsoft.com/office/drawing/2014/main" id="{70CB97F6-6329-05AE-E324-BB81E24CD7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3" b="5470"/>
            <a:stretch>
              <a:fillRect/>
            </a:stretch>
          </p:blipFill>
          <p:spPr bwMode="auto">
            <a:xfrm>
              <a:off x="1647316" y="3106167"/>
              <a:ext cx="2924684" cy="1407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1237EF7-E3AE-03D5-0E58-CBCF0E6EC331}"/>
              </a:ext>
            </a:extLst>
          </p:cNvPr>
          <p:cNvGrpSpPr/>
          <p:nvPr/>
        </p:nvGrpSpPr>
        <p:grpSpPr>
          <a:xfrm>
            <a:off x="5315815" y="1964724"/>
            <a:ext cx="3230187" cy="2691686"/>
            <a:chOff x="5251155" y="1946640"/>
            <a:chExt cx="3452812" cy="2824953"/>
          </a:xfrm>
        </p:grpSpPr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E943BF79-8D82-90F8-921C-C9BE4598EC43}"/>
                </a:ext>
              </a:extLst>
            </p:cNvPr>
            <p:cNvSpPr txBox="1"/>
            <p:nvPr/>
          </p:nvSpPr>
          <p:spPr>
            <a:xfrm>
              <a:off x="5448936" y="4530947"/>
              <a:ext cx="2584275" cy="2406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139700">
                <a:lnSpc>
                  <a:spcPct val="115000"/>
                </a:lnSpc>
                <a:buClr>
                  <a:schemeClr val="dk1"/>
                </a:buClr>
                <a:buSzPts val="1400"/>
                <a:defRPr sz="2400"/>
              </a:pPr>
              <a:r>
                <a:rPr lang="de-DE" sz="800" dirty="0">
                  <a:latin typeface="Source Sans 3"/>
                </a:rPr>
                <a:t>Aufnahme BRD in die Nato  </a:t>
              </a:r>
              <a:r>
                <a:rPr sz="800" dirty="0">
                  <a:latin typeface="Source Sans 3"/>
                </a:rPr>
                <a:t>(</a:t>
              </a:r>
              <a:r>
                <a:rPr lang="de-DE" sz="800" dirty="0">
                  <a:latin typeface="Source Sans 3"/>
                </a:rPr>
                <a:t>Foto, Paris Mai 1955)</a:t>
              </a:r>
              <a:endParaRPr sz="800" dirty="0">
                <a:latin typeface="Source Sans 3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D59F4144-643A-33FE-D51A-B4C48F44F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155" y="1946640"/>
              <a:ext cx="3452812" cy="2572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9">
          <a:extLst>
            <a:ext uri="{FF2B5EF4-FFF2-40B4-BE49-F238E27FC236}">
              <a16:creationId xmlns:a16="http://schemas.microsoft.com/office/drawing/2014/main" id="{27E2B905-77C2-5A52-9615-A7CB4FE20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39">
            <a:extLst>
              <a:ext uri="{FF2B5EF4-FFF2-40B4-BE49-F238E27FC236}">
                <a16:creationId xmlns:a16="http://schemas.microsoft.com/office/drawing/2014/main" id="{26F33847-7574-67D8-5DA2-59BC5D158E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4550" y="597425"/>
            <a:ext cx="6855300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01 – </a:t>
            </a:r>
            <a:r>
              <a:rPr lang="en" sz="2000" dirty="0" err="1"/>
              <a:t>Wiederbewaffnung</a:t>
            </a:r>
            <a:r>
              <a:rPr lang="en" sz="2000" dirty="0"/>
              <a:t>, Europa &amp; </a:t>
            </a:r>
            <a:r>
              <a:rPr lang="en" sz="2000" dirty="0" err="1"/>
              <a:t>Demokratie</a:t>
            </a:r>
            <a:endParaRPr sz="2000" dirty="0"/>
          </a:p>
        </p:txBody>
      </p:sp>
      <p:sp>
        <p:nvSpPr>
          <p:cNvPr id="2342" name="Google Shape;2342;p39">
            <a:extLst>
              <a:ext uri="{FF2B5EF4-FFF2-40B4-BE49-F238E27FC236}">
                <a16:creationId xmlns:a16="http://schemas.microsoft.com/office/drawing/2014/main" id="{EC5FAD6A-7551-52FC-91F6-081A050CD22D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40033" y="985224"/>
            <a:ext cx="7859369" cy="21722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1955: Wiederbewaffnung und Aufbau der Bundeswehr</a:t>
            </a:r>
          </a:p>
          <a:p>
            <a:pPr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1957: Verträge von Rom – Beitritt zur Europäischen Wirtschaftsgemeinschaft (EWG)</a:t>
            </a:r>
          </a:p>
          <a:p>
            <a:pPr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Politischer Pluralismus: mehrere Parteien, freie Wahlen</a:t>
            </a:r>
          </a:p>
          <a:p>
            <a:pPr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Aufarbeitung der NS-Vergangenheit: Prozesse, Gedenken, Debatten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6593821-05E1-A2DF-C975-759D48850A86}"/>
              </a:ext>
            </a:extLst>
          </p:cNvPr>
          <p:cNvGrpSpPr/>
          <p:nvPr/>
        </p:nvGrpSpPr>
        <p:grpSpPr>
          <a:xfrm>
            <a:off x="4572000" y="2815224"/>
            <a:ext cx="3769565" cy="1864693"/>
            <a:chOff x="1647316" y="3106167"/>
            <a:chExt cx="2924684" cy="1619827"/>
          </a:xfrm>
        </p:grpSpPr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28A9274B-BBD6-AB36-CA21-6FB869B83BE2}"/>
                </a:ext>
              </a:extLst>
            </p:cNvPr>
            <p:cNvSpPr txBox="1"/>
            <p:nvPr/>
          </p:nvSpPr>
          <p:spPr>
            <a:xfrm>
              <a:off x="2195082" y="4526810"/>
              <a:ext cx="2165563" cy="19918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139700">
                <a:lnSpc>
                  <a:spcPct val="115000"/>
                </a:lnSpc>
                <a:buClr>
                  <a:schemeClr val="dk1"/>
                </a:buClr>
                <a:buSzPts val="1400"/>
                <a:defRPr sz="2400"/>
              </a:pPr>
              <a:r>
                <a:rPr lang="de-DE" sz="800" dirty="0">
                  <a:latin typeface="Source Sans 3"/>
                  <a:sym typeface="Source Sans 3"/>
                </a:rPr>
                <a:t>Unterzeichnung der Römischen Verträge</a:t>
              </a:r>
              <a:r>
                <a:rPr sz="800" dirty="0">
                  <a:latin typeface="Source Sans 3"/>
                  <a:sym typeface="Source Sans 3"/>
                </a:rPr>
                <a:t>(Foto,</a:t>
              </a:r>
              <a:r>
                <a:rPr lang="de-DE" sz="800" dirty="0">
                  <a:latin typeface="Source Sans 3"/>
                  <a:sym typeface="Source Sans 3"/>
                </a:rPr>
                <a:t> Rom</a:t>
              </a:r>
              <a:r>
                <a:rPr sz="800" dirty="0">
                  <a:latin typeface="Source Sans 3"/>
                  <a:sym typeface="Source Sans 3"/>
                </a:rPr>
                <a:t> </a:t>
              </a:r>
              <a:r>
                <a:rPr lang="de-DE" sz="800" dirty="0">
                  <a:latin typeface="Source Sans 3"/>
                  <a:sym typeface="Source Sans 3"/>
                </a:rPr>
                <a:t>1957</a:t>
              </a:r>
              <a:r>
                <a:rPr sz="800" dirty="0">
                  <a:latin typeface="Source Sans 3"/>
                  <a:sym typeface="Source Sans 3"/>
                </a:rPr>
                <a:t>)</a:t>
              </a:r>
              <a:endParaRPr sz="800" dirty="0">
                <a:latin typeface="Source Sans 3"/>
                <a:sym typeface="Source Sans 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972419D0-0E82-9D75-4D42-6C3FFD1B8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t="20640" b="20640"/>
            <a:stretch/>
          </p:blipFill>
          <p:spPr bwMode="auto">
            <a:xfrm>
              <a:off x="1647316" y="3106167"/>
              <a:ext cx="2924684" cy="1407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A38EAC2-7E61-2621-FDA0-CD17308BEA82}"/>
              </a:ext>
            </a:extLst>
          </p:cNvPr>
          <p:cNvGrpSpPr/>
          <p:nvPr/>
        </p:nvGrpSpPr>
        <p:grpSpPr>
          <a:xfrm>
            <a:off x="954163" y="2456155"/>
            <a:ext cx="3241593" cy="2338409"/>
            <a:chOff x="5155167" y="2359182"/>
            <a:chExt cx="3465005" cy="2454185"/>
          </a:xfrm>
        </p:grpSpPr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15F22FCA-6BDF-BC1B-44D2-31419B5C5607}"/>
                </a:ext>
              </a:extLst>
            </p:cNvPr>
            <p:cNvSpPr txBox="1"/>
            <p:nvPr/>
          </p:nvSpPr>
          <p:spPr>
            <a:xfrm>
              <a:off x="5155167" y="4572721"/>
              <a:ext cx="3465005" cy="2406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139700">
                <a:lnSpc>
                  <a:spcPct val="115000"/>
                </a:lnSpc>
                <a:buClr>
                  <a:schemeClr val="dk1"/>
                </a:buClr>
                <a:buSzPts val="1400"/>
                <a:defRPr sz="2400"/>
              </a:pPr>
              <a:r>
                <a:rPr lang="de-DE" sz="800" dirty="0">
                  <a:latin typeface="Source Sans 3"/>
                </a:rPr>
                <a:t>Theodor Blank: Ausruf der Bundeswehr </a:t>
              </a:r>
              <a:r>
                <a:rPr sz="800" dirty="0">
                  <a:latin typeface="Source Sans 3"/>
                </a:rPr>
                <a:t>(</a:t>
              </a:r>
              <a:r>
                <a:rPr lang="de-DE" sz="800" dirty="0">
                  <a:latin typeface="Source Sans 3"/>
                </a:rPr>
                <a:t>Foto, Bonn November 1955)</a:t>
              </a:r>
              <a:endParaRPr sz="800" dirty="0">
                <a:latin typeface="Source Sans 3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03F9A99E-4B5C-D0A6-BA64-E4EA873608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b="3306"/>
            <a:stretch>
              <a:fillRect/>
            </a:stretch>
          </p:blipFill>
          <p:spPr bwMode="auto">
            <a:xfrm>
              <a:off x="5365743" y="2359182"/>
              <a:ext cx="3043854" cy="2196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307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>
          <a:extLst>
            <a:ext uri="{FF2B5EF4-FFF2-40B4-BE49-F238E27FC236}">
              <a16:creationId xmlns:a16="http://schemas.microsoft.com/office/drawing/2014/main" id="{0994D052-3D84-5E83-8F9E-03762FF89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38">
            <a:extLst>
              <a:ext uri="{FF2B5EF4-FFF2-40B4-BE49-F238E27FC236}">
                <a16:creationId xmlns:a16="http://schemas.microsoft.com/office/drawing/2014/main" id="{9B7EEE94-3B6E-CE19-4A86-85948FD351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3994" y="2457175"/>
            <a:ext cx="6996011" cy="9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Frauenbild</a:t>
            </a:r>
            <a:endParaRPr dirty="0"/>
          </a:p>
        </p:txBody>
      </p:sp>
      <p:sp>
        <p:nvSpPr>
          <p:cNvPr id="1874" name="Google Shape;1874;p38">
            <a:extLst>
              <a:ext uri="{FF2B5EF4-FFF2-40B4-BE49-F238E27FC236}">
                <a16:creationId xmlns:a16="http://schemas.microsoft.com/office/drawing/2014/main" id="{693EE376-6180-773D-69A6-A43721760587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745949" y="1111621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875" name="Google Shape;1875;p38">
            <a:extLst>
              <a:ext uri="{FF2B5EF4-FFF2-40B4-BE49-F238E27FC236}">
                <a16:creationId xmlns:a16="http://schemas.microsoft.com/office/drawing/2014/main" id="{144052D4-43BB-20A8-6377-707994C353A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77400" y="3418375"/>
            <a:ext cx="4189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Frühe Entwicklung der Emanzipation</a:t>
            </a:r>
            <a:endParaRPr dirty="0"/>
          </a:p>
        </p:txBody>
      </p:sp>
      <p:grpSp>
        <p:nvGrpSpPr>
          <p:cNvPr id="1876" name="Google Shape;1876;p38">
            <a:extLst>
              <a:ext uri="{FF2B5EF4-FFF2-40B4-BE49-F238E27FC236}">
                <a16:creationId xmlns:a16="http://schemas.microsoft.com/office/drawing/2014/main" id="{A3D71046-55A5-3BD4-3057-C7255492D10C}"/>
              </a:ext>
            </a:extLst>
          </p:cNvPr>
          <p:cNvGrpSpPr/>
          <p:nvPr/>
        </p:nvGrpSpPr>
        <p:grpSpPr>
          <a:xfrm>
            <a:off x="2361225" y="3355496"/>
            <a:ext cx="4421400" cy="589250"/>
            <a:chOff x="2361225" y="3521900"/>
            <a:chExt cx="4421400" cy="589250"/>
          </a:xfrm>
        </p:grpSpPr>
        <p:cxnSp>
          <p:nvCxnSpPr>
            <p:cNvPr id="1877" name="Google Shape;1877;p38">
              <a:extLst>
                <a:ext uri="{FF2B5EF4-FFF2-40B4-BE49-F238E27FC236}">
                  <a16:creationId xmlns:a16="http://schemas.microsoft.com/office/drawing/2014/main" id="{FCF18E95-5C19-944F-0535-14812BC683D0}"/>
                </a:ext>
              </a:extLst>
            </p:cNvPr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8" name="Google Shape;1878;p38">
              <a:extLst>
                <a:ext uri="{FF2B5EF4-FFF2-40B4-BE49-F238E27FC236}">
                  <a16:creationId xmlns:a16="http://schemas.microsoft.com/office/drawing/2014/main" id="{5D3D7183-571D-5EFF-0030-B64643F29F1A}"/>
                </a:ext>
              </a:extLst>
            </p:cNvPr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79" name="Google Shape;1879;p38">
            <a:extLst>
              <a:ext uri="{FF2B5EF4-FFF2-40B4-BE49-F238E27FC236}">
                <a16:creationId xmlns:a16="http://schemas.microsoft.com/office/drawing/2014/main" id="{1546F495-E149-4C45-343A-FC2D39D4D2F1}"/>
              </a:ext>
            </a:extLst>
          </p:cNvPr>
          <p:cNvGrpSpPr/>
          <p:nvPr/>
        </p:nvGrpSpPr>
        <p:grpSpPr>
          <a:xfrm>
            <a:off x="565056" y="519563"/>
            <a:ext cx="8012737" cy="4104778"/>
            <a:chOff x="585525" y="1202450"/>
            <a:chExt cx="6436450" cy="3297275"/>
          </a:xfrm>
        </p:grpSpPr>
        <p:sp>
          <p:nvSpPr>
            <p:cNvPr id="1880" name="Google Shape;1880;p38">
              <a:extLst>
                <a:ext uri="{FF2B5EF4-FFF2-40B4-BE49-F238E27FC236}">
                  <a16:creationId xmlns:a16="http://schemas.microsoft.com/office/drawing/2014/main" id="{A1D94479-6062-67AB-4468-9BD1F60B50F6}"/>
                </a:ext>
              </a:extLst>
            </p:cNvPr>
            <p:cNvSpPr/>
            <p:nvPr/>
          </p:nvSpPr>
          <p:spPr>
            <a:xfrm>
              <a:off x="83952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1819" y="2949"/>
                  </a:moveTo>
                  <a:cubicBezTo>
                    <a:pt x="16996" y="7611"/>
                    <a:pt x="10597" y="0"/>
                    <a:pt x="4949" y="1300"/>
                  </a:cubicBezTo>
                  <a:cubicBezTo>
                    <a:pt x="1962" y="2000"/>
                    <a:pt x="0" y="4312"/>
                    <a:pt x="100" y="7373"/>
                  </a:cubicBezTo>
                  <a:cubicBezTo>
                    <a:pt x="113" y="7461"/>
                    <a:pt x="225" y="7461"/>
                    <a:pt x="238" y="7373"/>
                  </a:cubicBezTo>
                  <a:cubicBezTo>
                    <a:pt x="513" y="1100"/>
                    <a:pt x="7511" y="887"/>
                    <a:pt x="11872" y="2724"/>
                  </a:cubicBezTo>
                  <a:cubicBezTo>
                    <a:pt x="13597" y="3449"/>
                    <a:pt x="15309" y="4437"/>
                    <a:pt x="17208" y="4661"/>
                  </a:cubicBezTo>
                  <a:cubicBezTo>
                    <a:pt x="19108" y="4886"/>
                    <a:pt x="20620" y="4387"/>
                    <a:pt x="21957" y="3087"/>
                  </a:cubicBezTo>
                  <a:cubicBezTo>
                    <a:pt x="22044" y="2999"/>
                    <a:pt x="21919" y="2874"/>
                    <a:pt x="21832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>
              <a:extLst>
                <a:ext uri="{FF2B5EF4-FFF2-40B4-BE49-F238E27FC236}">
                  <a16:creationId xmlns:a16="http://schemas.microsoft.com/office/drawing/2014/main" id="{22C3ADC7-DD7D-B873-5E41-4C57AA4DAF5F}"/>
                </a:ext>
              </a:extLst>
            </p:cNvPr>
            <p:cNvSpPr/>
            <p:nvPr/>
          </p:nvSpPr>
          <p:spPr>
            <a:xfrm>
              <a:off x="844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13" y="1688"/>
                  </a:moveTo>
                  <a:cubicBezTo>
                    <a:pt x="151" y="3700"/>
                    <a:pt x="2612" y="4862"/>
                    <a:pt x="4412" y="4325"/>
                  </a:cubicBezTo>
                  <a:cubicBezTo>
                    <a:pt x="5924" y="3875"/>
                    <a:pt x="7236" y="1338"/>
                    <a:pt x="5849" y="88"/>
                  </a:cubicBezTo>
                  <a:cubicBezTo>
                    <a:pt x="5774" y="1"/>
                    <a:pt x="5649" y="126"/>
                    <a:pt x="5737" y="201"/>
                  </a:cubicBezTo>
                  <a:cubicBezTo>
                    <a:pt x="7124" y="1725"/>
                    <a:pt x="5474" y="4025"/>
                    <a:pt x="3837" y="4225"/>
                  </a:cubicBezTo>
                  <a:cubicBezTo>
                    <a:pt x="2288" y="4425"/>
                    <a:pt x="326" y="3413"/>
                    <a:pt x="201" y="1688"/>
                  </a:cubicBezTo>
                  <a:cubicBezTo>
                    <a:pt x="201" y="1563"/>
                    <a:pt x="1" y="1563"/>
                    <a:pt x="1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>
              <a:extLst>
                <a:ext uri="{FF2B5EF4-FFF2-40B4-BE49-F238E27FC236}">
                  <a16:creationId xmlns:a16="http://schemas.microsoft.com/office/drawing/2014/main" id="{178DE9FD-DD85-A280-6821-1C1428FB5F20}"/>
                </a:ext>
              </a:extLst>
            </p:cNvPr>
            <p:cNvSpPr/>
            <p:nvPr/>
          </p:nvSpPr>
          <p:spPr>
            <a:xfrm>
              <a:off x="898575" y="13480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49" y="488"/>
                  </a:moveTo>
                  <a:cubicBezTo>
                    <a:pt x="2025" y="1"/>
                    <a:pt x="800" y="351"/>
                    <a:pt x="387" y="1238"/>
                  </a:cubicBezTo>
                  <a:cubicBezTo>
                    <a:pt x="0" y="2063"/>
                    <a:pt x="612" y="2987"/>
                    <a:pt x="1487" y="3075"/>
                  </a:cubicBezTo>
                  <a:cubicBezTo>
                    <a:pt x="1600" y="3087"/>
                    <a:pt x="1625" y="2900"/>
                    <a:pt x="1512" y="2887"/>
                  </a:cubicBezTo>
                  <a:cubicBezTo>
                    <a:pt x="700" y="2737"/>
                    <a:pt x="200" y="1913"/>
                    <a:pt x="675" y="1163"/>
                  </a:cubicBezTo>
                  <a:cubicBezTo>
                    <a:pt x="1137" y="476"/>
                    <a:pt x="2037" y="251"/>
                    <a:pt x="2774" y="625"/>
                  </a:cubicBezTo>
                  <a:cubicBezTo>
                    <a:pt x="2862" y="663"/>
                    <a:pt x="2924" y="551"/>
                    <a:pt x="2849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>
              <a:extLst>
                <a:ext uri="{FF2B5EF4-FFF2-40B4-BE49-F238E27FC236}">
                  <a16:creationId xmlns:a16="http://schemas.microsoft.com/office/drawing/2014/main" id="{65D9B123-0075-5D0E-8F6E-638966156DEB}"/>
                </a:ext>
              </a:extLst>
            </p:cNvPr>
            <p:cNvSpPr/>
            <p:nvPr/>
          </p:nvSpPr>
          <p:spPr>
            <a:xfrm>
              <a:off x="9448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>
              <a:extLst>
                <a:ext uri="{FF2B5EF4-FFF2-40B4-BE49-F238E27FC236}">
                  <a16:creationId xmlns:a16="http://schemas.microsoft.com/office/drawing/2014/main" id="{FB8E76BC-E68A-8D52-9A48-A7519AB32C2F}"/>
                </a:ext>
              </a:extLst>
            </p:cNvPr>
            <p:cNvSpPr/>
            <p:nvPr/>
          </p:nvSpPr>
          <p:spPr>
            <a:xfrm>
              <a:off x="752350" y="1240875"/>
              <a:ext cx="206850" cy="104050"/>
            </a:xfrm>
            <a:custGeom>
              <a:avLst/>
              <a:gdLst/>
              <a:ahLst/>
              <a:cxnLst/>
              <a:rect l="l" t="t" r="r" b="b"/>
              <a:pathLst>
                <a:path w="8274" h="4162" extrusionOk="0">
                  <a:moveTo>
                    <a:pt x="8123" y="25"/>
                  </a:moveTo>
                  <a:cubicBezTo>
                    <a:pt x="6999" y="263"/>
                    <a:pt x="5937" y="725"/>
                    <a:pt x="4987" y="1375"/>
                  </a:cubicBezTo>
                  <a:cubicBezTo>
                    <a:pt x="3537" y="2387"/>
                    <a:pt x="2063" y="4162"/>
                    <a:pt x="176" y="2875"/>
                  </a:cubicBezTo>
                  <a:cubicBezTo>
                    <a:pt x="101" y="2825"/>
                    <a:pt x="1" y="2950"/>
                    <a:pt x="76" y="3012"/>
                  </a:cubicBezTo>
                  <a:cubicBezTo>
                    <a:pt x="825" y="3699"/>
                    <a:pt x="1775" y="3699"/>
                    <a:pt x="2700" y="3299"/>
                  </a:cubicBezTo>
                  <a:cubicBezTo>
                    <a:pt x="3375" y="2999"/>
                    <a:pt x="3912" y="2475"/>
                    <a:pt x="4474" y="2025"/>
                  </a:cubicBezTo>
                  <a:cubicBezTo>
                    <a:pt x="5549" y="1137"/>
                    <a:pt x="6811" y="500"/>
                    <a:pt x="8173" y="175"/>
                  </a:cubicBezTo>
                  <a:cubicBezTo>
                    <a:pt x="8273" y="150"/>
                    <a:pt x="8223" y="0"/>
                    <a:pt x="812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>
              <a:extLst>
                <a:ext uri="{FF2B5EF4-FFF2-40B4-BE49-F238E27FC236}">
                  <a16:creationId xmlns:a16="http://schemas.microsoft.com/office/drawing/2014/main" id="{2C278E7D-0A57-47C1-191F-C12F3A938852}"/>
                </a:ext>
              </a:extLst>
            </p:cNvPr>
            <p:cNvSpPr/>
            <p:nvPr/>
          </p:nvSpPr>
          <p:spPr>
            <a:xfrm>
              <a:off x="1012600" y="1245875"/>
              <a:ext cx="88750" cy="80000"/>
            </a:xfrm>
            <a:custGeom>
              <a:avLst/>
              <a:gdLst/>
              <a:ahLst/>
              <a:cxnLst/>
              <a:rect l="l" t="t" r="r" b="b"/>
              <a:pathLst>
                <a:path w="3550" h="3200" extrusionOk="0">
                  <a:moveTo>
                    <a:pt x="3437" y="313"/>
                  </a:moveTo>
                  <a:cubicBezTo>
                    <a:pt x="2562" y="113"/>
                    <a:pt x="1700" y="0"/>
                    <a:pt x="900" y="488"/>
                  </a:cubicBezTo>
                  <a:cubicBezTo>
                    <a:pt x="363" y="813"/>
                    <a:pt x="0" y="1325"/>
                    <a:pt x="100" y="1975"/>
                  </a:cubicBezTo>
                  <a:cubicBezTo>
                    <a:pt x="200" y="2587"/>
                    <a:pt x="700" y="3062"/>
                    <a:pt x="1325" y="3137"/>
                  </a:cubicBezTo>
                  <a:cubicBezTo>
                    <a:pt x="1787" y="3187"/>
                    <a:pt x="2462" y="3024"/>
                    <a:pt x="2512" y="2475"/>
                  </a:cubicBezTo>
                  <a:cubicBezTo>
                    <a:pt x="2525" y="2387"/>
                    <a:pt x="2400" y="2387"/>
                    <a:pt x="2387" y="2475"/>
                  </a:cubicBezTo>
                  <a:cubicBezTo>
                    <a:pt x="2312" y="3199"/>
                    <a:pt x="1100" y="2937"/>
                    <a:pt x="788" y="2712"/>
                  </a:cubicBezTo>
                  <a:cubicBezTo>
                    <a:pt x="300" y="2362"/>
                    <a:pt x="150" y="1700"/>
                    <a:pt x="450" y="1175"/>
                  </a:cubicBezTo>
                  <a:cubicBezTo>
                    <a:pt x="1063" y="163"/>
                    <a:pt x="2412" y="263"/>
                    <a:pt x="3387" y="488"/>
                  </a:cubicBezTo>
                  <a:cubicBezTo>
                    <a:pt x="3499" y="513"/>
                    <a:pt x="3549" y="338"/>
                    <a:pt x="3437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>
              <a:extLst>
                <a:ext uri="{FF2B5EF4-FFF2-40B4-BE49-F238E27FC236}">
                  <a16:creationId xmlns:a16="http://schemas.microsoft.com/office/drawing/2014/main" id="{4248C966-0C53-8D07-69FC-44D08CCA4DAE}"/>
                </a:ext>
              </a:extLst>
            </p:cNvPr>
            <p:cNvSpPr/>
            <p:nvPr/>
          </p:nvSpPr>
          <p:spPr>
            <a:xfrm>
              <a:off x="1123500" y="1272100"/>
              <a:ext cx="33450" cy="43775"/>
            </a:xfrm>
            <a:custGeom>
              <a:avLst/>
              <a:gdLst/>
              <a:ahLst/>
              <a:cxnLst/>
              <a:rect l="l" t="t" r="r" b="b"/>
              <a:pathLst>
                <a:path w="1338" h="1751" extrusionOk="0">
                  <a:moveTo>
                    <a:pt x="1238" y="188"/>
                  </a:moveTo>
                  <a:cubicBezTo>
                    <a:pt x="688" y="1"/>
                    <a:pt x="1" y="326"/>
                    <a:pt x="76" y="976"/>
                  </a:cubicBezTo>
                  <a:cubicBezTo>
                    <a:pt x="126" y="1413"/>
                    <a:pt x="825" y="1750"/>
                    <a:pt x="1088" y="1326"/>
                  </a:cubicBezTo>
                  <a:cubicBezTo>
                    <a:pt x="1163" y="1213"/>
                    <a:pt x="975" y="1101"/>
                    <a:pt x="900" y="1213"/>
                  </a:cubicBezTo>
                  <a:cubicBezTo>
                    <a:pt x="788" y="1288"/>
                    <a:pt x="651" y="1301"/>
                    <a:pt x="538" y="1263"/>
                  </a:cubicBezTo>
                  <a:cubicBezTo>
                    <a:pt x="263" y="1026"/>
                    <a:pt x="213" y="813"/>
                    <a:pt x="388" y="613"/>
                  </a:cubicBezTo>
                  <a:cubicBezTo>
                    <a:pt x="551" y="301"/>
                    <a:pt x="888" y="263"/>
                    <a:pt x="1188" y="351"/>
                  </a:cubicBezTo>
                  <a:cubicBezTo>
                    <a:pt x="1288" y="376"/>
                    <a:pt x="1338" y="226"/>
                    <a:pt x="123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>
              <a:extLst>
                <a:ext uri="{FF2B5EF4-FFF2-40B4-BE49-F238E27FC236}">
                  <a16:creationId xmlns:a16="http://schemas.microsoft.com/office/drawing/2014/main" id="{0ED52A44-6B3C-0757-EF4B-8B6301A942CA}"/>
                </a:ext>
              </a:extLst>
            </p:cNvPr>
            <p:cNvSpPr/>
            <p:nvPr/>
          </p:nvSpPr>
          <p:spPr>
            <a:xfrm>
              <a:off x="732975" y="129210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51" y="925"/>
                  </a:moveTo>
                  <a:cubicBezTo>
                    <a:pt x="1275" y="563"/>
                    <a:pt x="826" y="1"/>
                    <a:pt x="413" y="326"/>
                  </a:cubicBezTo>
                  <a:cubicBezTo>
                    <a:pt x="1" y="651"/>
                    <a:pt x="476" y="1275"/>
                    <a:pt x="888" y="975"/>
                  </a:cubicBezTo>
                  <a:cubicBezTo>
                    <a:pt x="963" y="925"/>
                    <a:pt x="913" y="813"/>
                    <a:pt x="826" y="826"/>
                  </a:cubicBezTo>
                  <a:lnTo>
                    <a:pt x="826" y="826"/>
                  </a:lnTo>
                  <a:cubicBezTo>
                    <a:pt x="788" y="901"/>
                    <a:pt x="888" y="1000"/>
                    <a:pt x="951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>
              <a:extLst>
                <a:ext uri="{FF2B5EF4-FFF2-40B4-BE49-F238E27FC236}">
                  <a16:creationId xmlns:a16="http://schemas.microsoft.com/office/drawing/2014/main" id="{81871160-D7EA-E4B5-8FC2-A938CE32065F}"/>
                </a:ext>
              </a:extLst>
            </p:cNvPr>
            <p:cNvSpPr/>
            <p:nvPr/>
          </p:nvSpPr>
          <p:spPr>
            <a:xfrm>
              <a:off x="809225" y="1274925"/>
              <a:ext cx="77800" cy="113125"/>
            </a:xfrm>
            <a:custGeom>
              <a:avLst/>
              <a:gdLst/>
              <a:ahLst/>
              <a:cxnLst/>
              <a:rect l="l" t="t" r="r" b="b"/>
              <a:pathLst>
                <a:path w="3112" h="4525" extrusionOk="0">
                  <a:moveTo>
                    <a:pt x="2949" y="63"/>
                  </a:moveTo>
                  <a:cubicBezTo>
                    <a:pt x="1550" y="1163"/>
                    <a:pt x="525" y="2675"/>
                    <a:pt x="25" y="4374"/>
                  </a:cubicBezTo>
                  <a:cubicBezTo>
                    <a:pt x="0" y="4462"/>
                    <a:pt x="125" y="4524"/>
                    <a:pt x="175" y="4437"/>
                  </a:cubicBezTo>
                  <a:cubicBezTo>
                    <a:pt x="925" y="2825"/>
                    <a:pt x="1687" y="1338"/>
                    <a:pt x="3049" y="150"/>
                  </a:cubicBezTo>
                  <a:cubicBezTo>
                    <a:pt x="3112" y="100"/>
                    <a:pt x="3012" y="0"/>
                    <a:pt x="29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>
              <a:extLst>
                <a:ext uri="{FF2B5EF4-FFF2-40B4-BE49-F238E27FC236}">
                  <a16:creationId xmlns:a16="http://schemas.microsoft.com/office/drawing/2014/main" id="{D699DDEA-1437-6922-3C1E-1A4106AB049F}"/>
                </a:ext>
              </a:extLst>
            </p:cNvPr>
            <p:cNvSpPr/>
            <p:nvPr/>
          </p:nvSpPr>
          <p:spPr>
            <a:xfrm>
              <a:off x="792650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725" y="500"/>
                  </a:moveTo>
                  <a:lnTo>
                    <a:pt x="725" y="563"/>
                  </a:lnTo>
                  <a:cubicBezTo>
                    <a:pt x="800" y="638"/>
                    <a:pt x="913" y="550"/>
                    <a:pt x="875" y="450"/>
                  </a:cubicBezTo>
                  <a:cubicBezTo>
                    <a:pt x="626" y="0"/>
                    <a:pt x="1" y="550"/>
                    <a:pt x="338" y="925"/>
                  </a:cubicBezTo>
                  <a:cubicBezTo>
                    <a:pt x="688" y="1300"/>
                    <a:pt x="1225" y="750"/>
                    <a:pt x="838" y="388"/>
                  </a:cubicBezTo>
                  <a:cubicBezTo>
                    <a:pt x="763" y="325"/>
                    <a:pt x="663" y="425"/>
                    <a:pt x="725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>
              <a:extLst>
                <a:ext uri="{FF2B5EF4-FFF2-40B4-BE49-F238E27FC236}">
                  <a16:creationId xmlns:a16="http://schemas.microsoft.com/office/drawing/2014/main" id="{2DE6897A-D3F7-E48F-A0DA-0964A17979B2}"/>
                </a:ext>
              </a:extLst>
            </p:cNvPr>
            <p:cNvSpPr/>
            <p:nvPr/>
          </p:nvSpPr>
          <p:spPr>
            <a:xfrm>
              <a:off x="841400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13" y="126"/>
                  </a:moveTo>
                  <a:cubicBezTo>
                    <a:pt x="0" y="201"/>
                    <a:pt x="13" y="276"/>
                    <a:pt x="63" y="326"/>
                  </a:cubicBezTo>
                  <a:cubicBezTo>
                    <a:pt x="100" y="388"/>
                    <a:pt x="225" y="376"/>
                    <a:pt x="225" y="288"/>
                  </a:cubicBezTo>
                  <a:cubicBezTo>
                    <a:pt x="213" y="238"/>
                    <a:pt x="213" y="176"/>
                    <a:pt x="213" y="126"/>
                  </a:cubicBezTo>
                  <a:cubicBezTo>
                    <a:pt x="200" y="1"/>
                    <a:pt x="13" y="1"/>
                    <a:pt x="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>
              <a:extLst>
                <a:ext uri="{FF2B5EF4-FFF2-40B4-BE49-F238E27FC236}">
                  <a16:creationId xmlns:a16="http://schemas.microsoft.com/office/drawing/2014/main" id="{AEDBFE85-C2AA-8A3B-A22D-F50DC7D214E8}"/>
                </a:ext>
              </a:extLst>
            </p:cNvPr>
            <p:cNvSpPr/>
            <p:nvPr/>
          </p:nvSpPr>
          <p:spPr>
            <a:xfrm>
              <a:off x="973550" y="1363650"/>
              <a:ext cx="9700" cy="6900"/>
            </a:xfrm>
            <a:custGeom>
              <a:avLst/>
              <a:gdLst/>
              <a:ahLst/>
              <a:cxnLst/>
              <a:rect l="l" t="t" r="r" b="b"/>
              <a:pathLst>
                <a:path w="388" h="276" extrusionOk="0">
                  <a:moveTo>
                    <a:pt x="75" y="188"/>
                  </a:moveTo>
                  <a:cubicBezTo>
                    <a:pt x="138" y="225"/>
                    <a:pt x="213" y="250"/>
                    <a:pt x="288" y="263"/>
                  </a:cubicBezTo>
                  <a:cubicBezTo>
                    <a:pt x="350" y="275"/>
                    <a:pt x="388" y="213"/>
                    <a:pt x="350" y="163"/>
                  </a:cubicBezTo>
                  <a:cubicBezTo>
                    <a:pt x="300" y="100"/>
                    <a:pt x="225" y="50"/>
                    <a:pt x="138" y="25"/>
                  </a:cubicBezTo>
                  <a:cubicBezTo>
                    <a:pt x="50" y="0"/>
                    <a:pt x="0" y="138"/>
                    <a:pt x="75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>
              <a:extLst>
                <a:ext uri="{FF2B5EF4-FFF2-40B4-BE49-F238E27FC236}">
                  <a16:creationId xmlns:a16="http://schemas.microsoft.com/office/drawing/2014/main" id="{5FBD6D60-D143-0059-6D97-C61732C2B2F5}"/>
                </a:ext>
              </a:extLst>
            </p:cNvPr>
            <p:cNvSpPr/>
            <p:nvPr/>
          </p:nvSpPr>
          <p:spPr>
            <a:xfrm>
              <a:off x="832025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6174" y="13"/>
                  </a:moveTo>
                  <a:cubicBezTo>
                    <a:pt x="5324" y="0"/>
                    <a:pt x="4462" y="75"/>
                    <a:pt x="3624" y="250"/>
                  </a:cubicBezTo>
                  <a:cubicBezTo>
                    <a:pt x="2475" y="488"/>
                    <a:pt x="1350" y="925"/>
                    <a:pt x="163" y="613"/>
                  </a:cubicBezTo>
                  <a:cubicBezTo>
                    <a:pt x="50" y="575"/>
                    <a:pt x="0" y="763"/>
                    <a:pt x="113" y="788"/>
                  </a:cubicBezTo>
                  <a:cubicBezTo>
                    <a:pt x="913" y="1100"/>
                    <a:pt x="1625" y="950"/>
                    <a:pt x="2450" y="775"/>
                  </a:cubicBezTo>
                  <a:cubicBezTo>
                    <a:pt x="3687" y="500"/>
                    <a:pt x="4899" y="250"/>
                    <a:pt x="6174" y="188"/>
                  </a:cubicBezTo>
                  <a:cubicBezTo>
                    <a:pt x="6274" y="175"/>
                    <a:pt x="6274" y="25"/>
                    <a:pt x="6174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>
              <a:extLst>
                <a:ext uri="{FF2B5EF4-FFF2-40B4-BE49-F238E27FC236}">
                  <a16:creationId xmlns:a16="http://schemas.microsoft.com/office/drawing/2014/main" id="{AAA375DB-EA25-E0BF-DDFA-F39F17C3D065}"/>
                </a:ext>
              </a:extLst>
            </p:cNvPr>
            <p:cNvSpPr/>
            <p:nvPr/>
          </p:nvSpPr>
          <p:spPr>
            <a:xfrm>
              <a:off x="810775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875" y="688"/>
                  </a:moveTo>
                  <a:lnTo>
                    <a:pt x="763" y="651"/>
                  </a:lnTo>
                  <a:cubicBezTo>
                    <a:pt x="700" y="726"/>
                    <a:pt x="763" y="826"/>
                    <a:pt x="850" y="813"/>
                  </a:cubicBezTo>
                  <a:cubicBezTo>
                    <a:pt x="1325" y="651"/>
                    <a:pt x="850" y="1"/>
                    <a:pt x="463" y="226"/>
                  </a:cubicBezTo>
                  <a:cubicBezTo>
                    <a:pt x="0" y="526"/>
                    <a:pt x="550" y="1238"/>
                    <a:pt x="975" y="801"/>
                  </a:cubicBezTo>
                  <a:cubicBezTo>
                    <a:pt x="1038" y="738"/>
                    <a:pt x="950" y="638"/>
                    <a:pt x="875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>
              <a:extLst>
                <a:ext uri="{FF2B5EF4-FFF2-40B4-BE49-F238E27FC236}">
                  <a16:creationId xmlns:a16="http://schemas.microsoft.com/office/drawing/2014/main" id="{AA7CCB05-1D85-946E-7625-49380B22061C}"/>
                </a:ext>
              </a:extLst>
            </p:cNvPr>
            <p:cNvSpPr/>
            <p:nvPr/>
          </p:nvSpPr>
          <p:spPr>
            <a:xfrm>
              <a:off x="766400" y="1291175"/>
              <a:ext cx="73150" cy="22525"/>
            </a:xfrm>
            <a:custGeom>
              <a:avLst/>
              <a:gdLst/>
              <a:ahLst/>
              <a:cxnLst/>
              <a:rect l="l" t="t" r="r" b="b"/>
              <a:pathLst>
                <a:path w="2926" h="901" extrusionOk="0">
                  <a:moveTo>
                    <a:pt x="2813" y="638"/>
                  </a:moveTo>
                  <a:cubicBezTo>
                    <a:pt x="2500" y="338"/>
                    <a:pt x="2113" y="150"/>
                    <a:pt x="1688" y="100"/>
                  </a:cubicBezTo>
                  <a:cubicBezTo>
                    <a:pt x="1226" y="38"/>
                    <a:pt x="526" y="0"/>
                    <a:pt x="113" y="263"/>
                  </a:cubicBezTo>
                  <a:cubicBezTo>
                    <a:pt x="1" y="325"/>
                    <a:pt x="76" y="488"/>
                    <a:pt x="201" y="463"/>
                  </a:cubicBezTo>
                  <a:cubicBezTo>
                    <a:pt x="976" y="263"/>
                    <a:pt x="2025" y="213"/>
                    <a:pt x="2650" y="800"/>
                  </a:cubicBezTo>
                  <a:cubicBezTo>
                    <a:pt x="2763" y="900"/>
                    <a:pt x="2925" y="738"/>
                    <a:pt x="28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>
              <a:extLst>
                <a:ext uri="{FF2B5EF4-FFF2-40B4-BE49-F238E27FC236}">
                  <a16:creationId xmlns:a16="http://schemas.microsoft.com/office/drawing/2014/main" id="{F722084F-2614-9B02-2F53-E244F9254C98}"/>
                </a:ext>
              </a:extLst>
            </p:cNvPr>
            <p:cNvSpPr/>
            <p:nvPr/>
          </p:nvSpPr>
          <p:spPr>
            <a:xfrm>
              <a:off x="767350" y="12968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63" y="200"/>
                  </a:moveTo>
                  <a:cubicBezTo>
                    <a:pt x="575" y="887"/>
                    <a:pt x="2012" y="937"/>
                    <a:pt x="2712" y="575"/>
                  </a:cubicBezTo>
                  <a:cubicBezTo>
                    <a:pt x="2825" y="513"/>
                    <a:pt x="2737" y="375"/>
                    <a:pt x="2637" y="388"/>
                  </a:cubicBezTo>
                  <a:cubicBezTo>
                    <a:pt x="1925" y="500"/>
                    <a:pt x="763" y="762"/>
                    <a:pt x="213" y="88"/>
                  </a:cubicBezTo>
                  <a:cubicBezTo>
                    <a:pt x="150" y="0"/>
                    <a:pt x="0" y="113"/>
                    <a:pt x="63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>
              <a:extLst>
                <a:ext uri="{FF2B5EF4-FFF2-40B4-BE49-F238E27FC236}">
                  <a16:creationId xmlns:a16="http://schemas.microsoft.com/office/drawing/2014/main" id="{0BBBAFE0-88C8-9C22-32C0-33E6C567DEC1}"/>
                </a:ext>
              </a:extLst>
            </p:cNvPr>
            <p:cNvSpPr/>
            <p:nvPr/>
          </p:nvSpPr>
          <p:spPr>
            <a:xfrm>
              <a:off x="919500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325" y="163"/>
                  </a:moveTo>
                  <a:cubicBezTo>
                    <a:pt x="488" y="800"/>
                    <a:pt x="400" y="1475"/>
                    <a:pt x="75" y="2037"/>
                  </a:cubicBezTo>
                  <a:cubicBezTo>
                    <a:pt x="0" y="2162"/>
                    <a:pt x="188" y="2275"/>
                    <a:pt x="263" y="2150"/>
                  </a:cubicBezTo>
                  <a:cubicBezTo>
                    <a:pt x="638" y="1537"/>
                    <a:pt x="725" y="800"/>
                    <a:pt x="500" y="113"/>
                  </a:cubicBezTo>
                  <a:cubicBezTo>
                    <a:pt x="463" y="0"/>
                    <a:pt x="288" y="50"/>
                    <a:pt x="3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>
              <a:extLst>
                <a:ext uri="{FF2B5EF4-FFF2-40B4-BE49-F238E27FC236}">
                  <a16:creationId xmlns:a16="http://schemas.microsoft.com/office/drawing/2014/main" id="{B36CFC88-D666-5A75-FCBB-E2C4C931B84D}"/>
                </a:ext>
              </a:extLst>
            </p:cNvPr>
            <p:cNvSpPr/>
            <p:nvPr/>
          </p:nvSpPr>
          <p:spPr>
            <a:xfrm>
              <a:off x="914500" y="1250875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463" y="1987"/>
                  </a:moveTo>
                  <a:cubicBezTo>
                    <a:pt x="338" y="1625"/>
                    <a:pt x="288" y="1225"/>
                    <a:pt x="350" y="850"/>
                  </a:cubicBezTo>
                  <a:cubicBezTo>
                    <a:pt x="400" y="563"/>
                    <a:pt x="538" y="388"/>
                    <a:pt x="638" y="150"/>
                  </a:cubicBezTo>
                  <a:cubicBezTo>
                    <a:pt x="650" y="100"/>
                    <a:pt x="625" y="63"/>
                    <a:pt x="588" y="50"/>
                  </a:cubicBezTo>
                  <a:cubicBezTo>
                    <a:pt x="288" y="0"/>
                    <a:pt x="188" y="325"/>
                    <a:pt x="113" y="563"/>
                  </a:cubicBezTo>
                  <a:cubicBezTo>
                    <a:pt x="0" y="1062"/>
                    <a:pt x="50" y="1575"/>
                    <a:pt x="250" y="2050"/>
                  </a:cubicBezTo>
                  <a:cubicBezTo>
                    <a:pt x="300" y="2175"/>
                    <a:pt x="500" y="2125"/>
                    <a:pt x="463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>
              <a:extLst>
                <a:ext uri="{FF2B5EF4-FFF2-40B4-BE49-F238E27FC236}">
                  <a16:creationId xmlns:a16="http://schemas.microsoft.com/office/drawing/2014/main" id="{A58937EA-2247-B28E-3B88-E1CE6B2ADFDF}"/>
                </a:ext>
              </a:extLst>
            </p:cNvPr>
            <p:cNvSpPr/>
            <p:nvPr/>
          </p:nvSpPr>
          <p:spPr>
            <a:xfrm>
              <a:off x="1186925" y="1310225"/>
              <a:ext cx="83125" cy="26900"/>
            </a:xfrm>
            <a:custGeom>
              <a:avLst/>
              <a:gdLst/>
              <a:ahLst/>
              <a:cxnLst/>
              <a:rect l="l" t="t" r="r" b="b"/>
              <a:pathLst>
                <a:path w="3325" h="1076" extrusionOk="0">
                  <a:moveTo>
                    <a:pt x="3200" y="151"/>
                  </a:moveTo>
                  <a:cubicBezTo>
                    <a:pt x="2187" y="1"/>
                    <a:pt x="813" y="151"/>
                    <a:pt x="63" y="913"/>
                  </a:cubicBezTo>
                  <a:cubicBezTo>
                    <a:pt x="1" y="963"/>
                    <a:pt x="63" y="1075"/>
                    <a:pt x="138" y="1050"/>
                  </a:cubicBezTo>
                  <a:cubicBezTo>
                    <a:pt x="613" y="888"/>
                    <a:pt x="1013" y="600"/>
                    <a:pt x="1500" y="475"/>
                  </a:cubicBezTo>
                  <a:cubicBezTo>
                    <a:pt x="2050" y="338"/>
                    <a:pt x="2612" y="300"/>
                    <a:pt x="3162" y="363"/>
                  </a:cubicBezTo>
                  <a:cubicBezTo>
                    <a:pt x="3287" y="375"/>
                    <a:pt x="3325" y="163"/>
                    <a:pt x="3200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>
              <a:extLst>
                <a:ext uri="{FF2B5EF4-FFF2-40B4-BE49-F238E27FC236}">
                  <a16:creationId xmlns:a16="http://schemas.microsoft.com/office/drawing/2014/main" id="{C5DAF3F2-CD3B-5FAD-584A-9E15520CF131}"/>
                </a:ext>
              </a:extLst>
            </p:cNvPr>
            <p:cNvSpPr/>
            <p:nvPr/>
          </p:nvSpPr>
          <p:spPr>
            <a:xfrm>
              <a:off x="1187250" y="1314900"/>
              <a:ext cx="100600" cy="30975"/>
            </a:xfrm>
            <a:custGeom>
              <a:avLst/>
              <a:gdLst/>
              <a:ahLst/>
              <a:cxnLst/>
              <a:rect l="l" t="t" r="r" b="b"/>
              <a:pathLst>
                <a:path w="4024" h="1239" extrusionOk="0">
                  <a:moveTo>
                    <a:pt x="138" y="1001"/>
                  </a:moveTo>
                  <a:cubicBezTo>
                    <a:pt x="762" y="1113"/>
                    <a:pt x="1412" y="1238"/>
                    <a:pt x="2049" y="1151"/>
                  </a:cubicBezTo>
                  <a:cubicBezTo>
                    <a:pt x="2724" y="1038"/>
                    <a:pt x="3312" y="688"/>
                    <a:pt x="3887" y="313"/>
                  </a:cubicBezTo>
                  <a:cubicBezTo>
                    <a:pt x="4024" y="226"/>
                    <a:pt x="3887" y="1"/>
                    <a:pt x="3749" y="88"/>
                  </a:cubicBezTo>
                  <a:cubicBezTo>
                    <a:pt x="3287" y="401"/>
                    <a:pt x="2787" y="713"/>
                    <a:pt x="2237" y="851"/>
                  </a:cubicBezTo>
                  <a:cubicBezTo>
                    <a:pt x="1575" y="1013"/>
                    <a:pt x="862" y="901"/>
                    <a:pt x="187" y="788"/>
                  </a:cubicBezTo>
                  <a:cubicBezTo>
                    <a:pt x="50" y="776"/>
                    <a:pt x="0" y="976"/>
                    <a:pt x="138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>
              <a:extLst>
                <a:ext uri="{FF2B5EF4-FFF2-40B4-BE49-F238E27FC236}">
                  <a16:creationId xmlns:a16="http://schemas.microsoft.com/office/drawing/2014/main" id="{67C860D5-8559-0BB8-062A-74DD026FA1E9}"/>
                </a:ext>
              </a:extLst>
            </p:cNvPr>
            <p:cNvSpPr/>
            <p:nvPr/>
          </p:nvSpPr>
          <p:spPr>
            <a:xfrm>
              <a:off x="5855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3487" y="21958"/>
                  </a:moveTo>
                  <a:cubicBezTo>
                    <a:pt x="4799" y="20621"/>
                    <a:pt x="5299" y="19108"/>
                    <a:pt x="5074" y="17209"/>
                  </a:cubicBezTo>
                  <a:cubicBezTo>
                    <a:pt x="4912" y="15809"/>
                    <a:pt x="4287" y="14560"/>
                    <a:pt x="3749" y="13285"/>
                  </a:cubicBezTo>
                  <a:cubicBezTo>
                    <a:pt x="1875" y="8811"/>
                    <a:pt x="0" y="576"/>
                    <a:pt x="7786" y="238"/>
                  </a:cubicBezTo>
                  <a:cubicBezTo>
                    <a:pt x="7861" y="238"/>
                    <a:pt x="7861" y="113"/>
                    <a:pt x="7786" y="101"/>
                  </a:cubicBezTo>
                  <a:cubicBezTo>
                    <a:pt x="4737" y="1"/>
                    <a:pt x="2400" y="1975"/>
                    <a:pt x="1712" y="4962"/>
                  </a:cubicBezTo>
                  <a:cubicBezTo>
                    <a:pt x="400" y="10611"/>
                    <a:pt x="7998" y="17034"/>
                    <a:pt x="3362" y="21833"/>
                  </a:cubicBezTo>
                  <a:cubicBezTo>
                    <a:pt x="3274" y="21908"/>
                    <a:pt x="3412" y="22045"/>
                    <a:pt x="3487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>
              <a:extLst>
                <a:ext uri="{FF2B5EF4-FFF2-40B4-BE49-F238E27FC236}">
                  <a16:creationId xmlns:a16="http://schemas.microsoft.com/office/drawing/2014/main" id="{71DF969A-1548-E642-F0D9-5C810D1C4DDC}"/>
                </a:ext>
              </a:extLst>
            </p:cNvPr>
            <p:cNvSpPr/>
            <p:nvPr/>
          </p:nvSpPr>
          <p:spPr>
            <a:xfrm>
              <a:off x="762975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1688" y="201"/>
                  </a:moveTo>
                  <a:cubicBezTo>
                    <a:pt x="3412" y="326"/>
                    <a:pt x="4424" y="2288"/>
                    <a:pt x="4224" y="3837"/>
                  </a:cubicBezTo>
                  <a:cubicBezTo>
                    <a:pt x="4024" y="5462"/>
                    <a:pt x="1725" y="7124"/>
                    <a:pt x="200" y="5724"/>
                  </a:cubicBezTo>
                  <a:cubicBezTo>
                    <a:pt x="125" y="5649"/>
                    <a:pt x="0" y="5774"/>
                    <a:pt x="88" y="5849"/>
                  </a:cubicBezTo>
                  <a:cubicBezTo>
                    <a:pt x="1338" y="7237"/>
                    <a:pt x="3874" y="5924"/>
                    <a:pt x="4324" y="4412"/>
                  </a:cubicBezTo>
                  <a:cubicBezTo>
                    <a:pt x="4862" y="2600"/>
                    <a:pt x="3700" y="151"/>
                    <a:pt x="1688" y="13"/>
                  </a:cubicBezTo>
                  <a:cubicBezTo>
                    <a:pt x="1563" y="1"/>
                    <a:pt x="1563" y="201"/>
                    <a:pt x="16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>
              <a:extLst>
                <a:ext uri="{FF2B5EF4-FFF2-40B4-BE49-F238E27FC236}">
                  <a16:creationId xmlns:a16="http://schemas.microsoft.com/office/drawing/2014/main" id="{9BBD2D64-D4FC-B983-5C1A-9081D57C35B9}"/>
                </a:ext>
              </a:extLst>
            </p:cNvPr>
            <p:cNvSpPr/>
            <p:nvPr/>
          </p:nvSpPr>
          <p:spPr>
            <a:xfrm>
              <a:off x="741425" y="1520175"/>
              <a:ext cx="77175" cy="73125"/>
            </a:xfrm>
            <a:custGeom>
              <a:avLst/>
              <a:gdLst/>
              <a:ahLst/>
              <a:cxnLst/>
              <a:rect l="l" t="t" r="r" b="b"/>
              <a:pathLst>
                <a:path w="3087" h="2925" extrusionOk="0">
                  <a:moveTo>
                    <a:pt x="625" y="2775"/>
                  </a:moveTo>
                  <a:cubicBezTo>
                    <a:pt x="250" y="2037"/>
                    <a:pt x="475" y="1138"/>
                    <a:pt x="1162" y="675"/>
                  </a:cubicBezTo>
                  <a:cubicBezTo>
                    <a:pt x="1900" y="188"/>
                    <a:pt x="2737" y="713"/>
                    <a:pt x="2874" y="1512"/>
                  </a:cubicBezTo>
                  <a:cubicBezTo>
                    <a:pt x="2899" y="1625"/>
                    <a:pt x="3087" y="1600"/>
                    <a:pt x="3074" y="1487"/>
                  </a:cubicBezTo>
                  <a:cubicBezTo>
                    <a:pt x="2987" y="613"/>
                    <a:pt x="2062" y="0"/>
                    <a:pt x="1237" y="388"/>
                  </a:cubicBezTo>
                  <a:cubicBezTo>
                    <a:pt x="350" y="800"/>
                    <a:pt x="0" y="2025"/>
                    <a:pt x="488" y="2850"/>
                  </a:cubicBezTo>
                  <a:cubicBezTo>
                    <a:pt x="538" y="2925"/>
                    <a:pt x="663" y="2862"/>
                    <a:pt x="625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>
              <a:extLst>
                <a:ext uri="{FF2B5EF4-FFF2-40B4-BE49-F238E27FC236}">
                  <a16:creationId xmlns:a16="http://schemas.microsoft.com/office/drawing/2014/main" id="{F67D1143-95E7-ED07-39CA-A5174CE683A8}"/>
                </a:ext>
              </a:extLst>
            </p:cNvPr>
            <p:cNvSpPr/>
            <p:nvPr/>
          </p:nvSpPr>
          <p:spPr>
            <a:xfrm>
              <a:off x="812325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>
              <a:extLst>
                <a:ext uri="{FF2B5EF4-FFF2-40B4-BE49-F238E27FC236}">
                  <a16:creationId xmlns:a16="http://schemas.microsoft.com/office/drawing/2014/main" id="{A2D4EAE3-FF6B-EDC6-5599-EEA114D94F07}"/>
                </a:ext>
              </a:extLst>
            </p:cNvPr>
            <p:cNvSpPr/>
            <p:nvPr/>
          </p:nvSpPr>
          <p:spPr>
            <a:xfrm>
              <a:off x="633950" y="13739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175" y="8174"/>
                  </a:moveTo>
                  <a:cubicBezTo>
                    <a:pt x="463" y="6974"/>
                    <a:pt x="988" y="5862"/>
                    <a:pt x="1725" y="4887"/>
                  </a:cubicBezTo>
                  <a:cubicBezTo>
                    <a:pt x="2250" y="4187"/>
                    <a:pt x="2937" y="3525"/>
                    <a:pt x="3312" y="2700"/>
                  </a:cubicBezTo>
                  <a:cubicBezTo>
                    <a:pt x="3712" y="1788"/>
                    <a:pt x="3699" y="826"/>
                    <a:pt x="3025" y="76"/>
                  </a:cubicBezTo>
                  <a:cubicBezTo>
                    <a:pt x="2962" y="1"/>
                    <a:pt x="2837" y="88"/>
                    <a:pt x="2887" y="176"/>
                  </a:cubicBezTo>
                  <a:cubicBezTo>
                    <a:pt x="4162" y="2050"/>
                    <a:pt x="2400" y="3537"/>
                    <a:pt x="1387" y="4987"/>
                  </a:cubicBezTo>
                  <a:cubicBezTo>
                    <a:pt x="738" y="5937"/>
                    <a:pt x="275" y="6999"/>
                    <a:pt x="25" y="8124"/>
                  </a:cubicBezTo>
                  <a:cubicBezTo>
                    <a:pt x="0" y="8224"/>
                    <a:pt x="150" y="8261"/>
                    <a:pt x="188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>
              <a:extLst>
                <a:ext uri="{FF2B5EF4-FFF2-40B4-BE49-F238E27FC236}">
                  <a16:creationId xmlns:a16="http://schemas.microsoft.com/office/drawing/2014/main" id="{B2852600-6076-3992-B29D-DE786A7ED9F1}"/>
                </a:ext>
              </a:extLst>
            </p:cNvPr>
            <p:cNvSpPr/>
            <p:nvPr/>
          </p:nvSpPr>
          <p:spPr>
            <a:xfrm>
              <a:off x="638950" y="1634200"/>
              <a:ext cx="81550" cy="88450"/>
            </a:xfrm>
            <a:custGeom>
              <a:avLst/>
              <a:gdLst/>
              <a:ahLst/>
              <a:cxnLst/>
              <a:rect l="l" t="t" r="r" b="b"/>
              <a:pathLst>
                <a:path w="3262" h="3538" extrusionOk="0">
                  <a:moveTo>
                    <a:pt x="488" y="3387"/>
                  </a:moveTo>
                  <a:cubicBezTo>
                    <a:pt x="275" y="2413"/>
                    <a:pt x="175" y="1050"/>
                    <a:pt x="1187" y="438"/>
                  </a:cubicBezTo>
                  <a:cubicBezTo>
                    <a:pt x="1650" y="176"/>
                    <a:pt x="2250" y="263"/>
                    <a:pt x="2625" y="650"/>
                  </a:cubicBezTo>
                  <a:cubicBezTo>
                    <a:pt x="2937" y="975"/>
                    <a:pt x="3262" y="2300"/>
                    <a:pt x="2475" y="2388"/>
                  </a:cubicBezTo>
                  <a:cubicBezTo>
                    <a:pt x="2400" y="2388"/>
                    <a:pt x="2400" y="2525"/>
                    <a:pt x="2475" y="2512"/>
                  </a:cubicBezTo>
                  <a:cubicBezTo>
                    <a:pt x="3024" y="2462"/>
                    <a:pt x="3199" y="1788"/>
                    <a:pt x="3137" y="1313"/>
                  </a:cubicBezTo>
                  <a:cubicBezTo>
                    <a:pt x="3074" y="700"/>
                    <a:pt x="2600" y="201"/>
                    <a:pt x="1975" y="101"/>
                  </a:cubicBezTo>
                  <a:cubicBezTo>
                    <a:pt x="1337" y="1"/>
                    <a:pt x="825" y="363"/>
                    <a:pt x="500" y="900"/>
                  </a:cubicBezTo>
                  <a:cubicBezTo>
                    <a:pt x="0" y="1700"/>
                    <a:pt x="125" y="2562"/>
                    <a:pt x="325" y="3425"/>
                  </a:cubicBezTo>
                  <a:cubicBezTo>
                    <a:pt x="350" y="3537"/>
                    <a:pt x="525" y="3500"/>
                    <a:pt x="488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>
              <a:extLst>
                <a:ext uri="{FF2B5EF4-FFF2-40B4-BE49-F238E27FC236}">
                  <a16:creationId xmlns:a16="http://schemas.microsoft.com/office/drawing/2014/main" id="{17B608F2-3BD6-F6FA-C0D7-45B5A117EF33}"/>
                </a:ext>
              </a:extLst>
            </p:cNvPr>
            <p:cNvSpPr/>
            <p:nvPr/>
          </p:nvSpPr>
          <p:spPr>
            <a:xfrm>
              <a:off x="66520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350" y="1175"/>
                  </a:moveTo>
                  <a:cubicBezTo>
                    <a:pt x="262" y="863"/>
                    <a:pt x="312" y="538"/>
                    <a:pt x="625" y="363"/>
                  </a:cubicBezTo>
                  <a:cubicBezTo>
                    <a:pt x="825" y="188"/>
                    <a:pt x="1037" y="238"/>
                    <a:pt x="1262" y="525"/>
                  </a:cubicBezTo>
                  <a:cubicBezTo>
                    <a:pt x="1312" y="650"/>
                    <a:pt x="1300" y="788"/>
                    <a:pt x="1225" y="900"/>
                  </a:cubicBezTo>
                  <a:cubicBezTo>
                    <a:pt x="1112" y="975"/>
                    <a:pt x="1212" y="1150"/>
                    <a:pt x="1325" y="1075"/>
                  </a:cubicBezTo>
                  <a:cubicBezTo>
                    <a:pt x="1762" y="813"/>
                    <a:pt x="1412" y="113"/>
                    <a:pt x="987" y="63"/>
                  </a:cubicBezTo>
                  <a:cubicBezTo>
                    <a:pt x="325" y="0"/>
                    <a:pt x="0" y="688"/>
                    <a:pt x="200" y="1225"/>
                  </a:cubicBezTo>
                  <a:cubicBezTo>
                    <a:pt x="237" y="1325"/>
                    <a:pt x="387" y="1288"/>
                    <a:pt x="3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>
              <a:extLst>
                <a:ext uri="{FF2B5EF4-FFF2-40B4-BE49-F238E27FC236}">
                  <a16:creationId xmlns:a16="http://schemas.microsoft.com/office/drawing/2014/main" id="{B3F5B70F-1E2A-DB6A-ABE1-366852354753}"/>
                </a:ext>
              </a:extLst>
            </p:cNvPr>
            <p:cNvSpPr/>
            <p:nvPr/>
          </p:nvSpPr>
          <p:spPr>
            <a:xfrm>
              <a:off x="68517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838" y="825"/>
                  </a:moveTo>
                  <a:lnTo>
                    <a:pt x="838" y="825"/>
                  </a:lnTo>
                  <a:cubicBezTo>
                    <a:pt x="826" y="900"/>
                    <a:pt x="926" y="950"/>
                    <a:pt x="988" y="887"/>
                  </a:cubicBezTo>
                  <a:cubicBezTo>
                    <a:pt x="1288" y="475"/>
                    <a:pt x="663" y="0"/>
                    <a:pt x="326" y="412"/>
                  </a:cubicBezTo>
                  <a:cubicBezTo>
                    <a:pt x="1" y="825"/>
                    <a:pt x="563" y="1275"/>
                    <a:pt x="938" y="950"/>
                  </a:cubicBezTo>
                  <a:cubicBezTo>
                    <a:pt x="1001" y="887"/>
                    <a:pt x="913" y="775"/>
                    <a:pt x="838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>
              <a:extLst>
                <a:ext uri="{FF2B5EF4-FFF2-40B4-BE49-F238E27FC236}">
                  <a16:creationId xmlns:a16="http://schemas.microsoft.com/office/drawing/2014/main" id="{F398F264-E53A-69E1-6CB9-53A6A6CD5306}"/>
                </a:ext>
              </a:extLst>
            </p:cNvPr>
            <p:cNvSpPr/>
            <p:nvPr/>
          </p:nvSpPr>
          <p:spPr>
            <a:xfrm>
              <a:off x="6683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1" y="3050"/>
                  </a:moveTo>
                  <a:cubicBezTo>
                    <a:pt x="1338" y="1688"/>
                    <a:pt x="2813" y="926"/>
                    <a:pt x="4437" y="176"/>
                  </a:cubicBezTo>
                  <a:cubicBezTo>
                    <a:pt x="4525" y="138"/>
                    <a:pt x="4462" y="1"/>
                    <a:pt x="4375" y="26"/>
                  </a:cubicBezTo>
                  <a:cubicBezTo>
                    <a:pt x="2663" y="538"/>
                    <a:pt x="1163" y="1550"/>
                    <a:pt x="51" y="2950"/>
                  </a:cubicBezTo>
                  <a:cubicBezTo>
                    <a:pt x="1" y="3012"/>
                    <a:pt x="88" y="3100"/>
                    <a:pt x="151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>
              <a:extLst>
                <a:ext uri="{FF2B5EF4-FFF2-40B4-BE49-F238E27FC236}">
                  <a16:creationId xmlns:a16="http://schemas.microsoft.com/office/drawing/2014/main" id="{2E14755C-B524-DBB9-CFFB-76427FD316BB}"/>
                </a:ext>
              </a:extLst>
            </p:cNvPr>
            <p:cNvSpPr/>
            <p:nvPr/>
          </p:nvSpPr>
          <p:spPr>
            <a:xfrm>
              <a:off x="769525" y="1413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850"/>
                  </a:moveTo>
                  <a:cubicBezTo>
                    <a:pt x="751" y="1238"/>
                    <a:pt x="1301" y="700"/>
                    <a:pt x="926" y="350"/>
                  </a:cubicBezTo>
                  <a:cubicBezTo>
                    <a:pt x="551" y="0"/>
                    <a:pt x="1" y="638"/>
                    <a:pt x="451" y="888"/>
                  </a:cubicBezTo>
                  <a:cubicBezTo>
                    <a:pt x="538" y="925"/>
                    <a:pt x="626" y="813"/>
                    <a:pt x="563" y="738"/>
                  </a:cubicBezTo>
                  <a:lnTo>
                    <a:pt x="501" y="738"/>
                  </a:lnTo>
                  <a:cubicBezTo>
                    <a:pt x="426" y="675"/>
                    <a:pt x="326" y="775"/>
                    <a:pt x="3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>
              <a:extLst>
                <a:ext uri="{FF2B5EF4-FFF2-40B4-BE49-F238E27FC236}">
                  <a16:creationId xmlns:a16="http://schemas.microsoft.com/office/drawing/2014/main" id="{B7E5F555-F143-0C45-3C86-9A4798945534}"/>
                </a:ext>
              </a:extLst>
            </p:cNvPr>
            <p:cNvSpPr/>
            <p:nvPr/>
          </p:nvSpPr>
          <p:spPr>
            <a:xfrm>
              <a:off x="786400" y="1462675"/>
              <a:ext cx="10025" cy="5975"/>
            </a:xfrm>
            <a:custGeom>
              <a:avLst/>
              <a:gdLst/>
              <a:ahLst/>
              <a:cxnLst/>
              <a:rect l="l" t="t" r="r" b="b"/>
              <a:pathLst>
                <a:path w="401" h="239" extrusionOk="0">
                  <a:moveTo>
                    <a:pt x="126" y="213"/>
                  </a:moveTo>
                  <a:cubicBezTo>
                    <a:pt x="188" y="213"/>
                    <a:pt x="238" y="213"/>
                    <a:pt x="301" y="226"/>
                  </a:cubicBezTo>
                  <a:cubicBezTo>
                    <a:pt x="388" y="238"/>
                    <a:pt x="401" y="113"/>
                    <a:pt x="338" y="76"/>
                  </a:cubicBezTo>
                  <a:cubicBezTo>
                    <a:pt x="276" y="26"/>
                    <a:pt x="201" y="1"/>
                    <a:pt x="126" y="13"/>
                  </a:cubicBezTo>
                  <a:cubicBezTo>
                    <a:pt x="1" y="13"/>
                    <a:pt x="1" y="201"/>
                    <a:pt x="126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>
              <a:extLst>
                <a:ext uri="{FF2B5EF4-FFF2-40B4-BE49-F238E27FC236}">
                  <a16:creationId xmlns:a16="http://schemas.microsoft.com/office/drawing/2014/main" id="{78141F76-7B0D-ADC7-5E7B-84CC647BCFC4}"/>
                </a:ext>
              </a:extLst>
            </p:cNvPr>
            <p:cNvSpPr/>
            <p:nvPr/>
          </p:nvSpPr>
          <p:spPr>
            <a:xfrm>
              <a:off x="756725" y="1594850"/>
              <a:ext cx="7200" cy="10000"/>
            </a:xfrm>
            <a:custGeom>
              <a:avLst/>
              <a:gdLst/>
              <a:ahLst/>
              <a:cxnLst/>
              <a:rect l="l" t="t" r="r" b="b"/>
              <a:pathLst>
                <a:path w="288" h="400" extrusionOk="0">
                  <a:moveTo>
                    <a:pt x="38" y="150"/>
                  </a:moveTo>
                  <a:cubicBezTo>
                    <a:pt x="63" y="237"/>
                    <a:pt x="101" y="312"/>
                    <a:pt x="176" y="362"/>
                  </a:cubicBezTo>
                  <a:cubicBezTo>
                    <a:pt x="213" y="400"/>
                    <a:pt x="288" y="362"/>
                    <a:pt x="275" y="300"/>
                  </a:cubicBezTo>
                  <a:cubicBezTo>
                    <a:pt x="263" y="225"/>
                    <a:pt x="238" y="150"/>
                    <a:pt x="188" y="88"/>
                  </a:cubicBezTo>
                  <a:cubicBezTo>
                    <a:pt x="151" y="0"/>
                    <a:pt x="1" y="63"/>
                    <a:pt x="38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>
              <a:extLst>
                <a:ext uri="{FF2B5EF4-FFF2-40B4-BE49-F238E27FC236}">
                  <a16:creationId xmlns:a16="http://schemas.microsoft.com/office/drawing/2014/main" id="{310C050F-71B6-21CD-B4FF-8CD5A013045C}"/>
                </a:ext>
              </a:extLst>
            </p:cNvPr>
            <p:cNvSpPr/>
            <p:nvPr/>
          </p:nvSpPr>
          <p:spPr>
            <a:xfrm>
              <a:off x="62707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188" y="6174"/>
                  </a:moveTo>
                  <a:cubicBezTo>
                    <a:pt x="250" y="4899"/>
                    <a:pt x="500" y="3675"/>
                    <a:pt x="775" y="2437"/>
                  </a:cubicBezTo>
                  <a:cubicBezTo>
                    <a:pt x="950" y="1625"/>
                    <a:pt x="1113" y="913"/>
                    <a:pt x="788" y="113"/>
                  </a:cubicBezTo>
                  <a:cubicBezTo>
                    <a:pt x="750" y="1"/>
                    <a:pt x="588" y="51"/>
                    <a:pt x="613" y="163"/>
                  </a:cubicBezTo>
                  <a:cubicBezTo>
                    <a:pt x="925" y="1338"/>
                    <a:pt x="488" y="2462"/>
                    <a:pt x="250" y="3625"/>
                  </a:cubicBezTo>
                  <a:cubicBezTo>
                    <a:pt x="75" y="4462"/>
                    <a:pt x="0" y="5312"/>
                    <a:pt x="0" y="6174"/>
                  </a:cubicBezTo>
                  <a:cubicBezTo>
                    <a:pt x="25" y="6274"/>
                    <a:pt x="175" y="6274"/>
                    <a:pt x="188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>
              <a:extLst>
                <a:ext uri="{FF2B5EF4-FFF2-40B4-BE49-F238E27FC236}">
                  <a16:creationId xmlns:a16="http://schemas.microsoft.com/office/drawing/2014/main" id="{0D4BB6C6-D784-C26A-437B-8F62E7CC87C4}"/>
                </a:ext>
              </a:extLst>
            </p:cNvPr>
            <p:cNvSpPr/>
            <p:nvPr/>
          </p:nvSpPr>
          <p:spPr>
            <a:xfrm>
              <a:off x="627075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800" y="976"/>
                  </a:moveTo>
                  <a:cubicBezTo>
                    <a:pt x="1238" y="551"/>
                    <a:pt x="513" y="1"/>
                    <a:pt x="225" y="476"/>
                  </a:cubicBezTo>
                  <a:cubicBezTo>
                    <a:pt x="0" y="851"/>
                    <a:pt x="663" y="1325"/>
                    <a:pt x="813" y="851"/>
                  </a:cubicBezTo>
                  <a:cubicBezTo>
                    <a:pt x="825" y="763"/>
                    <a:pt x="725" y="701"/>
                    <a:pt x="650" y="763"/>
                  </a:cubicBezTo>
                  <a:cubicBezTo>
                    <a:pt x="663" y="801"/>
                    <a:pt x="675" y="838"/>
                    <a:pt x="688" y="876"/>
                  </a:cubicBezTo>
                  <a:cubicBezTo>
                    <a:pt x="638" y="963"/>
                    <a:pt x="738" y="1038"/>
                    <a:pt x="813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>
              <a:extLst>
                <a:ext uri="{FF2B5EF4-FFF2-40B4-BE49-F238E27FC236}">
                  <a16:creationId xmlns:a16="http://schemas.microsoft.com/office/drawing/2014/main" id="{ABFF7A74-FE40-0A2C-D06E-EDE1738BF98E}"/>
                </a:ext>
              </a:extLst>
            </p:cNvPr>
            <p:cNvSpPr/>
            <p:nvPr/>
          </p:nvSpPr>
          <p:spPr>
            <a:xfrm>
              <a:off x="684550" y="1388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1" y="2650"/>
                  </a:moveTo>
                  <a:cubicBezTo>
                    <a:pt x="213" y="2012"/>
                    <a:pt x="263" y="975"/>
                    <a:pt x="451" y="188"/>
                  </a:cubicBezTo>
                  <a:cubicBezTo>
                    <a:pt x="488" y="63"/>
                    <a:pt x="326" y="0"/>
                    <a:pt x="251" y="113"/>
                  </a:cubicBezTo>
                  <a:cubicBezTo>
                    <a:pt x="1" y="525"/>
                    <a:pt x="26" y="1225"/>
                    <a:pt x="101" y="1687"/>
                  </a:cubicBezTo>
                  <a:cubicBezTo>
                    <a:pt x="151" y="2112"/>
                    <a:pt x="338" y="2500"/>
                    <a:pt x="638" y="2812"/>
                  </a:cubicBezTo>
                  <a:cubicBezTo>
                    <a:pt x="738" y="2912"/>
                    <a:pt x="901" y="2750"/>
                    <a:pt x="7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>
              <a:extLst>
                <a:ext uri="{FF2B5EF4-FFF2-40B4-BE49-F238E27FC236}">
                  <a16:creationId xmlns:a16="http://schemas.microsoft.com/office/drawing/2014/main" id="{D08FF322-12C4-8856-3DF2-8DF67DB0E4B2}"/>
                </a:ext>
              </a:extLst>
            </p:cNvPr>
            <p:cNvSpPr/>
            <p:nvPr/>
          </p:nvSpPr>
          <p:spPr>
            <a:xfrm>
              <a:off x="690175" y="1388950"/>
              <a:ext cx="23775" cy="70625"/>
            </a:xfrm>
            <a:custGeom>
              <a:avLst/>
              <a:gdLst/>
              <a:ahLst/>
              <a:cxnLst/>
              <a:rect l="l" t="t" r="r" b="b"/>
              <a:pathLst>
                <a:path w="951" h="2825" extrusionOk="0">
                  <a:moveTo>
                    <a:pt x="88" y="213"/>
                  </a:moveTo>
                  <a:cubicBezTo>
                    <a:pt x="763" y="763"/>
                    <a:pt x="501" y="1938"/>
                    <a:pt x="401" y="2650"/>
                  </a:cubicBezTo>
                  <a:cubicBezTo>
                    <a:pt x="376" y="2750"/>
                    <a:pt x="513" y="2825"/>
                    <a:pt x="576" y="2725"/>
                  </a:cubicBezTo>
                  <a:cubicBezTo>
                    <a:pt x="951" y="2013"/>
                    <a:pt x="888" y="588"/>
                    <a:pt x="201" y="63"/>
                  </a:cubicBezTo>
                  <a:cubicBezTo>
                    <a:pt x="113" y="1"/>
                    <a:pt x="1" y="138"/>
                    <a:pt x="88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>
              <a:extLst>
                <a:ext uri="{FF2B5EF4-FFF2-40B4-BE49-F238E27FC236}">
                  <a16:creationId xmlns:a16="http://schemas.microsoft.com/office/drawing/2014/main" id="{ACFC5BCA-ED07-BD59-801C-357C7DBBAE5B}"/>
                </a:ext>
              </a:extLst>
            </p:cNvPr>
            <p:cNvSpPr/>
            <p:nvPr/>
          </p:nvSpPr>
          <p:spPr>
            <a:xfrm>
              <a:off x="6420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113" y="500"/>
                  </a:moveTo>
                  <a:cubicBezTo>
                    <a:pt x="800" y="725"/>
                    <a:pt x="1537" y="638"/>
                    <a:pt x="2150" y="251"/>
                  </a:cubicBezTo>
                  <a:cubicBezTo>
                    <a:pt x="2275" y="188"/>
                    <a:pt x="2162" y="1"/>
                    <a:pt x="2037" y="63"/>
                  </a:cubicBezTo>
                  <a:cubicBezTo>
                    <a:pt x="1475" y="401"/>
                    <a:pt x="800" y="488"/>
                    <a:pt x="163" y="313"/>
                  </a:cubicBezTo>
                  <a:cubicBezTo>
                    <a:pt x="50" y="288"/>
                    <a:pt x="0" y="463"/>
                    <a:pt x="113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>
              <a:extLst>
                <a:ext uri="{FF2B5EF4-FFF2-40B4-BE49-F238E27FC236}">
                  <a16:creationId xmlns:a16="http://schemas.microsoft.com/office/drawing/2014/main" id="{7C603FDC-6671-AFCC-95A0-6F38008EFFCF}"/>
                </a:ext>
              </a:extLst>
            </p:cNvPr>
            <p:cNvSpPr/>
            <p:nvPr/>
          </p:nvSpPr>
          <p:spPr>
            <a:xfrm>
              <a:off x="642375" y="1531100"/>
              <a:ext cx="55950" cy="20950"/>
            </a:xfrm>
            <a:custGeom>
              <a:avLst/>
              <a:gdLst/>
              <a:ahLst/>
              <a:cxnLst/>
              <a:rect l="l" t="t" r="r" b="b"/>
              <a:pathLst>
                <a:path w="2238" h="838" extrusionOk="0">
                  <a:moveTo>
                    <a:pt x="2113" y="438"/>
                  </a:moveTo>
                  <a:cubicBezTo>
                    <a:pt x="1763" y="313"/>
                    <a:pt x="1" y="1"/>
                    <a:pt x="113" y="776"/>
                  </a:cubicBezTo>
                  <a:cubicBezTo>
                    <a:pt x="126" y="813"/>
                    <a:pt x="176" y="838"/>
                    <a:pt x="213" y="826"/>
                  </a:cubicBezTo>
                  <a:cubicBezTo>
                    <a:pt x="463" y="738"/>
                    <a:pt x="626" y="588"/>
                    <a:pt x="913" y="538"/>
                  </a:cubicBezTo>
                  <a:cubicBezTo>
                    <a:pt x="1300" y="488"/>
                    <a:pt x="1688" y="526"/>
                    <a:pt x="2050" y="663"/>
                  </a:cubicBezTo>
                  <a:cubicBezTo>
                    <a:pt x="2188" y="701"/>
                    <a:pt x="2238" y="501"/>
                    <a:pt x="2113" y="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>
              <a:extLst>
                <a:ext uri="{FF2B5EF4-FFF2-40B4-BE49-F238E27FC236}">
                  <a16:creationId xmlns:a16="http://schemas.microsoft.com/office/drawing/2014/main" id="{AD93F289-71CC-A2A2-519A-8FD09BFEFA4F}"/>
                </a:ext>
              </a:extLst>
            </p:cNvPr>
            <p:cNvSpPr/>
            <p:nvPr/>
          </p:nvSpPr>
          <p:spPr>
            <a:xfrm>
              <a:off x="703625" y="1808525"/>
              <a:ext cx="26875" cy="82825"/>
            </a:xfrm>
            <a:custGeom>
              <a:avLst/>
              <a:gdLst/>
              <a:ahLst/>
              <a:cxnLst/>
              <a:rect l="l" t="t" r="r" b="b"/>
              <a:pathLst>
                <a:path w="1075" h="3313" extrusionOk="0">
                  <a:moveTo>
                    <a:pt x="350" y="3162"/>
                  </a:moveTo>
                  <a:cubicBezTo>
                    <a:pt x="288" y="2600"/>
                    <a:pt x="325" y="2038"/>
                    <a:pt x="462" y="1500"/>
                  </a:cubicBezTo>
                  <a:cubicBezTo>
                    <a:pt x="600" y="1013"/>
                    <a:pt x="887" y="613"/>
                    <a:pt x="1050" y="138"/>
                  </a:cubicBezTo>
                  <a:cubicBezTo>
                    <a:pt x="1075" y="63"/>
                    <a:pt x="962" y="1"/>
                    <a:pt x="912" y="63"/>
                  </a:cubicBezTo>
                  <a:cubicBezTo>
                    <a:pt x="138" y="813"/>
                    <a:pt x="0" y="2175"/>
                    <a:pt x="138" y="3187"/>
                  </a:cubicBezTo>
                  <a:cubicBezTo>
                    <a:pt x="163" y="3312"/>
                    <a:pt x="363" y="3287"/>
                    <a:pt x="350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>
              <a:extLst>
                <a:ext uri="{FF2B5EF4-FFF2-40B4-BE49-F238E27FC236}">
                  <a16:creationId xmlns:a16="http://schemas.microsoft.com/office/drawing/2014/main" id="{A3259B12-3218-B5BA-E1CE-C94AACFE179F}"/>
                </a:ext>
              </a:extLst>
            </p:cNvPr>
            <p:cNvSpPr/>
            <p:nvPr/>
          </p:nvSpPr>
          <p:spPr>
            <a:xfrm>
              <a:off x="708300" y="1808525"/>
              <a:ext cx="30950" cy="100950"/>
            </a:xfrm>
            <a:custGeom>
              <a:avLst/>
              <a:gdLst/>
              <a:ahLst/>
              <a:cxnLst/>
              <a:rect l="l" t="t" r="r" b="b"/>
              <a:pathLst>
                <a:path w="1238" h="4038" extrusionOk="0">
                  <a:moveTo>
                    <a:pt x="788" y="201"/>
                  </a:moveTo>
                  <a:cubicBezTo>
                    <a:pt x="900" y="876"/>
                    <a:pt x="1000" y="1575"/>
                    <a:pt x="850" y="2250"/>
                  </a:cubicBezTo>
                  <a:cubicBezTo>
                    <a:pt x="713" y="2800"/>
                    <a:pt x="400" y="3287"/>
                    <a:pt x="88" y="3762"/>
                  </a:cubicBezTo>
                  <a:cubicBezTo>
                    <a:pt x="1" y="3900"/>
                    <a:pt x="226" y="4037"/>
                    <a:pt x="313" y="3887"/>
                  </a:cubicBezTo>
                  <a:cubicBezTo>
                    <a:pt x="688" y="3325"/>
                    <a:pt x="1038" y="2738"/>
                    <a:pt x="1138" y="2050"/>
                  </a:cubicBezTo>
                  <a:cubicBezTo>
                    <a:pt x="1238" y="1425"/>
                    <a:pt x="1113" y="763"/>
                    <a:pt x="1000" y="138"/>
                  </a:cubicBezTo>
                  <a:cubicBezTo>
                    <a:pt x="975" y="1"/>
                    <a:pt x="763" y="63"/>
                    <a:pt x="7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>
              <a:extLst>
                <a:ext uri="{FF2B5EF4-FFF2-40B4-BE49-F238E27FC236}">
                  <a16:creationId xmlns:a16="http://schemas.microsoft.com/office/drawing/2014/main" id="{A67DE162-479F-1DCE-CC76-3192944202E9}"/>
                </a:ext>
              </a:extLst>
            </p:cNvPr>
            <p:cNvSpPr/>
            <p:nvPr/>
          </p:nvSpPr>
          <p:spPr>
            <a:xfrm>
              <a:off x="88700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251" y="13"/>
                  </a:moveTo>
                  <a:cubicBezTo>
                    <a:pt x="163" y="0"/>
                    <a:pt x="76" y="38"/>
                    <a:pt x="38" y="113"/>
                  </a:cubicBezTo>
                  <a:cubicBezTo>
                    <a:pt x="13" y="125"/>
                    <a:pt x="1" y="163"/>
                    <a:pt x="13" y="188"/>
                  </a:cubicBezTo>
                  <a:cubicBezTo>
                    <a:pt x="26" y="213"/>
                    <a:pt x="26" y="250"/>
                    <a:pt x="38" y="275"/>
                  </a:cubicBezTo>
                  <a:cubicBezTo>
                    <a:pt x="51" y="300"/>
                    <a:pt x="113" y="325"/>
                    <a:pt x="138" y="288"/>
                  </a:cubicBezTo>
                  <a:lnTo>
                    <a:pt x="276" y="150"/>
                  </a:lnTo>
                  <a:cubicBezTo>
                    <a:pt x="338" y="125"/>
                    <a:pt x="338" y="0"/>
                    <a:pt x="25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>
              <a:extLst>
                <a:ext uri="{FF2B5EF4-FFF2-40B4-BE49-F238E27FC236}">
                  <a16:creationId xmlns:a16="http://schemas.microsoft.com/office/drawing/2014/main" id="{F3F5411C-E1DE-9F50-8D2B-0DE85BF0E96A}"/>
                </a:ext>
              </a:extLst>
            </p:cNvPr>
            <p:cNvSpPr/>
            <p:nvPr/>
          </p:nvSpPr>
          <p:spPr>
            <a:xfrm>
              <a:off x="893575" y="1496125"/>
              <a:ext cx="58750" cy="15000"/>
            </a:xfrm>
            <a:custGeom>
              <a:avLst/>
              <a:gdLst/>
              <a:ahLst/>
              <a:cxnLst/>
              <a:rect l="l" t="t" r="r" b="b"/>
              <a:pathLst>
                <a:path w="2350" h="600" extrusionOk="0">
                  <a:moveTo>
                    <a:pt x="50" y="125"/>
                  </a:moveTo>
                  <a:cubicBezTo>
                    <a:pt x="725" y="462"/>
                    <a:pt x="1525" y="600"/>
                    <a:pt x="2262" y="375"/>
                  </a:cubicBezTo>
                  <a:cubicBezTo>
                    <a:pt x="2350" y="350"/>
                    <a:pt x="2337" y="188"/>
                    <a:pt x="2237" y="200"/>
                  </a:cubicBezTo>
                  <a:cubicBezTo>
                    <a:pt x="1487" y="288"/>
                    <a:pt x="812" y="288"/>
                    <a:pt x="100" y="25"/>
                  </a:cubicBezTo>
                  <a:cubicBezTo>
                    <a:pt x="38" y="0"/>
                    <a:pt x="0" y="100"/>
                    <a:pt x="5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>
              <a:extLst>
                <a:ext uri="{FF2B5EF4-FFF2-40B4-BE49-F238E27FC236}">
                  <a16:creationId xmlns:a16="http://schemas.microsoft.com/office/drawing/2014/main" id="{83F13C33-3589-8960-CB4F-AB91DFA2EC9B}"/>
                </a:ext>
              </a:extLst>
            </p:cNvPr>
            <p:cNvSpPr/>
            <p:nvPr/>
          </p:nvSpPr>
          <p:spPr>
            <a:xfrm>
              <a:off x="927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825" y="75"/>
                  </a:moveTo>
                  <a:cubicBezTo>
                    <a:pt x="613" y="337"/>
                    <a:pt x="375" y="412"/>
                    <a:pt x="75" y="525"/>
                  </a:cubicBezTo>
                  <a:cubicBezTo>
                    <a:pt x="0" y="562"/>
                    <a:pt x="0" y="687"/>
                    <a:pt x="100" y="675"/>
                  </a:cubicBezTo>
                  <a:cubicBezTo>
                    <a:pt x="450" y="662"/>
                    <a:pt x="763" y="475"/>
                    <a:pt x="963" y="187"/>
                  </a:cubicBezTo>
                  <a:cubicBezTo>
                    <a:pt x="1013" y="100"/>
                    <a:pt x="888" y="0"/>
                    <a:pt x="82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>
              <a:extLst>
                <a:ext uri="{FF2B5EF4-FFF2-40B4-BE49-F238E27FC236}">
                  <a16:creationId xmlns:a16="http://schemas.microsoft.com/office/drawing/2014/main" id="{EBF07677-50DE-20CD-BDFE-468D0A1349B7}"/>
                </a:ext>
              </a:extLst>
            </p:cNvPr>
            <p:cNvSpPr/>
            <p:nvPr/>
          </p:nvSpPr>
          <p:spPr>
            <a:xfrm>
              <a:off x="88670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38" y="138"/>
                  </a:moveTo>
                  <a:cubicBezTo>
                    <a:pt x="213" y="437"/>
                    <a:pt x="363" y="750"/>
                    <a:pt x="488" y="1087"/>
                  </a:cubicBezTo>
                  <a:cubicBezTo>
                    <a:pt x="600" y="1437"/>
                    <a:pt x="525" y="1737"/>
                    <a:pt x="488" y="2099"/>
                  </a:cubicBezTo>
                  <a:cubicBezTo>
                    <a:pt x="475" y="2187"/>
                    <a:pt x="600" y="2212"/>
                    <a:pt x="638" y="2137"/>
                  </a:cubicBezTo>
                  <a:cubicBezTo>
                    <a:pt x="1062" y="1437"/>
                    <a:pt x="600" y="600"/>
                    <a:pt x="125" y="50"/>
                  </a:cubicBezTo>
                  <a:cubicBezTo>
                    <a:pt x="75" y="0"/>
                    <a:pt x="0" y="75"/>
                    <a:pt x="25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>
              <a:extLst>
                <a:ext uri="{FF2B5EF4-FFF2-40B4-BE49-F238E27FC236}">
                  <a16:creationId xmlns:a16="http://schemas.microsoft.com/office/drawing/2014/main" id="{49ED9EFC-0361-3E06-AE70-6DC296E1AEC5}"/>
                </a:ext>
              </a:extLst>
            </p:cNvPr>
            <p:cNvSpPr/>
            <p:nvPr/>
          </p:nvSpPr>
          <p:spPr>
            <a:xfrm>
              <a:off x="897000" y="1522975"/>
              <a:ext cx="17200" cy="34700"/>
            </a:xfrm>
            <a:custGeom>
              <a:avLst/>
              <a:gdLst/>
              <a:ahLst/>
              <a:cxnLst/>
              <a:rect l="l" t="t" r="r" b="b"/>
              <a:pathLst>
                <a:path w="688" h="1388" extrusionOk="0">
                  <a:moveTo>
                    <a:pt x="301" y="1263"/>
                  </a:moveTo>
                  <a:cubicBezTo>
                    <a:pt x="563" y="938"/>
                    <a:pt x="688" y="513"/>
                    <a:pt x="638" y="101"/>
                  </a:cubicBezTo>
                  <a:cubicBezTo>
                    <a:pt x="613" y="1"/>
                    <a:pt x="463" y="38"/>
                    <a:pt x="463" y="126"/>
                  </a:cubicBezTo>
                  <a:cubicBezTo>
                    <a:pt x="438" y="513"/>
                    <a:pt x="375" y="813"/>
                    <a:pt x="113" y="1101"/>
                  </a:cubicBezTo>
                  <a:cubicBezTo>
                    <a:pt x="1" y="1238"/>
                    <a:pt x="201" y="1388"/>
                    <a:pt x="301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>
              <a:extLst>
                <a:ext uri="{FF2B5EF4-FFF2-40B4-BE49-F238E27FC236}">
                  <a16:creationId xmlns:a16="http://schemas.microsoft.com/office/drawing/2014/main" id="{6BF85984-8CC6-6AB0-BA51-D850E0865AFE}"/>
                </a:ext>
              </a:extLst>
            </p:cNvPr>
            <p:cNvSpPr/>
            <p:nvPr/>
          </p:nvSpPr>
          <p:spPr>
            <a:xfrm>
              <a:off x="907925" y="1521425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126" y="213"/>
                  </a:moveTo>
                  <a:cubicBezTo>
                    <a:pt x="351" y="275"/>
                    <a:pt x="551" y="388"/>
                    <a:pt x="776" y="425"/>
                  </a:cubicBezTo>
                  <a:cubicBezTo>
                    <a:pt x="863" y="450"/>
                    <a:pt x="913" y="338"/>
                    <a:pt x="838" y="288"/>
                  </a:cubicBezTo>
                  <a:cubicBezTo>
                    <a:pt x="638" y="163"/>
                    <a:pt x="413" y="75"/>
                    <a:pt x="176" y="38"/>
                  </a:cubicBezTo>
                  <a:cubicBezTo>
                    <a:pt x="51" y="0"/>
                    <a:pt x="1" y="175"/>
                    <a:pt x="12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>
              <a:extLst>
                <a:ext uri="{FF2B5EF4-FFF2-40B4-BE49-F238E27FC236}">
                  <a16:creationId xmlns:a16="http://schemas.microsoft.com/office/drawing/2014/main" id="{5E206AF5-774E-9040-006E-80B603D2D1A6}"/>
                </a:ext>
              </a:extLst>
            </p:cNvPr>
            <p:cNvSpPr/>
            <p:nvPr/>
          </p:nvSpPr>
          <p:spPr>
            <a:xfrm>
              <a:off x="915425" y="1512975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588" y="563"/>
                  </a:moveTo>
                  <a:cubicBezTo>
                    <a:pt x="501" y="376"/>
                    <a:pt x="376" y="201"/>
                    <a:pt x="213" y="63"/>
                  </a:cubicBezTo>
                  <a:cubicBezTo>
                    <a:pt x="138" y="1"/>
                    <a:pt x="1" y="88"/>
                    <a:pt x="63" y="176"/>
                  </a:cubicBezTo>
                  <a:cubicBezTo>
                    <a:pt x="176" y="351"/>
                    <a:pt x="288" y="501"/>
                    <a:pt x="401" y="663"/>
                  </a:cubicBezTo>
                  <a:cubicBezTo>
                    <a:pt x="476" y="788"/>
                    <a:pt x="651" y="688"/>
                    <a:pt x="588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>
              <a:extLst>
                <a:ext uri="{FF2B5EF4-FFF2-40B4-BE49-F238E27FC236}">
                  <a16:creationId xmlns:a16="http://schemas.microsoft.com/office/drawing/2014/main" id="{56883554-FD4F-AC8C-528E-32868AAB5776}"/>
                </a:ext>
              </a:extLst>
            </p:cNvPr>
            <p:cNvSpPr/>
            <p:nvPr/>
          </p:nvSpPr>
          <p:spPr>
            <a:xfrm>
              <a:off x="917300" y="1513300"/>
              <a:ext cx="17225" cy="6900"/>
            </a:xfrm>
            <a:custGeom>
              <a:avLst/>
              <a:gdLst/>
              <a:ahLst/>
              <a:cxnLst/>
              <a:rect l="l" t="t" r="r" b="b"/>
              <a:pathLst>
                <a:path w="689" h="276" extrusionOk="0">
                  <a:moveTo>
                    <a:pt x="126" y="225"/>
                  </a:moveTo>
                  <a:cubicBezTo>
                    <a:pt x="288" y="275"/>
                    <a:pt x="463" y="250"/>
                    <a:pt x="613" y="163"/>
                  </a:cubicBezTo>
                  <a:cubicBezTo>
                    <a:pt x="688" y="113"/>
                    <a:pt x="626" y="0"/>
                    <a:pt x="551" y="25"/>
                  </a:cubicBezTo>
                  <a:lnTo>
                    <a:pt x="176" y="38"/>
                  </a:lnTo>
                  <a:cubicBezTo>
                    <a:pt x="51" y="13"/>
                    <a:pt x="1" y="188"/>
                    <a:pt x="126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>
              <a:extLst>
                <a:ext uri="{FF2B5EF4-FFF2-40B4-BE49-F238E27FC236}">
                  <a16:creationId xmlns:a16="http://schemas.microsoft.com/office/drawing/2014/main" id="{0F977FBE-F380-ECE9-475F-5077F98B933F}"/>
                </a:ext>
              </a:extLst>
            </p:cNvPr>
            <p:cNvSpPr/>
            <p:nvPr/>
          </p:nvSpPr>
          <p:spPr>
            <a:xfrm>
              <a:off x="92605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501" y="163"/>
                  </a:moveTo>
                  <a:cubicBezTo>
                    <a:pt x="1" y="263"/>
                    <a:pt x="276" y="937"/>
                    <a:pt x="713" y="838"/>
                  </a:cubicBezTo>
                  <a:cubicBezTo>
                    <a:pt x="1150" y="750"/>
                    <a:pt x="1013" y="0"/>
                    <a:pt x="513" y="150"/>
                  </a:cubicBezTo>
                  <a:cubicBezTo>
                    <a:pt x="401" y="188"/>
                    <a:pt x="426" y="350"/>
                    <a:pt x="538" y="350"/>
                  </a:cubicBezTo>
                  <a:cubicBezTo>
                    <a:pt x="538" y="350"/>
                    <a:pt x="538" y="325"/>
                    <a:pt x="551" y="325"/>
                  </a:cubicBezTo>
                  <a:cubicBezTo>
                    <a:pt x="663" y="288"/>
                    <a:pt x="613" y="125"/>
                    <a:pt x="50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>
              <a:extLst>
                <a:ext uri="{FF2B5EF4-FFF2-40B4-BE49-F238E27FC236}">
                  <a16:creationId xmlns:a16="http://schemas.microsoft.com/office/drawing/2014/main" id="{B76CAB8E-8810-E062-F9B7-E6771DB71A98}"/>
                </a:ext>
              </a:extLst>
            </p:cNvPr>
            <p:cNvSpPr/>
            <p:nvPr/>
          </p:nvSpPr>
          <p:spPr>
            <a:xfrm>
              <a:off x="620967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25" y="2949"/>
                  </a:moveTo>
                  <a:cubicBezTo>
                    <a:pt x="5049" y="7611"/>
                    <a:pt x="11447" y="0"/>
                    <a:pt x="17096" y="1300"/>
                  </a:cubicBezTo>
                  <a:cubicBezTo>
                    <a:pt x="20083" y="2000"/>
                    <a:pt x="22045" y="4312"/>
                    <a:pt x="21945" y="7373"/>
                  </a:cubicBezTo>
                  <a:cubicBezTo>
                    <a:pt x="21932" y="7461"/>
                    <a:pt x="21820" y="7461"/>
                    <a:pt x="21807" y="7373"/>
                  </a:cubicBezTo>
                  <a:cubicBezTo>
                    <a:pt x="21532" y="1100"/>
                    <a:pt x="14534" y="887"/>
                    <a:pt x="10173" y="2724"/>
                  </a:cubicBezTo>
                  <a:cubicBezTo>
                    <a:pt x="8448" y="3449"/>
                    <a:pt x="6736" y="4437"/>
                    <a:pt x="4837" y="4661"/>
                  </a:cubicBezTo>
                  <a:cubicBezTo>
                    <a:pt x="2937" y="4886"/>
                    <a:pt x="1425" y="4387"/>
                    <a:pt x="88" y="3087"/>
                  </a:cubicBezTo>
                  <a:cubicBezTo>
                    <a:pt x="0" y="2999"/>
                    <a:pt x="125" y="2874"/>
                    <a:pt x="213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>
              <a:extLst>
                <a:ext uri="{FF2B5EF4-FFF2-40B4-BE49-F238E27FC236}">
                  <a16:creationId xmlns:a16="http://schemas.microsoft.com/office/drawing/2014/main" id="{004A01DA-7F09-7385-958C-910F94FC422B}"/>
                </a:ext>
              </a:extLst>
            </p:cNvPr>
            <p:cNvSpPr/>
            <p:nvPr/>
          </p:nvSpPr>
          <p:spPr>
            <a:xfrm>
              <a:off x="6575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7224" y="1688"/>
                  </a:moveTo>
                  <a:cubicBezTo>
                    <a:pt x="7086" y="3700"/>
                    <a:pt x="4624" y="4862"/>
                    <a:pt x="2825" y="4325"/>
                  </a:cubicBezTo>
                  <a:cubicBezTo>
                    <a:pt x="1313" y="3875"/>
                    <a:pt x="0" y="1338"/>
                    <a:pt x="1388" y="88"/>
                  </a:cubicBezTo>
                  <a:cubicBezTo>
                    <a:pt x="1463" y="1"/>
                    <a:pt x="1588" y="126"/>
                    <a:pt x="1500" y="201"/>
                  </a:cubicBezTo>
                  <a:cubicBezTo>
                    <a:pt x="113" y="1725"/>
                    <a:pt x="1775" y="4025"/>
                    <a:pt x="3400" y="4225"/>
                  </a:cubicBezTo>
                  <a:cubicBezTo>
                    <a:pt x="4949" y="4425"/>
                    <a:pt x="6911" y="3413"/>
                    <a:pt x="7024" y="1688"/>
                  </a:cubicBezTo>
                  <a:cubicBezTo>
                    <a:pt x="7036" y="1563"/>
                    <a:pt x="7236" y="1563"/>
                    <a:pt x="7224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>
              <a:extLst>
                <a:ext uri="{FF2B5EF4-FFF2-40B4-BE49-F238E27FC236}">
                  <a16:creationId xmlns:a16="http://schemas.microsoft.com/office/drawing/2014/main" id="{7570F8FF-48C6-A11C-5C5F-FE0E32788CED}"/>
                </a:ext>
              </a:extLst>
            </p:cNvPr>
            <p:cNvSpPr/>
            <p:nvPr/>
          </p:nvSpPr>
          <p:spPr>
            <a:xfrm>
              <a:off x="6628300" y="1348025"/>
              <a:ext cx="73450" cy="77200"/>
            </a:xfrm>
            <a:custGeom>
              <a:avLst/>
              <a:gdLst/>
              <a:ahLst/>
              <a:cxnLst/>
              <a:rect l="l" t="t" r="r" b="b"/>
              <a:pathLst>
                <a:path w="2938" h="3088" extrusionOk="0">
                  <a:moveTo>
                    <a:pt x="88" y="488"/>
                  </a:moveTo>
                  <a:cubicBezTo>
                    <a:pt x="913" y="1"/>
                    <a:pt x="2138" y="351"/>
                    <a:pt x="2550" y="1238"/>
                  </a:cubicBezTo>
                  <a:cubicBezTo>
                    <a:pt x="2938" y="2063"/>
                    <a:pt x="2325" y="2987"/>
                    <a:pt x="1451" y="3075"/>
                  </a:cubicBezTo>
                  <a:cubicBezTo>
                    <a:pt x="1338" y="3087"/>
                    <a:pt x="1313" y="2900"/>
                    <a:pt x="1426" y="2887"/>
                  </a:cubicBezTo>
                  <a:cubicBezTo>
                    <a:pt x="2238" y="2737"/>
                    <a:pt x="2738" y="1913"/>
                    <a:pt x="2275" y="1163"/>
                  </a:cubicBezTo>
                  <a:cubicBezTo>
                    <a:pt x="1800" y="476"/>
                    <a:pt x="901" y="251"/>
                    <a:pt x="163" y="625"/>
                  </a:cubicBezTo>
                  <a:cubicBezTo>
                    <a:pt x="76" y="675"/>
                    <a:pt x="1" y="538"/>
                    <a:pt x="88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>
              <a:extLst>
                <a:ext uri="{FF2B5EF4-FFF2-40B4-BE49-F238E27FC236}">
                  <a16:creationId xmlns:a16="http://schemas.microsoft.com/office/drawing/2014/main" id="{DB102F95-09D2-4359-3AA4-F34402F05CED}"/>
                </a:ext>
              </a:extLst>
            </p:cNvPr>
            <p:cNvSpPr/>
            <p:nvPr/>
          </p:nvSpPr>
          <p:spPr>
            <a:xfrm>
              <a:off x="66555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>
              <a:extLst>
                <a:ext uri="{FF2B5EF4-FFF2-40B4-BE49-F238E27FC236}">
                  <a16:creationId xmlns:a16="http://schemas.microsoft.com/office/drawing/2014/main" id="{5D553379-1CBA-E96A-1F8C-76CA65DCC890}"/>
                </a:ext>
              </a:extLst>
            </p:cNvPr>
            <p:cNvSpPr/>
            <p:nvPr/>
          </p:nvSpPr>
          <p:spPr>
            <a:xfrm>
              <a:off x="6641425" y="1240875"/>
              <a:ext cx="206550" cy="104050"/>
            </a:xfrm>
            <a:custGeom>
              <a:avLst/>
              <a:gdLst/>
              <a:ahLst/>
              <a:cxnLst/>
              <a:rect l="l" t="t" r="r" b="b"/>
              <a:pathLst>
                <a:path w="8262" h="4162" extrusionOk="0">
                  <a:moveTo>
                    <a:pt x="138" y="25"/>
                  </a:moveTo>
                  <a:cubicBezTo>
                    <a:pt x="1263" y="263"/>
                    <a:pt x="2325" y="725"/>
                    <a:pt x="3275" y="1375"/>
                  </a:cubicBezTo>
                  <a:cubicBezTo>
                    <a:pt x="4725" y="2387"/>
                    <a:pt x="6199" y="4162"/>
                    <a:pt x="8086" y="2875"/>
                  </a:cubicBezTo>
                  <a:cubicBezTo>
                    <a:pt x="8161" y="2825"/>
                    <a:pt x="8261" y="2950"/>
                    <a:pt x="8186" y="3012"/>
                  </a:cubicBezTo>
                  <a:cubicBezTo>
                    <a:pt x="7436" y="3699"/>
                    <a:pt x="6487" y="3699"/>
                    <a:pt x="5562" y="3299"/>
                  </a:cubicBezTo>
                  <a:cubicBezTo>
                    <a:pt x="4887" y="2999"/>
                    <a:pt x="4362" y="2475"/>
                    <a:pt x="3787" y="2025"/>
                  </a:cubicBezTo>
                  <a:cubicBezTo>
                    <a:pt x="2713" y="1137"/>
                    <a:pt x="1450" y="500"/>
                    <a:pt x="88" y="175"/>
                  </a:cubicBezTo>
                  <a:cubicBezTo>
                    <a:pt x="1" y="150"/>
                    <a:pt x="38" y="0"/>
                    <a:pt x="13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>
              <a:extLst>
                <a:ext uri="{FF2B5EF4-FFF2-40B4-BE49-F238E27FC236}">
                  <a16:creationId xmlns:a16="http://schemas.microsoft.com/office/drawing/2014/main" id="{5B21A2E5-EB26-376E-D0BC-DE9790DED427}"/>
                </a:ext>
              </a:extLst>
            </p:cNvPr>
            <p:cNvSpPr/>
            <p:nvPr/>
          </p:nvSpPr>
          <p:spPr>
            <a:xfrm>
              <a:off x="6499275" y="1245875"/>
              <a:ext cx="88450" cy="80000"/>
            </a:xfrm>
            <a:custGeom>
              <a:avLst/>
              <a:gdLst/>
              <a:ahLst/>
              <a:cxnLst/>
              <a:rect l="l" t="t" r="r" b="b"/>
              <a:pathLst>
                <a:path w="3538" h="3200" extrusionOk="0">
                  <a:moveTo>
                    <a:pt x="101" y="313"/>
                  </a:moveTo>
                  <a:cubicBezTo>
                    <a:pt x="988" y="113"/>
                    <a:pt x="1838" y="0"/>
                    <a:pt x="2638" y="488"/>
                  </a:cubicBezTo>
                  <a:cubicBezTo>
                    <a:pt x="3175" y="813"/>
                    <a:pt x="3537" y="1325"/>
                    <a:pt x="3437" y="1975"/>
                  </a:cubicBezTo>
                  <a:cubicBezTo>
                    <a:pt x="3337" y="2587"/>
                    <a:pt x="2838" y="3062"/>
                    <a:pt x="2225" y="3137"/>
                  </a:cubicBezTo>
                  <a:cubicBezTo>
                    <a:pt x="1750" y="3187"/>
                    <a:pt x="1075" y="3024"/>
                    <a:pt x="1026" y="2475"/>
                  </a:cubicBezTo>
                  <a:cubicBezTo>
                    <a:pt x="1013" y="2387"/>
                    <a:pt x="1150" y="2387"/>
                    <a:pt x="1150" y="2475"/>
                  </a:cubicBezTo>
                  <a:cubicBezTo>
                    <a:pt x="1225" y="3199"/>
                    <a:pt x="2438" y="2937"/>
                    <a:pt x="2750" y="2712"/>
                  </a:cubicBezTo>
                  <a:cubicBezTo>
                    <a:pt x="3237" y="2362"/>
                    <a:pt x="3387" y="1700"/>
                    <a:pt x="3087" y="1175"/>
                  </a:cubicBezTo>
                  <a:cubicBezTo>
                    <a:pt x="2475" y="163"/>
                    <a:pt x="1125" y="263"/>
                    <a:pt x="151" y="488"/>
                  </a:cubicBezTo>
                  <a:cubicBezTo>
                    <a:pt x="38" y="513"/>
                    <a:pt x="1" y="338"/>
                    <a:pt x="101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>
              <a:extLst>
                <a:ext uri="{FF2B5EF4-FFF2-40B4-BE49-F238E27FC236}">
                  <a16:creationId xmlns:a16="http://schemas.microsoft.com/office/drawing/2014/main" id="{38639421-6951-9BB0-333F-364D090CAF1B}"/>
                </a:ext>
              </a:extLst>
            </p:cNvPr>
            <p:cNvSpPr/>
            <p:nvPr/>
          </p:nvSpPr>
          <p:spPr>
            <a:xfrm>
              <a:off x="6443675" y="1272100"/>
              <a:ext cx="33125" cy="43775"/>
            </a:xfrm>
            <a:custGeom>
              <a:avLst/>
              <a:gdLst/>
              <a:ahLst/>
              <a:cxnLst/>
              <a:rect l="l" t="t" r="r" b="b"/>
              <a:pathLst>
                <a:path w="1325" h="1751" extrusionOk="0">
                  <a:moveTo>
                    <a:pt x="88" y="188"/>
                  </a:moveTo>
                  <a:cubicBezTo>
                    <a:pt x="638" y="1"/>
                    <a:pt x="1325" y="326"/>
                    <a:pt x="1250" y="976"/>
                  </a:cubicBezTo>
                  <a:cubicBezTo>
                    <a:pt x="1200" y="1413"/>
                    <a:pt x="500" y="1750"/>
                    <a:pt x="238" y="1326"/>
                  </a:cubicBezTo>
                  <a:cubicBezTo>
                    <a:pt x="175" y="1213"/>
                    <a:pt x="350" y="1101"/>
                    <a:pt x="425" y="1213"/>
                  </a:cubicBezTo>
                  <a:cubicBezTo>
                    <a:pt x="538" y="1288"/>
                    <a:pt x="675" y="1301"/>
                    <a:pt x="800" y="1263"/>
                  </a:cubicBezTo>
                  <a:cubicBezTo>
                    <a:pt x="1075" y="1026"/>
                    <a:pt x="1125" y="813"/>
                    <a:pt x="950" y="613"/>
                  </a:cubicBezTo>
                  <a:cubicBezTo>
                    <a:pt x="788" y="301"/>
                    <a:pt x="450" y="263"/>
                    <a:pt x="138" y="351"/>
                  </a:cubicBezTo>
                  <a:cubicBezTo>
                    <a:pt x="38" y="376"/>
                    <a:pt x="0" y="226"/>
                    <a:pt x="10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>
              <a:extLst>
                <a:ext uri="{FF2B5EF4-FFF2-40B4-BE49-F238E27FC236}">
                  <a16:creationId xmlns:a16="http://schemas.microsoft.com/office/drawing/2014/main" id="{1DAD5E52-BE38-8643-FD5A-050C6ECA5734}"/>
                </a:ext>
              </a:extLst>
            </p:cNvPr>
            <p:cNvSpPr/>
            <p:nvPr/>
          </p:nvSpPr>
          <p:spPr>
            <a:xfrm>
              <a:off x="6835450" y="1292100"/>
              <a:ext cx="31875" cy="31900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325" y="925"/>
                  </a:moveTo>
                  <a:cubicBezTo>
                    <a:pt x="0" y="563"/>
                    <a:pt x="450" y="1"/>
                    <a:pt x="863" y="326"/>
                  </a:cubicBezTo>
                  <a:cubicBezTo>
                    <a:pt x="1275" y="651"/>
                    <a:pt x="800" y="1275"/>
                    <a:pt x="388" y="975"/>
                  </a:cubicBezTo>
                  <a:cubicBezTo>
                    <a:pt x="325" y="925"/>
                    <a:pt x="375" y="813"/>
                    <a:pt x="463" y="826"/>
                  </a:cubicBezTo>
                  <a:lnTo>
                    <a:pt x="463" y="826"/>
                  </a:lnTo>
                  <a:cubicBezTo>
                    <a:pt x="500" y="901"/>
                    <a:pt x="400" y="1000"/>
                    <a:pt x="338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>
              <a:extLst>
                <a:ext uri="{FF2B5EF4-FFF2-40B4-BE49-F238E27FC236}">
                  <a16:creationId xmlns:a16="http://schemas.microsoft.com/office/drawing/2014/main" id="{77E74E4F-9DB0-BE84-5FE9-907D7D88B78C}"/>
                </a:ext>
              </a:extLst>
            </p:cNvPr>
            <p:cNvSpPr/>
            <p:nvPr/>
          </p:nvSpPr>
          <p:spPr>
            <a:xfrm>
              <a:off x="6713600" y="1274925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63"/>
                  </a:moveTo>
                  <a:cubicBezTo>
                    <a:pt x="1550" y="1163"/>
                    <a:pt x="2575" y="2675"/>
                    <a:pt x="3087" y="4374"/>
                  </a:cubicBezTo>
                  <a:cubicBezTo>
                    <a:pt x="3112" y="4462"/>
                    <a:pt x="2975" y="4524"/>
                    <a:pt x="2925" y="4437"/>
                  </a:cubicBezTo>
                  <a:cubicBezTo>
                    <a:pt x="2175" y="2825"/>
                    <a:pt x="1413" y="1338"/>
                    <a:pt x="63" y="150"/>
                  </a:cubicBezTo>
                  <a:cubicBezTo>
                    <a:pt x="1" y="100"/>
                    <a:pt x="88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>
              <a:extLst>
                <a:ext uri="{FF2B5EF4-FFF2-40B4-BE49-F238E27FC236}">
                  <a16:creationId xmlns:a16="http://schemas.microsoft.com/office/drawing/2014/main" id="{F878A2D4-8E79-10B6-45A0-7BC1DDB9B953}"/>
                </a:ext>
              </a:extLst>
            </p:cNvPr>
            <p:cNvSpPr/>
            <p:nvPr/>
          </p:nvSpPr>
          <p:spPr>
            <a:xfrm>
              <a:off x="6777025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500" y="500"/>
                  </a:moveTo>
                  <a:lnTo>
                    <a:pt x="500" y="563"/>
                  </a:lnTo>
                  <a:cubicBezTo>
                    <a:pt x="425" y="638"/>
                    <a:pt x="313" y="550"/>
                    <a:pt x="350" y="450"/>
                  </a:cubicBezTo>
                  <a:cubicBezTo>
                    <a:pt x="600" y="0"/>
                    <a:pt x="1225" y="550"/>
                    <a:pt x="888" y="925"/>
                  </a:cubicBezTo>
                  <a:cubicBezTo>
                    <a:pt x="550" y="1300"/>
                    <a:pt x="0" y="750"/>
                    <a:pt x="388" y="388"/>
                  </a:cubicBezTo>
                  <a:cubicBezTo>
                    <a:pt x="463" y="325"/>
                    <a:pt x="563" y="425"/>
                    <a:pt x="500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>
              <a:extLst>
                <a:ext uri="{FF2B5EF4-FFF2-40B4-BE49-F238E27FC236}">
                  <a16:creationId xmlns:a16="http://schemas.microsoft.com/office/drawing/2014/main" id="{EA043516-BF4F-B012-9939-80008FC13B97}"/>
                </a:ext>
              </a:extLst>
            </p:cNvPr>
            <p:cNvSpPr/>
            <p:nvPr/>
          </p:nvSpPr>
          <p:spPr>
            <a:xfrm>
              <a:off x="6753275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213" y="126"/>
                  </a:moveTo>
                  <a:cubicBezTo>
                    <a:pt x="226" y="201"/>
                    <a:pt x="213" y="276"/>
                    <a:pt x="163" y="326"/>
                  </a:cubicBezTo>
                  <a:cubicBezTo>
                    <a:pt x="126" y="388"/>
                    <a:pt x="1" y="376"/>
                    <a:pt x="1" y="288"/>
                  </a:cubicBezTo>
                  <a:cubicBezTo>
                    <a:pt x="13" y="238"/>
                    <a:pt x="13" y="176"/>
                    <a:pt x="26" y="126"/>
                  </a:cubicBezTo>
                  <a:cubicBezTo>
                    <a:pt x="26" y="1"/>
                    <a:pt x="213" y="1"/>
                    <a:pt x="2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>
              <a:extLst>
                <a:ext uri="{FF2B5EF4-FFF2-40B4-BE49-F238E27FC236}">
                  <a16:creationId xmlns:a16="http://schemas.microsoft.com/office/drawing/2014/main" id="{410563D1-BF14-5D97-DED0-B8931DA3D04B}"/>
                </a:ext>
              </a:extLst>
            </p:cNvPr>
            <p:cNvSpPr/>
            <p:nvPr/>
          </p:nvSpPr>
          <p:spPr>
            <a:xfrm>
              <a:off x="6617075" y="1363650"/>
              <a:ext cx="10000" cy="6900"/>
            </a:xfrm>
            <a:custGeom>
              <a:avLst/>
              <a:gdLst/>
              <a:ahLst/>
              <a:cxnLst/>
              <a:rect l="l" t="t" r="r" b="b"/>
              <a:pathLst>
                <a:path w="400" h="276" extrusionOk="0">
                  <a:moveTo>
                    <a:pt x="312" y="188"/>
                  </a:moveTo>
                  <a:cubicBezTo>
                    <a:pt x="250" y="225"/>
                    <a:pt x="175" y="250"/>
                    <a:pt x="100" y="263"/>
                  </a:cubicBezTo>
                  <a:cubicBezTo>
                    <a:pt x="38" y="275"/>
                    <a:pt x="0" y="213"/>
                    <a:pt x="38" y="163"/>
                  </a:cubicBezTo>
                  <a:cubicBezTo>
                    <a:pt x="88" y="100"/>
                    <a:pt x="163" y="50"/>
                    <a:pt x="250" y="25"/>
                  </a:cubicBezTo>
                  <a:cubicBezTo>
                    <a:pt x="337" y="0"/>
                    <a:pt x="400" y="138"/>
                    <a:pt x="312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>
              <a:extLst>
                <a:ext uri="{FF2B5EF4-FFF2-40B4-BE49-F238E27FC236}">
                  <a16:creationId xmlns:a16="http://schemas.microsoft.com/office/drawing/2014/main" id="{4C212E4D-0F25-6294-3638-3BDCD67147B4}"/>
                </a:ext>
              </a:extLst>
            </p:cNvPr>
            <p:cNvSpPr/>
            <p:nvPr/>
          </p:nvSpPr>
          <p:spPr>
            <a:xfrm>
              <a:off x="6611450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100" y="13"/>
                  </a:moveTo>
                  <a:cubicBezTo>
                    <a:pt x="950" y="0"/>
                    <a:pt x="1812" y="75"/>
                    <a:pt x="2649" y="250"/>
                  </a:cubicBezTo>
                  <a:cubicBezTo>
                    <a:pt x="3812" y="488"/>
                    <a:pt x="4924" y="925"/>
                    <a:pt x="6111" y="613"/>
                  </a:cubicBezTo>
                  <a:cubicBezTo>
                    <a:pt x="6223" y="575"/>
                    <a:pt x="6273" y="763"/>
                    <a:pt x="6161" y="788"/>
                  </a:cubicBezTo>
                  <a:cubicBezTo>
                    <a:pt x="5361" y="1100"/>
                    <a:pt x="4636" y="950"/>
                    <a:pt x="3824" y="775"/>
                  </a:cubicBezTo>
                  <a:cubicBezTo>
                    <a:pt x="2587" y="500"/>
                    <a:pt x="1375" y="250"/>
                    <a:pt x="100" y="188"/>
                  </a:cubicBezTo>
                  <a:cubicBezTo>
                    <a:pt x="0" y="175"/>
                    <a:pt x="0" y="25"/>
                    <a:pt x="100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>
              <a:extLst>
                <a:ext uri="{FF2B5EF4-FFF2-40B4-BE49-F238E27FC236}">
                  <a16:creationId xmlns:a16="http://schemas.microsoft.com/office/drawing/2014/main" id="{C99E5929-E59C-428D-5B04-A7FEC6E88975}"/>
                </a:ext>
              </a:extLst>
            </p:cNvPr>
            <p:cNvSpPr/>
            <p:nvPr/>
          </p:nvSpPr>
          <p:spPr>
            <a:xfrm>
              <a:off x="6756400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450" y="688"/>
                  </a:moveTo>
                  <a:lnTo>
                    <a:pt x="563" y="651"/>
                  </a:lnTo>
                  <a:cubicBezTo>
                    <a:pt x="625" y="726"/>
                    <a:pt x="563" y="826"/>
                    <a:pt x="475" y="813"/>
                  </a:cubicBezTo>
                  <a:cubicBezTo>
                    <a:pt x="1" y="651"/>
                    <a:pt x="475" y="1"/>
                    <a:pt x="863" y="226"/>
                  </a:cubicBezTo>
                  <a:cubicBezTo>
                    <a:pt x="1325" y="526"/>
                    <a:pt x="788" y="1238"/>
                    <a:pt x="350" y="801"/>
                  </a:cubicBezTo>
                  <a:cubicBezTo>
                    <a:pt x="301" y="738"/>
                    <a:pt x="375" y="638"/>
                    <a:pt x="450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>
              <a:extLst>
                <a:ext uri="{FF2B5EF4-FFF2-40B4-BE49-F238E27FC236}">
                  <a16:creationId xmlns:a16="http://schemas.microsoft.com/office/drawing/2014/main" id="{889A0BA9-3E48-708A-33F9-4634B2E0A630}"/>
                </a:ext>
              </a:extLst>
            </p:cNvPr>
            <p:cNvSpPr/>
            <p:nvPr/>
          </p:nvSpPr>
          <p:spPr>
            <a:xfrm>
              <a:off x="6761100" y="1291175"/>
              <a:ext cx="72800" cy="22525"/>
            </a:xfrm>
            <a:custGeom>
              <a:avLst/>
              <a:gdLst/>
              <a:ahLst/>
              <a:cxnLst/>
              <a:rect l="l" t="t" r="r" b="b"/>
              <a:pathLst>
                <a:path w="2912" h="901" extrusionOk="0">
                  <a:moveTo>
                    <a:pt x="100" y="638"/>
                  </a:moveTo>
                  <a:cubicBezTo>
                    <a:pt x="412" y="338"/>
                    <a:pt x="800" y="150"/>
                    <a:pt x="1225" y="100"/>
                  </a:cubicBezTo>
                  <a:cubicBezTo>
                    <a:pt x="1700" y="38"/>
                    <a:pt x="2387" y="0"/>
                    <a:pt x="2799" y="263"/>
                  </a:cubicBezTo>
                  <a:cubicBezTo>
                    <a:pt x="2912" y="325"/>
                    <a:pt x="2837" y="488"/>
                    <a:pt x="2724" y="463"/>
                  </a:cubicBezTo>
                  <a:cubicBezTo>
                    <a:pt x="1937" y="263"/>
                    <a:pt x="900" y="213"/>
                    <a:pt x="262" y="800"/>
                  </a:cubicBezTo>
                  <a:cubicBezTo>
                    <a:pt x="150" y="900"/>
                    <a:pt x="0" y="738"/>
                    <a:pt x="1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>
              <a:extLst>
                <a:ext uri="{FF2B5EF4-FFF2-40B4-BE49-F238E27FC236}">
                  <a16:creationId xmlns:a16="http://schemas.microsoft.com/office/drawing/2014/main" id="{2932A16F-8F8A-439C-365A-A5EEC96E965F}"/>
                </a:ext>
              </a:extLst>
            </p:cNvPr>
            <p:cNvSpPr/>
            <p:nvPr/>
          </p:nvSpPr>
          <p:spPr>
            <a:xfrm>
              <a:off x="6762650" y="1296800"/>
              <a:ext cx="70325" cy="23450"/>
            </a:xfrm>
            <a:custGeom>
              <a:avLst/>
              <a:gdLst/>
              <a:ahLst/>
              <a:cxnLst/>
              <a:rect l="l" t="t" r="r" b="b"/>
              <a:pathLst>
                <a:path w="2813" h="938" extrusionOk="0">
                  <a:moveTo>
                    <a:pt x="2750" y="200"/>
                  </a:moveTo>
                  <a:cubicBezTo>
                    <a:pt x="2237" y="887"/>
                    <a:pt x="800" y="937"/>
                    <a:pt x="100" y="575"/>
                  </a:cubicBezTo>
                  <a:cubicBezTo>
                    <a:pt x="1" y="513"/>
                    <a:pt x="75" y="375"/>
                    <a:pt x="175" y="388"/>
                  </a:cubicBezTo>
                  <a:cubicBezTo>
                    <a:pt x="888" y="500"/>
                    <a:pt x="2050" y="762"/>
                    <a:pt x="2600" y="88"/>
                  </a:cubicBezTo>
                  <a:cubicBezTo>
                    <a:pt x="2675" y="0"/>
                    <a:pt x="2812" y="113"/>
                    <a:pt x="2762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>
              <a:extLst>
                <a:ext uri="{FF2B5EF4-FFF2-40B4-BE49-F238E27FC236}">
                  <a16:creationId xmlns:a16="http://schemas.microsoft.com/office/drawing/2014/main" id="{5E0D904F-41B2-85AA-C6C6-8EB3CBFF5C89}"/>
                </a:ext>
              </a:extLst>
            </p:cNvPr>
            <p:cNvSpPr/>
            <p:nvPr/>
          </p:nvSpPr>
          <p:spPr>
            <a:xfrm>
              <a:off x="6662675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413" y="163"/>
                  </a:moveTo>
                  <a:cubicBezTo>
                    <a:pt x="238" y="800"/>
                    <a:pt x="325" y="1475"/>
                    <a:pt x="650" y="2037"/>
                  </a:cubicBezTo>
                  <a:cubicBezTo>
                    <a:pt x="725" y="2162"/>
                    <a:pt x="538" y="2275"/>
                    <a:pt x="463" y="2150"/>
                  </a:cubicBezTo>
                  <a:cubicBezTo>
                    <a:pt x="88" y="1537"/>
                    <a:pt x="1" y="800"/>
                    <a:pt x="226" y="113"/>
                  </a:cubicBezTo>
                  <a:cubicBezTo>
                    <a:pt x="263" y="0"/>
                    <a:pt x="438" y="50"/>
                    <a:pt x="413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>
              <a:extLst>
                <a:ext uri="{FF2B5EF4-FFF2-40B4-BE49-F238E27FC236}">
                  <a16:creationId xmlns:a16="http://schemas.microsoft.com/office/drawing/2014/main" id="{E4E53532-8E6A-A172-BC03-991657880007}"/>
                </a:ext>
              </a:extLst>
            </p:cNvPr>
            <p:cNvSpPr/>
            <p:nvPr/>
          </p:nvSpPr>
          <p:spPr>
            <a:xfrm>
              <a:off x="6669850" y="1250875"/>
              <a:ext cx="15975" cy="54375"/>
            </a:xfrm>
            <a:custGeom>
              <a:avLst/>
              <a:gdLst/>
              <a:ahLst/>
              <a:cxnLst/>
              <a:rect l="l" t="t" r="r" b="b"/>
              <a:pathLst>
                <a:path w="639" h="2175" extrusionOk="0">
                  <a:moveTo>
                    <a:pt x="176" y="1987"/>
                  </a:moveTo>
                  <a:cubicBezTo>
                    <a:pt x="313" y="1625"/>
                    <a:pt x="351" y="1225"/>
                    <a:pt x="301" y="850"/>
                  </a:cubicBezTo>
                  <a:cubicBezTo>
                    <a:pt x="251" y="563"/>
                    <a:pt x="101" y="388"/>
                    <a:pt x="13" y="150"/>
                  </a:cubicBezTo>
                  <a:cubicBezTo>
                    <a:pt x="1" y="100"/>
                    <a:pt x="26" y="63"/>
                    <a:pt x="63" y="50"/>
                  </a:cubicBezTo>
                  <a:cubicBezTo>
                    <a:pt x="363" y="0"/>
                    <a:pt x="463" y="325"/>
                    <a:pt x="526" y="563"/>
                  </a:cubicBezTo>
                  <a:cubicBezTo>
                    <a:pt x="638" y="1062"/>
                    <a:pt x="588" y="1575"/>
                    <a:pt x="401" y="2050"/>
                  </a:cubicBezTo>
                  <a:cubicBezTo>
                    <a:pt x="351" y="2175"/>
                    <a:pt x="138" y="2125"/>
                    <a:pt x="188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8">
              <a:extLst>
                <a:ext uri="{FF2B5EF4-FFF2-40B4-BE49-F238E27FC236}">
                  <a16:creationId xmlns:a16="http://schemas.microsoft.com/office/drawing/2014/main" id="{E4768BEB-97BD-34FD-96D3-9C1EAAA7B641}"/>
                </a:ext>
              </a:extLst>
            </p:cNvPr>
            <p:cNvSpPr/>
            <p:nvPr/>
          </p:nvSpPr>
          <p:spPr>
            <a:xfrm>
              <a:off x="6330275" y="1310225"/>
              <a:ext cx="82800" cy="26900"/>
            </a:xfrm>
            <a:custGeom>
              <a:avLst/>
              <a:gdLst/>
              <a:ahLst/>
              <a:cxnLst/>
              <a:rect l="l" t="t" r="r" b="b"/>
              <a:pathLst>
                <a:path w="3312" h="1076" extrusionOk="0">
                  <a:moveTo>
                    <a:pt x="138" y="151"/>
                  </a:moveTo>
                  <a:cubicBezTo>
                    <a:pt x="1150" y="1"/>
                    <a:pt x="2512" y="151"/>
                    <a:pt x="3262" y="913"/>
                  </a:cubicBezTo>
                  <a:cubicBezTo>
                    <a:pt x="3312" y="963"/>
                    <a:pt x="3262" y="1075"/>
                    <a:pt x="3174" y="1050"/>
                  </a:cubicBezTo>
                  <a:cubicBezTo>
                    <a:pt x="2712" y="888"/>
                    <a:pt x="2299" y="600"/>
                    <a:pt x="1812" y="475"/>
                  </a:cubicBezTo>
                  <a:cubicBezTo>
                    <a:pt x="1275" y="338"/>
                    <a:pt x="712" y="300"/>
                    <a:pt x="150" y="363"/>
                  </a:cubicBezTo>
                  <a:cubicBezTo>
                    <a:pt x="38" y="375"/>
                    <a:pt x="0" y="163"/>
                    <a:pt x="12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>
              <a:extLst>
                <a:ext uri="{FF2B5EF4-FFF2-40B4-BE49-F238E27FC236}">
                  <a16:creationId xmlns:a16="http://schemas.microsoft.com/office/drawing/2014/main" id="{BEF7423C-371F-EB97-15E9-40D394739A8C}"/>
                </a:ext>
              </a:extLst>
            </p:cNvPr>
            <p:cNvSpPr/>
            <p:nvPr/>
          </p:nvSpPr>
          <p:spPr>
            <a:xfrm>
              <a:off x="6312450" y="1314900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900" y="1001"/>
                  </a:moveTo>
                  <a:cubicBezTo>
                    <a:pt x="3275" y="1113"/>
                    <a:pt x="2613" y="1238"/>
                    <a:pt x="1975" y="1151"/>
                  </a:cubicBezTo>
                  <a:cubicBezTo>
                    <a:pt x="1300" y="1038"/>
                    <a:pt x="713" y="688"/>
                    <a:pt x="151" y="313"/>
                  </a:cubicBezTo>
                  <a:cubicBezTo>
                    <a:pt x="1" y="226"/>
                    <a:pt x="138" y="1"/>
                    <a:pt x="276" y="88"/>
                  </a:cubicBezTo>
                  <a:cubicBezTo>
                    <a:pt x="751" y="401"/>
                    <a:pt x="1238" y="713"/>
                    <a:pt x="1788" y="851"/>
                  </a:cubicBezTo>
                  <a:cubicBezTo>
                    <a:pt x="2463" y="1013"/>
                    <a:pt x="3175" y="901"/>
                    <a:pt x="3837" y="788"/>
                  </a:cubicBezTo>
                  <a:cubicBezTo>
                    <a:pt x="3975" y="776"/>
                    <a:pt x="4025" y="976"/>
                    <a:pt x="3900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>
              <a:extLst>
                <a:ext uri="{FF2B5EF4-FFF2-40B4-BE49-F238E27FC236}">
                  <a16:creationId xmlns:a16="http://schemas.microsoft.com/office/drawing/2014/main" id="{AAE79D33-DE3B-6D65-655E-EA864ACEDD48}"/>
                </a:ext>
              </a:extLst>
            </p:cNvPr>
            <p:cNvSpPr/>
            <p:nvPr/>
          </p:nvSpPr>
          <p:spPr>
            <a:xfrm>
              <a:off x="68148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4512" y="21958"/>
                  </a:moveTo>
                  <a:cubicBezTo>
                    <a:pt x="3200" y="20621"/>
                    <a:pt x="2700" y="19108"/>
                    <a:pt x="2925" y="17209"/>
                  </a:cubicBezTo>
                  <a:cubicBezTo>
                    <a:pt x="3087" y="15809"/>
                    <a:pt x="3712" y="14560"/>
                    <a:pt x="4249" y="13285"/>
                  </a:cubicBezTo>
                  <a:cubicBezTo>
                    <a:pt x="6124" y="8811"/>
                    <a:pt x="7998" y="576"/>
                    <a:pt x="213" y="238"/>
                  </a:cubicBezTo>
                  <a:cubicBezTo>
                    <a:pt x="138" y="238"/>
                    <a:pt x="138" y="113"/>
                    <a:pt x="213" y="101"/>
                  </a:cubicBezTo>
                  <a:cubicBezTo>
                    <a:pt x="3262" y="1"/>
                    <a:pt x="5599" y="1975"/>
                    <a:pt x="6286" y="4962"/>
                  </a:cubicBezTo>
                  <a:cubicBezTo>
                    <a:pt x="7598" y="10611"/>
                    <a:pt x="0" y="17034"/>
                    <a:pt x="4637" y="21833"/>
                  </a:cubicBezTo>
                  <a:cubicBezTo>
                    <a:pt x="4724" y="21908"/>
                    <a:pt x="4599" y="22045"/>
                    <a:pt x="4512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>
              <a:extLst>
                <a:ext uri="{FF2B5EF4-FFF2-40B4-BE49-F238E27FC236}">
                  <a16:creationId xmlns:a16="http://schemas.microsoft.com/office/drawing/2014/main" id="{A859622F-D7C9-202D-EA78-868BCD36DCB2}"/>
                </a:ext>
              </a:extLst>
            </p:cNvPr>
            <p:cNvSpPr/>
            <p:nvPr/>
          </p:nvSpPr>
          <p:spPr>
            <a:xfrm>
              <a:off x="6715800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3187" y="201"/>
                  </a:moveTo>
                  <a:cubicBezTo>
                    <a:pt x="1450" y="326"/>
                    <a:pt x="450" y="2288"/>
                    <a:pt x="637" y="3837"/>
                  </a:cubicBezTo>
                  <a:cubicBezTo>
                    <a:pt x="850" y="5462"/>
                    <a:pt x="3137" y="7124"/>
                    <a:pt x="4661" y="5724"/>
                  </a:cubicBezTo>
                  <a:cubicBezTo>
                    <a:pt x="4736" y="5649"/>
                    <a:pt x="4861" y="5774"/>
                    <a:pt x="4786" y="5849"/>
                  </a:cubicBezTo>
                  <a:cubicBezTo>
                    <a:pt x="3537" y="7237"/>
                    <a:pt x="987" y="5924"/>
                    <a:pt x="537" y="4412"/>
                  </a:cubicBezTo>
                  <a:cubicBezTo>
                    <a:pt x="0" y="2600"/>
                    <a:pt x="1162" y="151"/>
                    <a:pt x="3187" y="13"/>
                  </a:cubicBezTo>
                  <a:cubicBezTo>
                    <a:pt x="3312" y="1"/>
                    <a:pt x="3312" y="201"/>
                    <a:pt x="318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>
              <a:extLst>
                <a:ext uri="{FF2B5EF4-FFF2-40B4-BE49-F238E27FC236}">
                  <a16:creationId xmlns:a16="http://schemas.microsoft.com/office/drawing/2014/main" id="{44DA1FFA-53BD-B3A3-5252-614754A004D4}"/>
                </a:ext>
              </a:extLst>
            </p:cNvPr>
            <p:cNvSpPr/>
            <p:nvPr/>
          </p:nvSpPr>
          <p:spPr>
            <a:xfrm>
              <a:off x="6781700" y="1520175"/>
              <a:ext cx="77200" cy="73125"/>
            </a:xfrm>
            <a:custGeom>
              <a:avLst/>
              <a:gdLst/>
              <a:ahLst/>
              <a:cxnLst/>
              <a:rect l="l" t="t" r="r" b="b"/>
              <a:pathLst>
                <a:path w="3088" h="2925" extrusionOk="0">
                  <a:moveTo>
                    <a:pt x="2463" y="2775"/>
                  </a:moveTo>
                  <a:cubicBezTo>
                    <a:pt x="2838" y="2037"/>
                    <a:pt x="2613" y="1138"/>
                    <a:pt x="1925" y="675"/>
                  </a:cubicBezTo>
                  <a:cubicBezTo>
                    <a:pt x="1188" y="188"/>
                    <a:pt x="351" y="713"/>
                    <a:pt x="213" y="1512"/>
                  </a:cubicBezTo>
                  <a:cubicBezTo>
                    <a:pt x="188" y="1625"/>
                    <a:pt x="1" y="1600"/>
                    <a:pt x="13" y="1487"/>
                  </a:cubicBezTo>
                  <a:cubicBezTo>
                    <a:pt x="101" y="613"/>
                    <a:pt x="1026" y="0"/>
                    <a:pt x="1850" y="388"/>
                  </a:cubicBezTo>
                  <a:cubicBezTo>
                    <a:pt x="2738" y="800"/>
                    <a:pt x="3088" y="2025"/>
                    <a:pt x="2600" y="2850"/>
                  </a:cubicBezTo>
                  <a:cubicBezTo>
                    <a:pt x="2550" y="2925"/>
                    <a:pt x="2425" y="2862"/>
                    <a:pt x="2463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>
              <a:extLst>
                <a:ext uri="{FF2B5EF4-FFF2-40B4-BE49-F238E27FC236}">
                  <a16:creationId xmlns:a16="http://schemas.microsoft.com/office/drawing/2014/main" id="{2A4ED172-5F1B-8A4A-9733-740F19E2CDDF}"/>
                </a:ext>
              </a:extLst>
            </p:cNvPr>
            <p:cNvSpPr/>
            <p:nvPr/>
          </p:nvSpPr>
          <p:spPr>
            <a:xfrm>
              <a:off x="6787950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>
              <a:extLst>
                <a:ext uri="{FF2B5EF4-FFF2-40B4-BE49-F238E27FC236}">
                  <a16:creationId xmlns:a16="http://schemas.microsoft.com/office/drawing/2014/main" id="{6DD28FF2-2BBB-17BE-4E22-B720AEBC4579}"/>
                </a:ext>
              </a:extLst>
            </p:cNvPr>
            <p:cNvSpPr/>
            <p:nvPr/>
          </p:nvSpPr>
          <p:spPr>
            <a:xfrm>
              <a:off x="6862300" y="1373950"/>
              <a:ext cx="104075" cy="206550"/>
            </a:xfrm>
            <a:custGeom>
              <a:avLst/>
              <a:gdLst/>
              <a:ahLst/>
              <a:cxnLst/>
              <a:rect l="l" t="t" r="r" b="b"/>
              <a:pathLst>
                <a:path w="4163" h="8262" extrusionOk="0">
                  <a:moveTo>
                    <a:pt x="3987" y="8174"/>
                  </a:moveTo>
                  <a:cubicBezTo>
                    <a:pt x="3700" y="6974"/>
                    <a:pt x="3175" y="5862"/>
                    <a:pt x="2438" y="4887"/>
                  </a:cubicBezTo>
                  <a:cubicBezTo>
                    <a:pt x="1913" y="4187"/>
                    <a:pt x="1226" y="3525"/>
                    <a:pt x="851" y="2700"/>
                  </a:cubicBezTo>
                  <a:cubicBezTo>
                    <a:pt x="451" y="1788"/>
                    <a:pt x="463" y="826"/>
                    <a:pt x="1138" y="76"/>
                  </a:cubicBezTo>
                  <a:cubicBezTo>
                    <a:pt x="1201" y="1"/>
                    <a:pt x="1338" y="88"/>
                    <a:pt x="1276" y="176"/>
                  </a:cubicBezTo>
                  <a:cubicBezTo>
                    <a:pt x="1" y="2050"/>
                    <a:pt x="1763" y="3537"/>
                    <a:pt x="2775" y="4987"/>
                  </a:cubicBezTo>
                  <a:cubicBezTo>
                    <a:pt x="3425" y="5937"/>
                    <a:pt x="3887" y="6999"/>
                    <a:pt x="4137" y="8124"/>
                  </a:cubicBezTo>
                  <a:cubicBezTo>
                    <a:pt x="4162" y="8224"/>
                    <a:pt x="4012" y="8261"/>
                    <a:pt x="3975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>
              <a:extLst>
                <a:ext uri="{FF2B5EF4-FFF2-40B4-BE49-F238E27FC236}">
                  <a16:creationId xmlns:a16="http://schemas.microsoft.com/office/drawing/2014/main" id="{3B171EAC-7728-84A6-2B9F-3A5B3BC7E970}"/>
                </a:ext>
              </a:extLst>
            </p:cNvPr>
            <p:cNvSpPr/>
            <p:nvPr/>
          </p:nvSpPr>
          <p:spPr>
            <a:xfrm>
              <a:off x="6879800" y="1634200"/>
              <a:ext cx="81575" cy="88450"/>
            </a:xfrm>
            <a:custGeom>
              <a:avLst/>
              <a:gdLst/>
              <a:ahLst/>
              <a:cxnLst/>
              <a:rect l="l" t="t" r="r" b="b"/>
              <a:pathLst>
                <a:path w="3263" h="3538" extrusionOk="0">
                  <a:moveTo>
                    <a:pt x="2775" y="3387"/>
                  </a:moveTo>
                  <a:cubicBezTo>
                    <a:pt x="2988" y="2413"/>
                    <a:pt x="3087" y="1050"/>
                    <a:pt x="2088" y="438"/>
                  </a:cubicBezTo>
                  <a:cubicBezTo>
                    <a:pt x="1613" y="176"/>
                    <a:pt x="1013" y="263"/>
                    <a:pt x="638" y="650"/>
                  </a:cubicBezTo>
                  <a:cubicBezTo>
                    <a:pt x="338" y="975"/>
                    <a:pt x="1" y="2300"/>
                    <a:pt x="788" y="2388"/>
                  </a:cubicBezTo>
                  <a:cubicBezTo>
                    <a:pt x="876" y="2388"/>
                    <a:pt x="876" y="2525"/>
                    <a:pt x="788" y="2512"/>
                  </a:cubicBezTo>
                  <a:cubicBezTo>
                    <a:pt x="251" y="2462"/>
                    <a:pt x="76" y="1788"/>
                    <a:pt x="126" y="1313"/>
                  </a:cubicBezTo>
                  <a:cubicBezTo>
                    <a:pt x="201" y="700"/>
                    <a:pt x="676" y="201"/>
                    <a:pt x="1288" y="101"/>
                  </a:cubicBezTo>
                  <a:cubicBezTo>
                    <a:pt x="1938" y="1"/>
                    <a:pt x="2450" y="363"/>
                    <a:pt x="2775" y="900"/>
                  </a:cubicBezTo>
                  <a:cubicBezTo>
                    <a:pt x="3262" y="1700"/>
                    <a:pt x="3150" y="2562"/>
                    <a:pt x="2950" y="3425"/>
                  </a:cubicBezTo>
                  <a:cubicBezTo>
                    <a:pt x="2925" y="3537"/>
                    <a:pt x="2750" y="3500"/>
                    <a:pt x="2775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>
              <a:extLst>
                <a:ext uri="{FF2B5EF4-FFF2-40B4-BE49-F238E27FC236}">
                  <a16:creationId xmlns:a16="http://schemas.microsoft.com/office/drawing/2014/main" id="{C4242666-34E2-4E43-4835-64C4AD8FE09D}"/>
                </a:ext>
              </a:extLst>
            </p:cNvPr>
            <p:cNvSpPr/>
            <p:nvPr/>
          </p:nvSpPr>
          <p:spPr>
            <a:xfrm>
              <a:off x="689105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1413" y="1175"/>
                  </a:moveTo>
                  <a:cubicBezTo>
                    <a:pt x="1500" y="863"/>
                    <a:pt x="1450" y="538"/>
                    <a:pt x="1150" y="363"/>
                  </a:cubicBezTo>
                  <a:cubicBezTo>
                    <a:pt x="938" y="188"/>
                    <a:pt x="725" y="238"/>
                    <a:pt x="501" y="525"/>
                  </a:cubicBezTo>
                  <a:cubicBezTo>
                    <a:pt x="451" y="650"/>
                    <a:pt x="463" y="788"/>
                    <a:pt x="538" y="900"/>
                  </a:cubicBezTo>
                  <a:cubicBezTo>
                    <a:pt x="650" y="975"/>
                    <a:pt x="551" y="1150"/>
                    <a:pt x="438" y="1075"/>
                  </a:cubicBezTo>
                  <a:cubicBezTo>
                    <a:pt x="1" y="813"/>
                    <a:pt x="351" y="113"/>
                    <a:pt x="775" y="63"/>
                  </a:cubicBezTo>
                  <a:cubicBezTo>
                    <a:pt x="1438" y="0"/>
                    <a:pt x="1763" y="688"/>
                    <a:pt x="1563" y="1225"/>
                  </a:cubicBezTo>
                  <a:cubicBezTo>
                    <a:pt x="1525" y="1325"/>
                    <a:pt x="1375" y="1288"/>
                    <a:pt x="140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>
              <a:extLst>
                <a:ext uri="{FF2B5EF4-FFF2-40B4-BE49-F238E27FC236}">
                  <a16:creationId xmlns:a16="http://schemas.microsoft.com/office/drawing/2014/main" id="{C1190BC5-6A1D-3072-877F-225CCF3C8CCA}"/>
                </a:ext>
              </a:extLst>
            </p:cNvPr>
            <p:cNvSpPr/>
            <p:nvPr/>
          </p:nvSpPr>
          <p:spPr>
            <a:xfrm>
              <a:off x="688292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   <a:lnTo>
                    <a:pt x="463" y="825"/>
                  </a:lnTo>
                  <a:cubicBezTo>
                    <a:pt x="463" y="900"/>
                    <a:pt x="363" y="950"/>
                    <a:pt x="301" y="887"/>
                  </a:cubicBezTo>
                  <a:cubicBezTo>
                    <a:pt x="1" y="475"/>
                    <a:pt x="638" y="0"/>
                    <a:pt x="963" y="412"/>
                  </a:cubicBezTo>
                  <a:cubicBezTo>
                    <a:pt x="1288" y="825"/>
                    <a:pt x="726" y="1275"/>
                    <a:pt x="363" y="950"/>
                  </a:cubicBezTo>
                  <a:cubicBezTo>
                    <a:pt x="288" y="887"/>
                    <a:pt x="376" y="775"/>
                    <a:pt x="463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>
              <a:extLst>
                <a:ext uri="{FF2B5EF4-FFF2-40B4-BE49-F238E27FC236}">
                  <a16:creationId xmlns:a16="http://schemas.microsoft.com/office/drawing/2014/main" id="{2711AC96-8FBF-280A-2F56-55DDB64CE277}"/>
                </a:ext>
              </a:extLst>
            </p:cNvPr>
            <p:cNvSpPr/>
            <p:nvPr/>
          </p:nvSpPr>
          <p:spPr>
            <a:xfrm>
              <a:off x="68192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4374" y="3050"/>
                  </a:moveTo>
                  <a:cubicBezTo>
                    <a:pt x="3187" y="1688"/>
                    <a:pt x="1700" y="926"/>
                    <a:pt x="88" y="176"/>
                  </a:cubicBezTo>
                  <a:cubicBezTo>
                    <a:pt x="0" y="138"/>
                    <a:pt x="63" y="1"/>
                    <a:pt x="150" y="26"/>
                  </a:cubicBezTo>
                  <a:cubicBezTo>
                    <a:pt x="1850" y="538"/>
                    <a:pt x="3362" y="1550"/>
                    <a:pt x="4462" y="2950"/>
                  </a:cubicBezTo>
                  <a:cubicBezTo>
                    <a:pt x="4524" y="3012"/>
                    <a:pt x="4424" y="3100"/>
                    <a:pt x="4374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>
              <a:extLst>
                <a:ext uri="{FF2B5EF4-FFF2-40B4-BE49-F238E27FC236}">
                  <a16:creationId xmlns:a16="http://schemas.microsoft.com/office/drawing/2014/main" id="{9CBD50DC-5686-9EC5-1AB8-0A5B8DF6D78D}"/>
                </a:ext>
              </a:extLst>
            </p:cNvPr>
            <p:cNvSpPr/>
            <p:nvPr/>
          </p:nvSpPr>
          <p:spPr>
            <a:xfrm>
              <a:off x="6798275" y="1413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850"/>
                  </a:moveTo>
                  <a:cubicBezTo>
                    <a:pt x="550" y="1238"/>
                    <a:pt x="0" y="700"/>
                    <a:pt x="375" y="350"/>
                  </a:cubicBezTo>
                  <a:cubicBezTo>
                    <a:pt x="750" y="0"/>
                    <a:pt x="1300" y="638"/>
                    <a:pt x="850" y="888"/>
                  </a:cubicBezTo>
                  <a:cubicBezTo>
                    <a:pt x="762" y="925"/>
                    <a:pt x="675" y="813"/>
                    <a:pt x="737" y="738"/>
                  </a:cubicBezTo>
                  <a:lnTo>
                    <a:pt x="800" y="738"/>
                  </a:lnTo>
                  <a:cubicBezTo>
                    <a:pt x="875" y="675"/>
                    <a:pt x="975" y="775"/>
                    <a:pt x="912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>
              <a:extLst>
                <a:ext uri="{FF2B5EF4-FFF2-40B4-BE49-F238E27FC236}">
                  <a16:creationId xmlns:a16="http://schemas.microsoft.com/office/drawing/2014/main" id="{1CB4CB6D-6925-D9BC-6B75-286477A0D906}"/>
                </a:ext>
              </a:extLst>
            </p:cNvPr>
            <p:cNvSpPr/>
            <p:nvPr/>
          </p:nvSpPr>
          <p:spPr>
            <a:xfrm>
              <a:off x="6803900" y="1462675"/>
              <a:ext cx="10000" cy="59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275" y="213"/>
                  </a:moveTo>
                  <a:cubicBezTo>
                    <a:pt x="213" y="213"/>
                    <a:pt x="163" y="213"/>
                    <a:pt x="100" y="226"/>
                  </a:cubicBezTo>
                  <a:cubicBezTo>
                    <a:pt x="25" y="238"/>
                    <a:pt x="0" y="113"/>
                    <a:pt x="63" y="76"/>
                  </a:cubicBezTo>
                  <a:cubicBezTo>
                    <a:pt x="125" y="26"/>
                    <a:pt x="200" y="1"/>
                    <a:pt x="275" y="13"/>
                  </a:cubicBezTo>
                  <a:cubicBezTo>
                    <a:pt x="400" y="13"/>
                    <a:pt x="400" y="201"/>
                    <a:pt x="2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>
              <a:extLst>
                <a:ext uri="{FF2B5EF4-FFF2-40B4-BE49-F238E27FC236}">
                  <a16:creationId xmlns:a16="http://schemas.microsoft.com/office/drawing/2014/main" id="{10EE227C-82C0-D1EE-20E6-E471F9CA1F62}"/>
                </a:ext>
              </a:extLst>
            </p:cNvPr>
            <p:cNvSpPr/>
            <p:nvPr/>
          </p:nvSpPr>
          <p:spPr>
            <a:xfrm>
              <a:off x="6836375" y="1594850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251" y="150"/>
                  </a:moveTo>
                  <a:cubicBezTo>
                    <a:pt x="226" y="237"/>
                    <a:pt x="176" y="312"/>
                    <a:pt x="113" y="362"/>
                  </a:cubicBezTo>
                  <a:cubicBezTo>
                    <a:pt x="76" y="400"/>
                    <a:pt x="1" y="362"/>
                    <a:pt x="13" y="300"/>
                  </a:cubicBezTo>
                  <a:cubicBezTo>
                    <a:pt x="26" y="225"/>
                    <a:pt x="51" y="150"/>
                    <a:pt x="101" y="88"/>
                  </a:cubicBezTo>
                  <a:cubicBezTo>
                    <a:pt x="138" y="0"/>
                    <a:pt x="288" y="63"/>
                    <a:pt x="251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>
              <a:extLst>
                <a:ext uri="{FF2B5EF4-FFF2-40B4-BE49-F238E27FC236}">
                  <a16:creationId xmlns:a16="http://schemas.microsoft.com/office/drawing/2014/main" id="{B00AFEB2-E7C9-E1E8-EC7A-C89B88BD01B3}"/>
                </a:ext>
              </a:extLst>
            </p:cNvPr>
            <p:cNvSpPr/>
            <p:nvPr/>
          </p:nvSpPr>
          <p:spPr>
            <a:xfrm>
              <a:off x="694542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925" y="6174"/>
                  </a:moveTo>
                  <a:cubicBezTo>
                    <a:pt x="862" y="4899"/>
                    <a:pt x="612" y="3675"/>
                    <a:pt x="338" y="2437"/>
                  </a:cubicBezTo>
                  <a:cubicBezTo>
                    <a:pt x="163" y="1625"/>
                    <a:pt x="0" y="913"/>
                    <a:pt x="325" y="113"/>
                  </a:cubicBezTo>
                  <a:cubicBezTo>
                    <a:pt x="350" y="1"/>
                    <a:pt x="537" y="51"/>
                    <a:pt x="500" y="163"/>
                  </a:cubicBezTo>
                  <a:cubicBezTo>
                    <a:pt x="188" y="1338"/>
                    <a:pt x="637" y="2462"/>
                    <a:pt x="862" y="3625"/>
                  </a:cubicBezTo>
                  <a:cubicBezTo>
                    <a:pt x="1037" y="4462"/>
                    <a:pt x="1112" y="5312"/>
                    <a:pt x="1112" y="6174"/>
                  </a:cubicBezTo>
                  <a:cubicBezTo>
                    <a:pt x="1087" y="6274"/>
                    <a:pt x="937" y="6274"/>
                    <a:pt x="925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>
              <a:extLst>
                <a:ext uri="{FF2B5EF4-FFF2-40B4-BE49-F238E27FC236}">
                  <a16:creationId xmlns:a16="http://schemas.microsoft.com/office/drawing/2014/main" id="{A07A4769-19AF-ACDD-DBE3-0D38C3955814}"/>
                </a:ext>
              </a:extLst>
            </p:cNvPr>
            <p:cNvSpPr/>
            <p:nvPr/>
          </p:nvSpPr>
          <p:spPr>
            <a:xfrm>
              <a:off x="6942300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438" y="976"/>
                  </a:moveTo>
                  <a:cubicBezTo>
                    <a:pt x="0" y="551"/>
                    <a:pt x="725" y="1"/>
                    <a:pt x="1012" y="476"/>
                  </a:cubicBezTo>
                  <a:cubicBezTo>
                    <a:pt x="1237" y="851"/>
                    <a:pt x="575" y="1325"/>
                    <a:pt x="425" y="851"/>
                  </a:cubicBezTo>
                  <a:cubicBezTo>
                    <a:pt x="413" y="763"/>
                    <a:pt x="512" y="701"/>
                    <a:pt x="587" y="763"/>
                  </a:cubicBezTo>
                  <a:cubicBezTo>
                    <a:pt x="575" y="801"/>
                    <a:pt x="562" y="838"/>
                    <a:pt x="550" y="876"/>
                  </a:cubicBezTo>
                  <a:cubicBezTo>
                    <a:pt x="600" y="963"/>
                    <a:pt x="500" y="1038"/>
                    <a:pt x="42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>
              <a:extLst>
                <a:ext uri="{FF2B5EF4-FFF2-40B4-BE49-F238E27FC236}">
                  <a16:creationId xmlns:a16="http://schemas.microsoft.com/office/drawing/2014/main" id="{4A301965-03BA-0176-1BDB-9EBFC99D1026}"/>
                </a:ext>
              </a:extLst>
            </p:cNvPr>
            <p:cNvSpPr/>
            <p:nvPr/>
          </p:nvSpPr>
          <p:spPr>
            <a:xfrm>
              <a:off x="6893250" y="1388025"/>
              <a:ext cx="22500" cy="72800"/>
            </a:xfrm>
            <a:custGeom>
              <a:avLst/>
              <a:gdLst/>
              <a:ahLst/>
              <a:cxnLst/>
              <a:rect l="l" t="t" r="r" b="b"/>
              <a:pathLst>
                <a:path w="900" h="2912" extrusionOk="0">
                  <a:moveTo>
                    <a:pt x="100" y="2650"/>
                  </a:moveTo>
                  <a:cubicBezTo>
                    <a:pt x="687" y="2012"/>
                    <a:pt x="637" y="975"/>
                    <a:pt x="450" y="188"/>
                  </a:cubicBezTo>
                  <a:cubicBezTo>
                    <a:pt x="413" y="63"/>
                    <a:pt x="575" y="0"/>
                    <a:pt x="650" y="113"/>
                  </a:cubicBezTo>
                  <a:cubicBezTo>
                    <a:pt x="900" y="525"/>
                    <a:pt x="875" y="1225"/>
                    <a:pt x="800" y="1687"/>
                  </a:cubicBezTo>
                  <a:cubicBezTo>
                    <a:pt x="750" y="2112"/>
                    <a:pt x="562" y="2500"/>
                    <a:pt x="263" y="2812"/>
                  </a:cubicBezTo>
                  <a:cubicBezTo>
                    <a:pt x="163" y="2912"/>
                    <a:pt x="0" y="2750"/>
                    <a:pt x="113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>
              <a:extLst>
                <a:ext uri="{FF2B5EF4-FFF2-40B4-BE49-F238E27FC236}">
                  <a16:creationId xmlns:a16="http://schemas.microsoft.com/office/drawing/2014/main" id="{FDEF4EA6-F472-FB35-4FEB-6D1A25E4FE60}"/>
                </a:ext>
              </a:extLst>
            </p:cNvPr>
            <p:cNvSpPr/>
            <p:nvPr/>
          </p:nvSpPr>
          <p:spPr>
            <a:xfrm>
              <a:off x="6886375" y="1388950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75" y="213"/>
                  </a:moveTo>
                  <a:cubicBezTo>
                    <a:pt x="188" y="763"/>
                    <a:pt x="450" y="1938"/>
                    <a:pt x="563" y="2650"/>
                  </a:cubicBezTo>
                  <a:cubicBezTo>
                    <a:pt x="575" y="2750"/>
                    <a:pt x="438" y="2825"/>
                    <a:pt x="375" y="2725"/>
                  </a:cubicBezTo>
                  <a:cubicBezTo>
                    <a:pt x="0" y="2013"/>
                    <a:pt x="63" y="588"/>
                    <a:pt x="750" y="63"/>
                  </a:cubicBezTo>
                  <a:cubicBezTo>
                    <a:pt x="825" y="1"/>
                    <a:pt x="937" y="138"/>
                    <a:pt x="862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>
              <a:extLst>
                <a:ext uri="{FF2B5EF4-FFF2-40B4-BE49-F238E27FC236}">
                  <a16:creationId xmlns:a16="http://schemas.microsoft.com/office/drawing/2014/main" id="{F51CEC89-BB41-47CC-AA33-20EBD50148C8}"/>
                </a:ext>
              </a:extLst>
            </p:cNvPr>
            <p:cNvSpPr/>
            <p:nvPr/>
          </p:nvSpPr>
          <p:spPr>
            <a:xfrm>
              <a:off x="69013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2149" y="500"/>
                  </a:moveTo>
                  <a:cubicBezTo>
                    <a:pt x="1475" y="725"/>
                    <a:pt x="725" y="638"/>
                    <a:pt x="125" y="251"/>
                  </a:cubicBezTo>
                  <a:cubicBezTo>
                    <a:pt x="0" y="188"/>
                    <a:pt x="113" y="1"/>
                    <a:pt x="237" y="63"/>
                  </a:cubicBezTo>
                  <a:cubicBezTo>
                    <a:pt x="800" y="401"/>
                    <a:pt x="1475" y="488"/>
                    <a:pt x="2112" y="313"/>
                  </a:cubicBezTo>
                  <a:cubicBezTo>
                    <a:pt x="2224" y="288"/>
                    <a:pt x="2274" y="463"/>
                    <a:pt x="2149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>
              <a:extLst>
                <a:ext uri="{FF2B5EF4-FFF2-40B4-BE49-F238E27FC236}">
                  <a16:creationId xmlns:a16="http://schemas.microsoft.com/office/drawing/2014/main" id="{5F82F51A-F7DE-2CFA-4192-C1F7CEE8687C}"/>
                </a:ext>
              </a:extLst>
            </p:cNvPr>
            <p:cNvSpPr/>
            <p:nvPr/>
          </p:nvSpPr>
          <p:spPr>
            <a:xfrm>
              <a:off x="6901675" y="1530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38" y="450"/>
                  </a:moveTo>
                  <a:cubicBezTo>
                    <a:pt x="488" y="313"/>
                    <a:pt x="2250" y="0"/>
                    <a:pt x="2137" y="788"/>
                  </a:cubicBezTo>
                  <a:cubicBezTo>
                    <a:pt x="2125" y="825"/>
                    <a:pt x="2075" y="850"/>
                    <a:pt x="2038" y="838"/>
                  </a:cubicBezTo>
                  <a:cubicBezTo>
                    <a:pt x="1788" y="738"/>
                    <a:pt x="1613" y="600"/>
                    <a:pt x="1338" y="550"/>
                  </a:cubicBezTo>
                  <a:cubicBezTo>
                    <a:pt x="950" y="488"/>
                    <a:pt x="563" y="538"/>
                    <a:pt x="188" y="663"/>
                  </a:cubicBezTo>
                  <a:cubicBezTo>
                    <a:pt x="63" y="713"/>
                    <a:pt x="1" y="513"/>
                    <a:pt x="1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>
              <a:extLst>
                <a:ext uri="{FF2B5EF4-FFF2-40B4-BE49-F238E27FC236}">
                  <a16:creationId xmlns:a16="http://schemas.microsoft.com/office/drawing/2014/main" id="{2120E03E-2345-281D-46BD-D2469142CAAE}"/>
                </a:ext>
              </a:extLst>
            </p:cNvPr>
            <p:cNvSpPr/>
            <p:nvPr/>
          </p:nvSpPr>
          <p:spPr>
            <a:xfrm>
              <a:off x="6869800" y="1808525"/>
              <a:ext cx="26900" cy="82825"/>
            </a:xfrm>
            <a:custGeom>
              <a:avLst/>
              <a:gdLst/>
              <a:ahLst/>
              <a:cxnLst/>
              <a:rect l="l" t="t" r="r" b="b"/>
              <a:pathLst>
                <a:path w="1076" h="3313" extrusionOk="0">
                  <a:moveTo>
                    <a:pt x="726" y="3162"/>
                  </a:moveTo>
                  <a:cubicBezTo>
                    <a:pt x="788" y="2600"/>
                    <a:pt x="751" y="2038"/>
                    <a:pt x="613" y="1500"/>
                  </a:cubicBezTo>
                  <a:cubicBezTo>
                    <a:pt x="476" y="1013"/>
                    <a:pt x="188" y="613"/>
                    <a:pt x="38" y="138"/>
                  </a:cubicBezTo>
                  <a:cubicBezTo>
                    <a:pt x="1" y="63"/>
                    <a:pt x="113" y="1"/>
                    <a:pt x="176" y="63"/>
                  </a:cubicBezTo>
                  <a:cubicBezTo>
                    <a:pt x="951" y="813"/>
                    <a:pt x="1076" y="2175"/>
                    <a:pt x="938" y="3187"/>
                  </a:cubicBezTo>
                  <a:cubicBezTo>
                    <a:pt x="913" y="3312"/>
                    <a:pt x="713" y="3287"/>
                    <a:pt x="726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>
              <a:extLst>
                <a:ext uri="{FF2B5EF4-FFF2-40B4-BE49-F238E27FC236}">
                  <a16:creationId xmlns:a16="http://schemas.microsoft.com/office/drawing/2014/main" id="{C8A079B5-0361-09A3-4546-6ACF09F92BC7}"/>
                </a:ext>
              </a:extLst>
            </p:cNvPr>
            <p:cNvSpPr/>
            <p:nvPr/>
          </p:nvSpPr>
          <p:spPr>
            <a:xfrm>
              <a:off x="6861050" y="1808525"/>
              <a:ext cx="30975" cy="100950"/>
            </a:xfrm>
            <a:custGeom>
              <a:avLst/>
              <a:gdLst/>
              <a:ahLst/>
              <a:cxnLst/>
              <a:rect l="l" t="t" r="r" b="b"/>
              <a:pathLst>
                <a:path w="1239" h="4038" extrusionOk="0">
                  <a:moveTo>
                    <a:pt x="451" y="201"/>
                  </a:moveTo>
                  <a:cubicBezTo>
                    <a:pt x="351" y="876"/>
                    <a:pt x="238" y="1575"/>
                    <a:pt x="401" y="2250"/>
                  </a:cubicBezTo>
                  <a:cubicBezTo>
                    <a:pt x="526" y="2800"/>
                    <a:pt x="838" y="3287"/>
                    <a:pt x="1151" y="3762"/>
                  </a:cubicBezTo>
                  <a:cubicBezTo>
                    <a:pt x="1238" y="3900"/>
                    <a:pt x="1013" y="4037"/>
                    <a:pt x="926" y="3887"/>
                  </a:cubicBezTo>
                  <a:cubicBezTo>
                    <a:pt x="551" y="3325"/>
                    <a:pt x="201" y="2738"/>
                    <a:pt x="101" y="2050"/>
                  </a:cubicBezTo>
                  <a:cubicBezTo>
                    <a:pt x="1" y="1425"/>
                    <a:pt x="126" y="763"/>
                    <a:pt x="251" y="138"/>
                  </a:cubicBezTo>
                  <a:cubicBezTo>
                    <a:pt x="276" y="1"/>
                    <a:pt x="476" y="63"/>
                    <a:pt x="451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>
              <a:extLst>
                <a:ext uri="{FF2B5EF4-FFF2-40B4-BE49-F238E27FC236}">
                  <a16:creationId xmlns:a16="http://schemas.microsoft.com/office/drawing/2014/main" id="{B3E3AE23-83DC-F696-0203-856C57A02818}"/>
                </a:ext>
              </a:extLst>
            </p:cNvPr>
            <p:cNvSpPr/>
            <p:nvPr/>
          </p:nvSpPr>
          <p:spPr>
            <a:xfrm>
              <a:off x="670485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88" y="13"/>
                  </a:moveTo>
                  <a:cubicBezTo>
                    <a:pt x="176" y="0"/>
                    <a:pt x="263" y="38"/>
                    <a:pt x="301" y="113"/>
                  </a:cubicBezTo>
                  <a:cubicBezTo>
                    <a:pt x="326" y="125"/>
                    <a:pt x="338" y="163"/>
                    <a:pt x="326" y="188"/>
                  </a:cubicBezTo>
                  <a:lnTo>
                    <a:pt x="301" y="275"/>
                  </a:lnTo>
                  <a:cubicBezTo>
                    <a:pt x="288" y="313"/>
                    <a:pt x="226" y="325"/>
                    <a:pt x="213" y="288"/>
                  </a:cubicBezTo>
                  <a:lnTo>
                    <a:pt x="76" y="150"/>
                  </a:lnTo>
                  <a:cubicBezTo>
                    <a:pt x="1" y="125"/>
                    <a:pt x="13" y="0"/>
                    <a:pt x="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>
              <a:extLst>
                <a:ext uri="{FF2B5EF4-FFF2-40B4-BE49-F238E27FC236}">
                  <a16:creationId xmlns:a16="http://schemas.microsoft.com/office/drawing/2014/main" id="{2782DDDA-C8A9-8BCC-F51B-AFEFD139B692}"/>
                </a:ext>
              </a:extLst>
            </p:cNvPr>
            <p:cNvSpPr/>
            <p:nvPr/>
          </p:nvSpPr>
          <p:spPr>
            <a:xfrm>
              <a:off x="6648000" y="1496125"/>
              <a:ext cx="59075" cy="15000"/>
            </a:xfrm>
            <a:custGeom>
              <a:avLst/>
              <a:gdLst/>
              <a:ahLst/>
              <a:cxnLst/>
              <a:rect l="l" t="t" r="r" b="b"/>
              <a:pathLst>
                <a:path w="2363" h="600" extrusionOk="0">
                  <a:moveTo>
                    <a:pt x="2300" y="125"/>
                  </a:moveTo>
                  <a:cubicBezTo>
                    <a:pt x="1625" y="462"/>
                    <a:pt x="825" y="600"/>
                    <a:pt x="100" y="375"/>
                  </a:cubicBezTo>
                  <a:cubicBezTo>
                    <a:pt x="0" y="350"/>
                    <a:pt x="13" y="188"/>
                    <a:pt x="125" y="200"/>
                  </a:cubicBezTo>
                  <a:cubicBezTo>
                    <a:pt x="862" y="288"/>
                    <a:pt x="1537" y="288"/>
                    <a:pt x="2262" y="25"/>
                  </a:cubicBezTo>
                  <a:cubicBezTo>
                    <a:pt x="2325" y="0"/>
                    <a:pt x="2362" y="88"/>
                    <a:pt x="2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>
              <a:extLst>
                <a:ext uri="{FF2B5EF4-FFF2-40B4-BE49-F238E27FC236}">
                  <a16:creationId xmlns:a16="http://schemas.microsoft.com/office/drawing/2014/main" id="{6514F1EE-9A7A-17ED-8B90-4DCC5737C3BE}"/>
                </a:ext>
              </a:extLst>
            </p:cNvPr>
            <p:cNvSpPr/>
            <p:nvPr/>
          </p:nvSpPr>
          <p:spPr>
            <a:xfrm>
              <a:off x="6648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188" y="75"/>
                  </a:moveTo>
                  <a:cubicBezTo>
                    <a:pt x="400" y="337"/>
                    <a:pt x="638" y="412"/>
                    <a:pt x="937" y="525"/>
                  </a:cubicBezTo>
                  <a:cubicBezTo>
                    <a:pt x="1012" y="562"/>
                    <a:pt x="1012" y="687"/>
                    <a:pt x="925" y="675"/>
                  </a:cubicBezTo>
                  <a:cubicBezTo>
                    <a:pt x="563" y="662"/>
                    <a:pt x="250" y="475"/>
                    <a:pt x="63" y="187"/>
                  </a:cubicBezTo>
                  <a:cubicBezTo>
                    <a:pt x="0" y="100"/>
                    <a:pt x="125" y="0"/>
                    <a:pt x="18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>
              <a:extLst>
                <a:ext uri="{FF2B5EF4-FFF2-40B4-BE49-F238E27FC236}">
                  <a16:creationId xmlns:a16="http://schemas.microsoft.com/office/drawing/2014/main" id="{3B647552-13EC-3AF5-22D5-0EE52349FB28}"/>
                </a:ext>
              </a:extLst>
            </p:cNvPr>
            <p:cNvSpPr/>
            <p:nvPr/>
          </p:nvSpPr>
          <p:spPr>
            <a:xfrm>
              <a:off x="668705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1025" y="138"/>
                  </a:moveTo>
                  <a:cubicBezTo>
                    <a:pt x="850" y="437"/>
                    <a:pt x="700" y="750"/>
                    <a:pt x="575" y="1087"/>
                  </a:cubicBezTo>
                  <a:cubicBezTo>
                    <a:pt x="475" y="1437"/>
                    <a:pt x="538" y="1737"/>
                    <a:pt x="575" y="2099"/>
                  </a:cubicBezTo>
                  <a:cubicBezTo>
                    <a:pt x="588" y="2187"/>
                    <a:pt x="463" y="2212"/>
                    <a:pt x="425" y="2137"/>
                  </a:cubicBezTo>
                  <a:cubicBezTo>
                    <a:pt x="0" y="1437"/>
                    <a:pt x="475" y="600"/>
                    <a:pt x="938" y="50"/>
                  </a:cubicBezTo>
                  <a:cubicBezTo>
                    <a:pt x="988" y="0"/>
                    <a:pt x="1063" y="75"/>
                    <a:pt x="1038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>
              <a:extLst>
                <a:ext uri="{FF2B5EF4-FFF2-40B4-BE49-F238E27FC236}">
                  <a16:creationId xmlns:a16="http://schemas.microsoft.com/office/drawing/2014/main" id="{E20A867A-9712-4B69-C4B9-5E41A19667C1}"/>
                </a:ext>
              </a:extLst>
            </p:cNvPr>
            <p:cNvSpPr/>
            <p:nvPr/>
          </p:nvSpPr>
          <p:spPr>
            <a:xfrm>
              <a:off x="6686100" y="1522975"/>
              <a:ext cx="17225" cy="34700"/>
            </a:xfrm>
            <a:custGeom>
              <a:avLst/>
              <a:gdLst/>
              <a:ahLst/>
              <a:cxnLst/>
              <a:rect l="l" t="t" r="r" b="b"/>
              <a:pathLst>
                <a:path w="689" h="1388" extrusionOk="0">
                  <a:moveTo>
                    <a:pt x="388" y="1263"/>
                  </a:moveTo>
                  <a:cubicBezTo>
                    <a:pt x="126" y="938"/>
                    <a:pt x="1" y="513"/>
                    <a:pt x="63" y="101"/>
                  </a:cubicBezTo>
                  <a:cubicBezTo>
                    <a:pt x="76" y="1"/>
                    <a:pt x="226" y="38"/>
                    <a:pt x="226" y="126"/>
                  </a:cubicBezTo>
                  <a:cubicBezTo>
                    <a:pt x="251" y="513"/>
                    <a:pt x="313" y="813"/>
                    <a:pt x="576" y="1101"/>
                  </a:cubicBezTo>
                  <a:cubicBezTo>
                    <a:pt x="688" y="1238"/>
                    <a:pt x="488" y="1388"/>
                    <a:pt x="388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>
              <a:extLst>
                <a:ext uri="{FF2B5EF4-FFF2-40B4-BE49-F238E27FC236}">
                  <a16:creationId xmlns:a16="http://schemas.microsoft.com/office/drawing/2014/main" id="{5AD3F0A3-68D7-018C-C7EA-9021D1BC7504}"/>
                </a:ext>
              </a:extLst>
            </p:cNvPr>
            <p:cNvSpPr/>
            <p:nvPr/>
          </p:nvSpPr>
          <p:spPr>
            <a:xfrm>
              <a:off x="6669850" y="1521425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776" y="213"/>
                  </a:moveTo>
                  <a:cubicBezTo>
                    <a:pt x="563" y="275"/>
                    <a:pt x="351" y="388"/>
                    <a:pt x="126" y="425"/>
                  </a:cubicBezTo>
                  <a:cubicBezTo>
                    <a:pt x="51" y="450"/>
                    <a:pt x="1" y="338"/>
                    <a:pt x="63" y="288"/>
                  </a:cubicBezTo>
                  <a:cubicBezTo>
                    <a:pt x="263" y="163"/>
                    <a:pt x="488" y="75"/>
                    <a:pt x="726" y="38"/>
                  </a:cubicBezTo>
                  <a:cubicBezTo>
                    <a:pt x="851" y="0"/>
                    <a:pt x="901" y="175"/>
                    <a:pt x="77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>
              <a:extLst>
                <a:ext uri="{FF2B5EF4-FFF2-40B4-BE49-F238E27FC236}">
                  <a16:creationId xmlns:a16="http://schemas.microsoft.com/office/drawing/2014/main" id="{2610D149-5B71-7C4C-DF81-47DE5E135BD9}"/>
                </a:ext>
              </a:extLst>
            </p:cNvPr>
            <p:cNvSpPr/>
            <p:nvPr/>
          </p:nvSpPr>
          <p:spPr>
            <a:xfrm>
              <a:off x="6668925" y="1512975"/>
              <a:ext cx="15650" cy="19100"/>
            </a:xfrm>
            <a:custGeom>
              <a:avLst/>
              <a:gdLst/>
              <a:ahLst/>
              <a:cxnLst/>
              <a:rect l="l" t="t" r="r" b="b"/>
              <a:pathLst>
                <a:path w="626" h="764" extrusionOk="0">
                  <a:moveTo>
                    <a:pt x="50" y="563"/>
                  </a:moveTo>
                  <a:cubicBezTo>
                    <a:pt x="138" y="376"/>
                    <a:pt x="263" y="201"/>
                    <a:pt x="425" y="63"/>
                  </a:cubicBezTo>
                  <a:cubicBezTo>
                    <a:pt x="500" y="1"/>
                    <a:pt x="625" y="88"/>
                    <a:pt x="575" y="176"/>
                  </a:cubicBezTo>
                  <a:cubicBezTo>
                    <a:pt x="463" y="351"/>
                    <a:pt x="338" y="501"/>
                    <a:pt x="238" y="663"/>
                  </a:cubicBezTo>
                  <a:cubicBezTo>
                    <a:pt x="163" y="763"/>
                    <a:pt x="1" y="676"/>
                    <a:pt x="50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>
              <a:extLst>
                <a:ext uri="{FF2B5EF4-FFF2-40B4-BE49-F238E27FC236}">
                  <a16:creationId xmlns:a16="http://schemas.microsoft.com/office/drawing/2014/main" id="{E1FF615D-E10D-C671-E6AF-972A3DF15C0B}"/>
                </a:ext>
              </a:extLst>
            </p:cNvPr>
            <p:cNvSpPr/>
            <p:nvPr/>
          </p:nvSpPr>
          <p:spPr>
            <a:xfrm>
              <a:off x="6665800" y="151330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5" y="225"/>
                  </a:moveTo>
                  <a:cubicBezTo>
                    <a:pt x="400" y="275"/>
                    <a:pt x="225" y="250"/>
                    <a:pt x="76" y="163"/>
                  </a:cubicBezTo>
                  <a:cubicBezTo>
                    <a:pt x="1" y="113"/>
                    <a:pt x="63" y="0"/>
                    <a:pt x="138" y="25"/>
                  </a:cubicBezTo>
                  <a:lnTo>
                    <a:pt x="513" y="38"/>
                  </a:lnTo>
                  <a:cubicBezTo>
                    <a:pt x="638" y="13"/>
                    <a:pt x="700" y="188"/>
                    <a:pt x="575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>
              <a:extLst>
                <a:ext uri="{FF2B5EF4-FFF2-40B4-BE49-F238E27FC236}">
                  <a16:creationId xmlns:a16="http://schemas.microsoft.com/office/drawing/2014/main" id="{CB3FC346-487D-6FBC-1015-9B0DF24D2F8C}"/>
                </a:ext>
              </a:extLst>
            </p:cNvPr>
            <p:cNvSpPr/>
            <p:nvPr/>
          </p:nvSpPr>
          <p:spPr>
            <a:xfrm>
              <a:off x="664580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638" y="163"/>
                  </a:moveTo>
                  <a:cubicBezTo>
                    <a:pt x="1150" y="263"/>
                    <a:pt x="863" y="937"/>
                    <a:pt x="426" y="838"/>
                  </a:cubicBezTo>
                  <a:cubicBezTo>
                    <a:pt x="1" y="750"/>
                    <a:pt x="126" y="0"/>
                    <a:pt x="626" y="150"/>
                  </a:cubicBezTo>
                  <a:cubicBezTo>
                    <a:pt x="738" y="188"/>
                    <a:pt x="713" y="350"/>
                    <a:pt x="601" y="350"/>
                  </a:cubicBezTo>
                  <a:lnTo>
                    <a:pt x="601" y="325"/>
                  </a:lnTo>
                  <a:cubicBezTo>
                    <a:pt x="501" y="288"/>
                    <a:pt x="538" y="138"/>
                    <a:pt x="65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>
              <a:extLst>
                <a:ext uri="{FF2B5EF4-FFF2-40B4-BE49-F238E27FC236}">
                  <a16:creationId xmlns:a16="http://schemas.microsoft.com/office/drawing/2014/main" id="{7A69E948-982B-A992-EAA4-620C0DE6CCAE}"/>
                </a:ext>
              </a:extLst>
            </p:cNvPr>
            <p:cNvSpPr/>
            <p:nvPr/>
          </p:nvSpPr>
          <p:spPr>
            <a:xfrm>
              <a:off x="6217175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3" y="4662"/>
                  </a:moveTo>
                  <a:cubicBezTo>
                    <a:pt x="5036" y="0"/>
                    <a:pt x="11447" y="7623"/>
                    <a:pt x="17083" y="6311"/>
                  </a:cubicBezTo>
                  <a:cubicBezTo>
                    <a:pt x="20070" y="5611"/>
                    <a:pt x="22044" y="3300"/>
                    <a:pt x="21932" y="238"/>
                  </a:cubicBezTo>
                  <a:cubicBezTo>
                    <a:pt x="21932" y="150"/>
                    <a:pt x="21795" y="150"/>
                    <a:pt x="21795" y="238"/>
                  </a:cubicBezTo>
                  <a:cubicBezTo>
                    <a:pt x="21532" y="6511"/>
                    <a:pt x="14521" y="6724"/>
                    <a:pt x="10160" y="4887"/>
                  </a:cubicBezTo>
                  <a:cubicBezTo>
                    <a:pt x="8448" y="4162"/>
                    <a:pt x="6723" y="3175"/>
                    <a:pt x="4824" y="2950"/>
                  </a:cubicBezTo>
                  <a:cubicBezTo>
                    <a:pt x="2924" y="2725"/>
                    <a:pt x="1425" y="3225"/>
                    <a:pt x="88" y="4537"/>
                  </a:cubicBezTo>
                  <a:cubicBezTo>
                    <a:pt x="0" y="4612"/>
                    <a:pt x="125" y="4737"/>
                    <a:pt x="213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>
              <a:extLst>
                <a:ext uri="{FF2B5EF4-FFF2-40B4-BE49-F238E27FC236}">
                  <a16:creationId xmlns:a16="http://schemas.microsoft.com/office/drawing/2014/main" id="{F8F9F0E3-A089-02F5-B9BF-9752FC4CC21E}"/>
                </a:ext>
              </a:extLst>
            </p:cNvPr>
            <p:cNvSpPr/>
            <p:nvPr/>
          </p:nvSpPr>
          <p:spPr>
            <a:xfrm>
              <a:off x="6582375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7224" y="3174"/>
                  </a:moveTo>
                  <a:cubicBezTo>
                    <a:pt x="7087" y="1162"/>
                    <a:pt x="4637" y="0"/>
                    <a:pt x="2825" y="537"/>
                  </a:cubicBezTo>
                  <a:cubicBezTo>
                    <a:pt x="1326" y="987"/>
                    <a:pt x="1" y="3524"/>
                    <a:pt x="1388" y="4774"/>
                  </a:cubicBezTo>
                  <a:cubicBezTo>
                    <a:pt x="1463" y="4849"/>
                    <a:pt x="1575" y="4736"/>
                    <a:pt x="1513" y="4661"/>
                  </a:cubicBezTo>
                  <a:cubicBezTo>
                    <a:pt x="113" y="3137"/>
                    <a:pt x="1775" y="837"/>
                    <a:pt x="3400" y="637"/>
                  </a:cubicBezTo>
                  <a:cubicBezTo>
                    <a:pt x="4950" y="437"/>
                    <a:pt x="6912" y="1450"/>
                    <a:pt x="7037" y="3174"/>
                  </a:cubicBezTo>
                  <a:cubicBezTo>
                    <a:pt x="7037" y="3299"/>
                    <a:pt x="7237" y="3299"/>
                    <a:pt x="7224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>
              <a:extLst>
                <a:ext uri="{FF2B5EF4-FFF2-40B4-BE49-F238E27FC236}">
                  <a16:creationId xmlns:a16="http://schemas.microsoft.com/office/drawing/2014/main" id="{5B7EF2B6-B373-E3B1-FF7E-1DDF9131E638}"/>
                </a:ext>
              </a:extLst>
            </p:cNvPr>
            <p:cNvSpPr/>
            <p:nvPr/>
          </p:nvSpPr>
          <p:spPr>
            <a:xfrm>
              <a:off x="6636125" y="4276625"/>
              <a:ext cx="72825" cy="77200"/>
            </a:xfrm>
            <a:custGeom>
              <a:avLst/>
              <a:gdLst/>
              <a:ahLst/>
              <a:cxnLst/>
              <a:rect l="l" t="t" r="r" b="b"/>
              <a:pathLst>
                <a:path w="2913" h="3088" extrusionOk="0">
                  <a:moveTo>
                    <a:pt x="63" y="2600"/>
                  </a:moveTo>
                  <a:cubicBezTo>
                    <a:pt x="888" y="3087"/>
                    <a:pt x="2112" y="2738"/>
                    <a:pt x="2537" y="1850"/>
                  </a:cubicBezTo>
                  <a:cubicBezTo>
                    <a:pt x="2912" y="1026"/>
                    <a:pt x="2300" y="101"/>
                    <a:pt x="1437" y="13"/>
                  </a:cubicBezTo>
                  <a:cubicBezTo>
                    <a:pt x="1325" y="1"/>
                    <a:pt x="1300" y="188"/>
                    <a:pt x="1412" y="213"/>
                  </a:cubicBezTo>
                  <a:cubicBezTo>
                    <a:pt x="2225" y="351"/>
                    <a:pt x="2725" y="1176"/>
                    <a:pt x="2250" y="1925"/>
                  </a:cubicBezTo>
                  <a:cubicBezTo>
                    <a:pt x="1787" y="2613"/>
                    <a:pt x="888" y="2838"/>
                    <a:pt x="150" y="2463"/>
                  </a:cubicBezTo>
                  <a:cubicBezTo>
                    <a:pt x="63" y="2425"/>
                    <a:pt x="0" y="2538"/>
                    <a:pt x="75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>
              <a:extLst>
                <a:ext uri="{FF2B5EF4-FFF2-40B4-BE49-F238E27FC236}">
                  <a16:creationId xmlns:a16="http://schemas.microsoft.com/office/drawing/2014/main" id="{4B9D7ADA-67DA-8A95-DCFD-CBD11570B04A}"/>
                </a:ext>
              </a:extLst>
            </p:cNvPr>
            <p:cNvSpPr/>
            <p:nvPr/>
          </p:nvSpPr>
          <p:spPr>
            <a:xfrm>
              <a:off x="6662675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>
              <a:extLst>
                <a:ext uri="{FF2B5EF4-FFF2-40B4-BE49-F238E27FC236}">
                  <a16:creationId xmlns:a16="http://schemas.microsoft.com/office/drawing/2014/main" id="{B01E7265-E1AD-7E5F-11D5-57614ED890DA}"/>
                </a:ext>
              </a:extLst>
            </p:cNvPr>
            <p:cNvSpPr/>
            <p:nvPr/>
          </p:nvSpPr>
          <p:spPr>
            <a:xfrm>
              <a:off x="6648925" y="4357225"/>
              <a:ext cx="206550" cy="103750"/>
            </a:xfrm>
            <a:custGeom>
              <a:avLst/>
              <a:gdLst/>
              <a:ahLst/>
              <a:cxnLst/>
              <a:rect l="l" t="t" r="r" b="b"/>
              <a:pathLst>
                <a:path w="8262" h="4150" extrusionOk="0">
                  <a:moveTo>
                    <a:pt x="126" y="4137"/>
                  </a:moveTo>
                  <a:cubicBezTo>
                    <a:pt x="1250" y="3887"/>
                    <a:pt x="2325" y="3425"/>
                    <a:pt x="3275" y="2775"/>
                  </a:cubicBezTo>
                  <a:cubicBezTo>
                    <a:pt x="4724" y="1763"/>
                    <a:pt x="6199" y="1"/>
                    <a:pt x="8074" y="1276"/>
                  </a:cubicBezTo>
                  <a:cubicBezTo>
                    <a:pt x="8161" y="1326"/>
                    <a:pt x="8261" y="1201"/>
                    <a:pt x="8186" y="1138"/>
                  </a:cubicBezTo>
                  <a:cubicBezTo>
                    <a:pt x="7424" y="451"/>
                    <a:pt x="6474" y="451"/>
                    <a:pt x="5549" y="851"/>
                  </a:cubicBezTo>
                  <a:cubicBezTo>
                    <a:pt x="4887" y="1151"/>
                    <a:pt x="4350" y="1676"/>
                    <a:pt x="3787" y="2125"/>
                  </a:cubicBezTo>
                  <a:cubicBezTo>
                    <a:pt x="2700" y="3013"/>
                    <a:pt x="1450" y="3650"/>
                    <a:pt x="88" y="3987"/>
                  </a:cubicBezTo>
                  <a:cubicBezTo>
                    <a:pt x="1" y="4000"/>
                    <a:pt x="38" y="4150"/>
                    <a:pt x="138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>
              <a:extLst>
                <a:ext uri="{FF2B5EF4-FFF2-40B4-BE49-F238E27FC236}">
                  <a16:creationId xmlns:a16="http://schemas.microsoft.com/office/drawing/2014/main" id="{88EF8CFD-1263-ECDC-F20B-9550577B54C3}"/>
                </a:ext>
              </a:extLst>
            </p:cNvPr>
            <p:cNvSpPr/>
            <p:nvPr/>
          </p:nvSpPr>
          <p:spPr>
            <a:xfrm>
              <a:off x="6506475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113" y="2888"/>
                  </a:moveTo>
                  <a:cubicBezTo>
                    <a:pt x="987" y="3087"/>
                    <a:pt x="1837" y="3200"/>
                    <a:pt x="2650" y="2713"/>
                  </a:cubicBezTo>
                  <a:cubicBezTo>
                    <a:pt x="3174" y="2388"/>
                    <a:pt x="3537" y="1875"/>
                    <a:pt x="3437" y="1225"/>
                  </a:cubicBezTo>
                  <a:cubicBezTo>
                    <a:pt x="3349" y="613"/>
                    <a:pt x="2849" y="138"/>
                    <a:pt x="2225" y="63"/>
                  </a:cubicBezTo>
                  <a:cubicBezTo>
                    <a:pt x="1750" y="13"/>
                    <a:pt x="1075" y="176"/>
                    <a:pt x="1025" y="726"/>
                  </a:cubicBezTo>
                  <a:cubicBezTo>
                    <a:pt x="1025" y="813"/>
                    <a:pt x="1150" y="813"/>
                    <a:pt x="1150" y="726"/>
                  </a:cubicBezTo>
                  <a:cubicBezTo>
                    <a:pt x="1225" y="1"/>
                    <a:pt x="2437" y="263"/>
                    <a:pt x="2762" y="488"/>
                  </a:cubicBezTo>
                  <a:cubicBezTo>
                    <a:pt x="3249" y="838"/>
                    <a:pt x="3387" y="1500"/>
                    <a:pt x="3099" y="2025"/>
                  </a:cubicBezTo>
                  <a:cubicBezTo>
                    <a:pt x="2475" y="3037"/>
                    <a:pt x="1125" y="2937"/>
                    <a:pt x="150" y="2713"/>
                  </a:cubicBezTo>
                  <a:cubicBezTo>
                    <a:pt x="38" y="2688"/>
                    <a:pt x="0" y="2863"/>
                    <a:pt x="113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>
              <a:extLst>
                <a:ext uri="{FF2B5EF4-FFF2-40B4-BE49-F238E27FC236}">
                  <a16:creationId xmlns:a16="http://schemas.microsoft.com/office/drawing/2014/main" id="{5C6607E0-36D3-2D55-CDE9-56EC19F97AFC}"/>
                </a:ext>
              </a:extLst>
            </p:cNvPr>
            <p:cNvSpPr/>
            <p:nvPr/>
          </p:nvSpPr>
          <p:spPr>
            <a:xfrm>
              <a:off x="6450850" y="4386300"/>
              <a:ext cx="33150" cy="43450"/>
            </a:xfrm>
            <a:custGeom>
              <a:avLst/>
              <a:gdLst/>
              <a:ahLst/>
              <a:cxnLst/>
              <a:rect l="l" t="t" r="r" b="b"/>
              <a:pathLst>
                <a:path w="1326" h="1738" extrusionOk="0">
                  <a:moveTo>
                    <a:pt x="101" y="1550"/>
                  </a:moveTo>
                  <a:cubicBezTo>
                    <a:pt x="638" y="1737"/>
                    <a:pt x="1325" y="1412"/>
                    <a:pt x="1263" y="762"/>
                  </a:cubicBezTo>
                  <a:cubicBezTo>
                    <a:pt x="1213" y="338"/>
                    <a:pt x="513" y="0"/>
                    <a:pt x="251" y="425"/>
                  </a:cubicBezTo>
                  <a:cubicBezTo>
                    <a:pt x="176" y="538"/>
                    <a:pt x="351" y="637"/>
                    <a:pt x="426" y="525"/>
                  </a:cubicBezTo>
                  <a:cubicBezTo>
                    <a:pt x="538" y="463"/>
                    <a:pt x="676" y="438"/>
                    <a:pt x="801" y="488"/>
                  </a:cubicBezTo>
                  <a:cubicBezTo>
                    <a:pt x="1076" y="712"/>
                    <a:pt x="1125" y="937"/>
                    <a:pt x="951" y="1137"/>
                  </a:cubicBezTo>
                  <a:cubicBezTo>
                    <a:pt x="776" y="1450"/>
                    <a:pt x="451" y="1487"/>
                    <a:pt x="138" y="1400"/>
                  </a:cubicBezTo>
                  <a:cubicBezTo>
                    <a:pt x="38" y="1362"/>
                    <a:pt x="1" y="1525"/>
                    <a:pt x="101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>
              <a:extLst>
                <a:ext uri="{FF2B5EF4-FFF2-40B4-BE49-F238E27FC236}">
                  <a16:creationId xmlns:a16="http://schemas.microsoft.com/office/drawing/2014/main" id="{499D2FEC-1431-4A44-EFB8-E7EBDAE18202}"/>
                </a:ext>
              </a:extLst>
            </p:cNvPr>
            <p:cNvSpPr/>
            <p:nvPr/>
          </p:nvSpPr>
          <p:spPr>
            <a:xfrm>
              <a:off x="684262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326" y="351"/>
                  </a:moveTo>
                  <a:cubicBezTo>
                    <a:pt x="1" y="713"/>
                    <a:pt x="451" y="1275"/>
                    <a:pt x="863" y="950"/>
                  </a:cubicBezTo>
                  <a:cubicBezTo>
                    <a:pt x="1275" y="626"/>
                    <a:pt x="800" y="1"/>
                    <a:pt x="401" y="301"/>
                  </a:cubicBezTo>
                  <a:cubicBezTo>
                    <a:pt x="326" y="351"/>
                    <a:pt x="376" y="463"/>
                    <a:pt x="463" y="451"/>
                  </a:cubicBezTo>
                  <a:lnTo>
                    <a:pt x="463" y="451"/>
                  </a:lnTo>
                  <a:cubicBezTo>
                    <a:pt x="501" y="376"/>
                    <a:pt x="401" y="276"/>
                    <a:pt x="3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>
              <a:extLst>
                <a:ext uri="{FF2B5EF4-FFF2-40B4-BE49-F238E27FC236}">
                  <a16:creationId xmlns:a16="http://schemas.microsoft.com/office/drawing/2014/main" id="{14892F81-E423-C7EF-45D8-698A8DFD8CFE}"/>
                </a:ext>
              </a:extLst>
            </p:cNvPr>
            <p:cNvSpPr/>
            <p:nvPr/>
          </p:nvSpPr>
          <p:spPr>
            <a:xfrm>
              <a:off x="67207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4462"/>
                  </a:moveTo>
                  <a:cubicBezTo>
                    <a:pt x="1551" y="3363"/>
                    <a:pt x="2575" y="1850"/>
                    <a:pt x="3088" y="151"/>
                  </a:cubicBezTo>
                  <a:cubicBezTo>
                    <a:pt x="3113" y="63"/>
                    <a:pt x="2975" y="1"/>
                    <a:pt x="2925" y="88"/>
                  </a:cubicBezTo>
                  <a:cubicBezTo>
                    <a:pt x="2188" y="1700"/>
                    <a:pt x="1413" y="3188"/>
                    <a:pt x="63" y="4375"/>
                  </a:cubicBezTo>
                  <a:cubicBezTo>
                    <a:pt x="1" y="4437"/>
                    <a:pt x="88" y="4525"/>
                    <a:pt x="1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>
              <a:extLst>
                <a:ext uri="{FF2B5EF4-FFF2-40B4-BE49-F238E27FC236}">
                  <a16:creationId xmlns:a16="http://schemas.microsoft.com/office/drawing/2014/main" id="{51DCD1D4-A7EB-6876-0B33-DAF3C2C1F95A}"/>
                </a:ext>
              </a:extLst>
            </p:cNvPr>
            <p:cNvSpPr/>
            <p:nvPr/>
          </p:nvSpPr>
          <p:spPr>
            <a:xfrm>
              <a:off x="6784200" y="4293200"/>
              <a:ext cx="30650" cy="32500"/>
            </a:xfrm>
            <a:custGeom>
              <a:avLst/>
              <a:gdLst/>
              <a:ahLst/>
              <a:cxnLst/>
              <a:rect l="l" t="t" r="r" b="b"/>
              <a:pathLst>
                <a:path w="1226" h="1300" extrusionOk="0">
                  <a:moveTo>
                    <a:pt x="501" y="800"/>
                  </a:moveTo>
                  <a:lnTo>
                    <a:pt x="501" y="737"/>
                  </a:lnTo>
                  <a:cubicBezTo>
                    <a:pt x="426" y="662"/>
                    <a:pt x="313" y="750"/>
                    <a:pt x="363" y="850"/>
                  </a:cubicBezTo>
                  <a:cubicBezTo>
                    <a:pt x="601" y="1300"/>
                    <a:pt x="1225" y="750"/>
                    <a:pt x="888" y="375"/>
                  </a:cubicBezTo>
                  <a:cubicBezTo>
                    <a:pt x="551" y="0"/>
                    <a:pt x="1" y="550"/>
                    <a:pt x="388" y="912"/>
                  </a:cubicBezTo>
                  <a:cubicBezTo>
                    <a:pt x="463" y="975"/>
                    <a:pt x="563" y="875"/>
                    <a:pt x="501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>
              <a:extLst>
                <a:ext uri="{FF2B5EF4-FFF2-40B4-BE49-F238E27FC236}">
                  <a16:creationId xmlns:a16="http://schemas.microsoft.com/office/drawing/2014/main" id="{D9936C93-1E76-7DAA-6567-ABA9C7E5450E}"/>
                </a:ext>
              </a:extLst>
            </p:cNvPr>
            <p:cNvSpPr/>
            <p:nvPr/>
          </p:nvSpPr>
          <p:spPr>
            <a:xfrm>
              <a:off x="67607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213" y="263"/>
                  </a:moveTo>
                  <a:cubicBezTo>
                    <a:pt x="225" y="188"/>
                    <a:pt x="200" y="113"/>
                    <a:pt x="150" y="63"/>
                  </a:cubicBezTo>
                  <a:cubicBezTo>
                    <a:pt x="113" y="0"/>
                    <a:pt x="1" y="13"/>
                    <a:pt x="1" y="100"/>
                  </a:cubicBezTo>
                  <a:cubicBezTo>
                    <a:pt x="1" y="150"/>
                    <a:pt x="13" y="213"/>
                    <a:pt x="13" y="263"/>
                  </a:cubicBezTo>
                  <a:cubicBezTo>
                    <a:pt x="26" y="375"/>
                    <a:pt x="188" y="375"/>
                    <a:pt x="2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>
              <a:extLst>
                <a:ext uri="{FF2B5EF4-FFF2-40B4-BE49-F238E27FC236}">
                  <a16:creationId xmlns:a16="http://schemas.microsoft.com/office/drawing/2014/main" id="{5676C56D-1E69-4EC4-FF20-99617D355310}"/>
                </a:ext>
              </a:extLst>
            </p:cNvPr>
            <p:cNvSpPr/>
            <p:nvPr/>
          </p:nvSpPr>
          <p:spPr>
            <a:xfrm>
              <a:off x="6624250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313" y="88"/>
                  </a:moveTo>
                  <a:cubicBezTo>
                    <a:pt x="250" y="51"/>
                    <a:pt x="175" y="26"/>
                    <a:pt x="100" y="13"/>
                  </a:cubicBezTo>
                  <a:cubicBezTo>
                    <a:pt x="38" y="1"/>
                    <a:pt x="0" y="63"/>
                    <a:pt x="50" y="113"/>
                  </a:cubicBezTo>
                  <a:cubicBezTo>
                    <a:pt x="100" y="176"/>
                    <a:pt x="163" y="226"/>
                    <a:pt x="250" y="251"/>
                  </a:cubicBezTo>
                  <a:cubicBezTo>
                    <a:pt x="338" y="276"/>
                    <a:pt x="400" y="138"/>
                    <a:pt x="31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>
              <a:extLst>
                <a:ext uri="{FF2B5EF4-FFF2-40B4-BE49-F238E27FC236}">
                  <a16:creationId xmlns:a16="http://schemas.microsoft.com/office/drawing/2014/main" id="{A9CD749C-0382-A354-9F3B-548FA8224020}"/>
                </a:ext>
              </a:extLst>
            </p:cNvPr>
            <p:cNvSpPr/>
            <p:nvPr/>
          </p:nvSpPr>
          <p:spPr>
            <a:xfrm>
              <a:off x="66186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101" y="1100"/>
                  </a:moveTo>
                  <a:cubicBezTo>
                    <a:pt x="963" y="1112"/>
                    <a:pt x="1813" y="1025"/>
                    <a:pt x="2662" y="850"/>
                  </a:cubicBezTo>
                  <a:cubicBezTo>
                    <a:pt x="3812" y="625"/>
                    <a:pt x="4937" y="175"/>
                    <a:pt x="6111" y="500"/>
                  </a:cubicBezTo>
                  <a:cubicBezTo>
                    <a:pt x="6224" y="525"/>
                    <a:pt x="6274" y="362"/>
                    <a:pt x="6161" y="313"/>
                  </a:cubicBezTo>
                  <a:cubicBezTo>
                    <a:pt x="5362" y="0"/>
                    <a:pt x="4649" y="163"/>
                    <a:pt x="3837" y="337"/>
                  </a:cubicBezTo>
                  <a:cubicBezTo>
                    <a:pt x="2587" y="612"/>
                    <a:pt x="1375" y="862"/>
                    <a:pt x="101" y="925"/>
                  </a:cubicBezTo>
                  <a:cubicBezTo>
                    <a:pt x="1" y="937"/>
                    <a:pt x="1" y="1087"/>
                    <a:pt x="101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>
              <a:extLst>
                <a:ext uri="{FF2B5EF4-FFF2-40B4-BE49-F238E27FC236}">
                  <a16:creationId xmlns:a16="http://schemas.microsoft.com/office/drawing/2014/main" id="{2633D8EC-B837-A824-4AC5-98DC167A4361}"/>
                </a:ext>
              </a:extLst>
            </p:cNvPr>
            <p:cNvSpPr/>
            <p:nvPr/>
          </p:nvSpPr>
          <p:spPr>
            <a:xfrm>
              <a:off x="6763900" y="4437225"/>
              <a:ext cx="32825" cy="31250"/>
            </a:xfrm>
            <a:custGeom>
              <a:avLst/>
              <a:gdLst/>
              <a:ahLst/>
              <a:cxnLst/>
              <a:rect l="l" t="t" r="r" b="b"/>
              <a:pathLst>
                <a:path w="1313" h="1250" extrusionOk="0">
                  <a:moveTo>
                    <a:pt x="450" y="550"/>
                  </a:moveTo>
                  <a:lnTo>
                    <a:pt x="563" y="587"/>
                  </a:lnTo>
                  <a:cubicBezTo>
                    <a:pt x="613" y="512"/>
                    <a:pt x="550" y="413"/>
                    <a:pt x="463" y="425"/>
                  </a:cubicBezTo>
                  <a:cubicBezTo>
                    <a:pt x="1" y="587"/>
                    <a:pt x="463" y="1250"/>
                    <a:pt x="850" y="1012"/>
                  </a:cubicBezTo>
                  <a:cubicBezTo>
                    <a:pt x="1313" y="712"/>
                    <a:pt x="775" y="0"/>
                    <a:pt x="350" y="438"/>
                  </a:cubicBezTo>
                  <a:cubicBezTo>
                    <a:pt x="288" y="500"/>
                    <a:pt x="363" y="600"/>
                    <a:pt x="450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>
              <a:extLst>
                <a:ext uri="{FF2B5EF4-FFF2-40B4-BE49-F238E27FC236}">
                  <a16:creationId xmlns:a16="http://schemas.microsoft.com/office/drawing/2014/main" id="{A8A47D2D-A1C6-B0C3-D5A7-4B480C50D446}"/>
                </a:ext>
              </a:extLst>
            </p:cNvPr>
            <p:cNvSpPr/>
            <p:nvPr/>
          </p:nvSpPr>
          <p:spPr>
            <a:xfrm>
              <a:off x="6768275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100" y="263"/>
                  </a:moveTo>
                  <a:cubicBezTo>
                    <a:pt x="413" y="562"/>
                    <a:pt x="813" y="750"/>
                    <a:pt x="1225" y="800"/>
                  </a:cubicBezTo>
                  <a:cubicBezTo>
                    <a:pt x="1700" y="862"/>
                    <a:pt x="2400" y="900"/>
                    <a:pt x="2812" y="637"/>
                  </a:cubicBezTo>
                  <a:cubicBezTo>
                    <a:pt x="2912" y="575"/>
                    <a:pt x="2850" y="413"/>
                    <a:pt x="2725" y="438"/>
                  </a:cubicBezTo>
                  <a:cubicBezTo>
                    <a:pt x="1937" y="637"/>
                    <a:pt x="900" y="687"/>
                    <a:pt x="263" y="100"/>
                  </a:cubicBezTo>
                  <a:cubicBezTo>
                    <a:pt x="163" y="0"/>
                    <a:pt x="0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>
              <a:extLst>
                <a:ext uri="{FF2B5EF4-FFF2-40B4-BE49-F238E27FC236}">
                  <a16:creationId xmlns:a16="http://schemas.microsoft.com/office/drawing/2014/main" id="{16008EDC-0076-71BB-B5A3-60DDFC66D8DC}"/>
                </a:ext>
              </a:extLst>
            </p:cNvPr>
            <p:cNvSpPr/>
            <p:nvPr/>
          </p:nvSpPr>
          <p:spPr>
            <a:xfrm>
              <a:off x="6769525" y="43816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2762" y="738"/>
                  </a:moveTo>
                  <a:cubicBezTo>
                    <a:pt x="2250" y="51"/>
                    <a:pt x="813" y="1"/>
                    <a:pt x="113" y="376"/>
                  </a:cubicBezTo>
                  <a:cubicBezTo>
                    <a:pt x="0" y="426"/>
                    <a:pt x="88" y="563"/>
                    <a:pt x="188" y="551"/>
                  </a:cubicBezTo>
                  <a:cubicBezTo>
                    <a:pt x="900" y="438"/>
                    <a:pt x="2062" y="176"/>
                    <a:pt x="2612" y="850"/>
                  </a:cubicBezTo>
                  <a:cubicBezTo>
                    <a:pt x="2687" y="938"/>
                    <a:pt x="2825" y="825"/>
                    <a:pt x="27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>
              <a:extLst>
                <a:ext uri="{FF2B5EF4-FFF2-40B4-BE49-F238E27FC236}">
                  <a16:creationId xmlns:a16="http://schemas.microsoft.com/office/drawing/2014/main" id="{CCEDC4FF-4F0E-FE23-A554-93D01663565C}"/>
                </a:ext>
              </a:extLst>
            </p:cNvPr>
            <p:cNvSpPr/>
            <p:nvPr/>
          </p:nvSpPr>
          <p:spPr>
            <a:xfrm>
              <a:off x="666985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413" y="2087"/>
                  </a:moveTo>
                  <a:cubicBezTo>
                    <a:pt x="238" y="1450"/>
                    <a:pt x="326" y="775"/>
                    <a:pt x="663" y="213"/>
                  </a:cubicBezTo>
                  <a:cubicBezTo>
                    <a:pt x="713" y="101"/>
                    <a:pt x="551" y="1"/>
                    <a:pt x="476" y="101"/>
                  </a:cubicBezTo>
                  <a:cubicBezTo>
                    <a:pt x="88" y="713"/>
                    <a:pt x="1" y="1450"/>
                    <a:pt x="238" y="2137"/>
                  </a:cubicBezTo>
                  <a:cubicBezTo>
                    <a:pt x="276" y="2237"/>
                    <a:pt x="426" y="2200"/>
                    <a:pt x="413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>
              <a:extLst>
                <a:ext uri="{FF2B5EF4-FFF2-40B4-BE49-F238E27FC236}">
                  <a16:creationId xmlns:a16="http://schemas.microsoft.com/office/drawing/2014/main" id="{ACC71596-D12F-CE91-D962-E3A14DA27C35}"/>
                </a:ext>
              </a:extLst>
            </p:cNvPr>
            <p:cNvSpPr/>
            <p:nvPr/>
          </p:nvSpPr>
          <p:spPr>
            <a:xfrm>
              <a:off x="6677050" y="4396600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188" y="188"/>
                  </a:moveTo>
                  <a:cubicBezTo>
                    <a:pt x="313" y="550"/>
                    <a:pt x="363" y="950"/>
                    <a:pt x="300" y="1338"/>
                  </a:cubicBezTo>
                  <a:cubicBezTo>
                    <a:pt x="250" y="1613"/>
                    <a:pt x="113" y="1788"/>
                    <a:pt x="13" y="2038"/>
                  </a:cubicBezTo>
                  <a:cubicBezTo>
                    <a:pt x="0" y="2075"/>
                    <a:pt x="25" y="2112"/>
                    <a:pt x="63" y="2125"/>
                  </a:cubicBezTo>
                  <a:cubicBezTo>
                    <a:pt x="363" y="2175"/>
                    <a:pt x="463" y="1850"/>
                    <a:pt x="538" y="1613"/>
                  </a:cubicBezTo>
                  <a:cubicBezTo>
                    <a:pt x="650" y="1113"/>
                    <a:pt x="600" y="600"/>
                    <a:pt x="400" y="126"/>
                  </a:cubicBezTo>
                  <a:cubicBezTo>
                    <a:pt x="350" y="1"/>
                    <a:pt x="150" y="51"/>
                    <a:pt x="18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>
              <a:extLst>
                <a:ext uri="{FF2B5EF4-FFF2-40B4-BE49-F238E27FC236}">
                  <a16:creationId xmlns:a16="http://schemas.microsoft.com/office/drawing/2014/main" id="{D4EF4775-253F-B224-8983-80BB0575EFBE}"/>
                </a:ext>
              </a:extLst>
            </p:cNvPr>
            <p:cNvSpPr/>
            <p:nvPr/>
          </p:nvSpPr>
          <p:spPr>
            <a:xfrm>
              <a:off x="6337750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126" y="926"/>
                  </a:moveTo>
                  <a:cubicBezTo>
                    <a:pt x="1138" y="1076"/>
                    <a:pt x="2500" y="926"/>
                    <a:pt x="3263" y="163"/>
                  </a:cubicBezTo>
                  <a:cubicBezTo>
                    <a:pt x="3313" y="113"/>
                    <a:pt x="3263" y="1"/>
                    <a:pt x="3175" y="26"/>
                  </a:cubicBezTo>
                  <a:cubicBezTo>
                    <a:pt x="2713" y="188"/>
                    <a:pt x="2300" y="476"/>
                    <a:pt x="1813" y="601"/>
                  </a:cubicBezTo>
                  <a:cubicBezTo>
                    <a:pt x="1276" y="738"/>
                    <a:pt x="713" y="776"/>
                    <a:pt x="151" y="713"/>
                  </a:cubicBezTo>
                  <a:cubicBezTo>
                    <a:pt x="38" y="701"/>
                    <a:pt x="1" y="913"/>
                    <a:pt x="126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>
              <a:extLst>
                <a:ext uri="{FF2B5EF4-FFF2-40B4-BE49-F238E27FC236}">
                  <a16:creationId xmlns:a16="http://schemas.microsoft.com/office/drawing/2014/main" id="{E6623917-CB66-8B97-E675-397A7BCE5DB3}"/>
                </a:ext>
              </a:extLst>
            </p:cNvPr>
            <p:cNvSpPr/>
            <p:nvPr/>
          </p:nvSpPr>
          <p:spPr>
            <a:xfrm>
              <a:off x="6319650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887" y="238"/>
                  </a:moveTo>
                  <a:cubicBezTo>
                    <a:pt x="3262" y="126"/>
                    <a:pt x="2612" y="1"/>
                    <a:pt x="1975" y="101"/>
                  </a:cubicBezTo>
                  <a:cubicBezTo>
                    <a:pt x="1300" y="201"/>
                    <a:pt x="712" y="551"/>
                    <a:pt x="138" y="926"/>
                  </a:cubicBezTo>
                  <a:cubicBezTo>
                    <a:pt x="0" y="1013"/>
                    <a:pt x="138" y="1238"/>
                    <a:pt x="275" y="1151"/>
                  </a:cubicBezTo>
                  <a:cubicBezTo>
                    <a:pt x="737" y="838"/>
                    <a:pt x="1225" y="526"/>
                    <a:pt x="1787" y="388"/>
                  </a:cubicBezTo>
                  <a:cubicBezTo>
                    <a:pt x="2450" y="226"/>
                    <a:pt x="3162" y="338"/>
                    <a:pt x="3837" y="451"/>
                  </a:cubicBezTo>
                  <a:cubicBezTo>
                    <a:pt x="3962" y="463"/>
                    <a:pt x="4024" y="263"/>
                    <a:pt x="3887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>
              <a:extLst>
                <a:ext uri="{FF2B5EF4-FFF2-40B4-BE49-F238E27FC236}">
                  <a16:creationId xmlns:a16="http://schemas.microsoft.com/office/drawing/2014/main" id="{0EDA5CEA-73BB-10FB-4ED2-60AD8E08FEA5}"/>
                </a:ext>
              </a:extLst>
            </p:cNvPr>
            <p:cNvSpPr/>
            <p:nvPr/>
          </p:nvSpPr>
          <p:spPr>
            <a:xfrm>
              <a:off x="68223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4499" y="88"/>
                  </a:moveTo>
                  <a:cubicBezTo>
                    <a:pt x="3187" y="1426"/>
                    <a:pt x="2700" y="2938"/>
                    <a:pt x="2912" y="4837"/>
                  </a:cubicBezTo>
                  <a:cubicBezTo>
                    <a:pt x="3087" y="6237"/>
                    <a:pt x="3699" y="7487"/>
                    <a:pt x="4237" y="8761"/>
                  </a:cubicBezTo>
                  <a:cubicBezTo>
                    <a:pt x="6111" y="13235"/>
                    <a:pt x="7986" y="21470"/>
                    <a:pt x="213" y="21808"/>
                  </a:cubicBezTo>
                  <a:cubicBezTo>
                    <a:pt x="125" y="21808"/>
                    <a:pt x="125" y="21933"/>
                    <a:pt x="213" y="21945"/>
                  </a:cubicBezTo>
                  <a:cubicBezTo>
                    <a:pt x="3250" y="22045"/>
                    <a:pt x="5586" y="20071"/>
                    <a:pt x="6274" y="17084"/>
                  </a:cubicBezTo>
                  <a:cubicBezTo>
                    <a:pt x="7598" y="11435"/>
                    <a:pt x="0" y="5012"/>
                    <a:pt x="4637" y="213"/>
                  </a:cubicBezTo>
                  <a:cubicBezTo>
                    <a:pt x="4712" y="138"/>
                    <a:pt x="4587" y="1"/>
                    <a:pt x="4499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>
              <a:extLst>
                <a:ext uri="{FF2B5EF4-FFF2-40B4-BE49-F238E27FC236}">
                  <a16:creationId xmlns:a16="http://schemas.microsoft.com/office/drawing/2014/main" id="{9B7923F0-AE91-D196-A6FC-6ADC018EAC0E}"/>
                </a:ext>
              </a:extLst>
            </p:cNvPr>
            <p:cNvSpPr/>
            <p:nvPr/>
          </p:nvSpPr>
          <p:spPr>
            <a:xfrm>
              <a:off x="6723275" y="4055125"/>
              <a:ext cx="121250" cy="180925"/>
            </a:xfrm>
            <a:custGeom>
              <a:avLst/>
              <a:gdLst/>
              <a:ahLst/>
              <a:cxnLst/>
              <a:rect l="l" t="t" r="r" b="b"/>
              <a:pathLst>
                <a:path w="4850" h="7237" extrusionOk="0">
                  <a:moveTo>
                    <a:pt x="3175" y="7036"/>
                  </a:moveTo>
                  <a:cubicBezTo>
                    <a:pt x="1438" y="6911"/>
                    <a:pt x="438" y="4949"/>
                    <a:pt x="626" y="3400"/>
                  </a:cubicBezTo>
                  <a:cubicBezTo>
                    <a:pt x="838" y="1775"/>
                    <a:pt x="3138" y="113"/>
                    <a:pt x="4650" y="1513"/>
                  </a:cubicBezTo>
                  <a:cubicBezTo>
                    <a:pt x="4737" y="1588"/>
                    <a:pt x="4850" y="1463"/>
                    <a:pt x="4775" y="1388"/>
                  </a:cubicBezTo>
                  <a:cubicBezTo>
                    <a:pt x="3525" y="1"/>
                    <a:pt x="988" y="1313"/>
                    <a:pt x="538" y="2825"/>
                  </a:cubicBezTo>
                  <a:cubicBezTo>
                    <a:pt x="1" y="4637"/>
                    <a:pt x="1163" y="7086"/>
                    <a:pt x="3175" y="7224"/>
                  </a:cubicBezTo>
                  <a:cubicBezTo>
                    <a:pt x="3300" y="7236"/>
                    <a:pt x="3300" y="7049"/>
                    <a:pt x="3175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>
              <a:extLst>
                <a:ext uri="{FF2B5EF4-FFF2-40B4-BE49-F238E27FC236}">
                  <a16:creationId xmlns:a16="http://schemas.microsoft.com/office/drawing/2014/main" id="{8F50C90F-6717-71E1-BB91-B5183177DE16}"/>
                </a:ext>
              </a:extLst>
            </p:cNvPr>
            <p:cNvSpPr/>
            <p:nvPr/>
          </p:nvSpPr>
          <p:spPr>
            <a:xfrm>
              <a:off x="67892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2463" y="163"/>
                  </a:moveTo>
                  <a:cubicBezTo>
                    <a:pt x="2837" y="900"/>
                    <a:pt x="2600" y="1800"/>
                    <a:pt x="1925" y="2274"/>
                  </a:cubicBezTo>
                  <a:cubicBezTo>
                    <a:pt x="1175" y="2749"/>
                    <a:pt x="338" y="2237"/>
                    <a:pt x="201" y="1425"/>
                  </a:cubicBezTo>
                  <a:cubicBezTo>
                    <a:pt x="188" y="1312"/>
                    <a:pt x="1" y="1337"/>
                    <a:pt x="13" y="1450"/>
                  </a:cubicBezTo>
                  <a:cubicBezTo>
                    <a:pt x="88" y="2324"/>
                    <a:pt x="1013" y="2937"/>
                    <a:pt x="1838" y="2549"/>
                  </a:cubicBezTo>
                  <a:cubicBezTo>
                    <a:pt x="2738" y="2137"/>
                    <a:pt x="3087" y="900"/>
                    <a:pt x="2588" y="75"/>
                  </a:cubicBezTo>
                  <a:cubicBezTo>
                    <a:pt x="2538" y="0"/>
                    <a:pt x="2425" y="75"/>
                    <a:pt x="2463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>
              <a:extLst>
                <a:ext uri="{FF2B5EF4-FFF2-40B4-BE49-F238E27FC236}">
                  <a16:creationId xmlns:a16="http://schemas.microsoft.com/office/drawing/2014/main" id="{CE6FBE7E-9470-7E8C-682B-377FAE697562}"/>
                </a:ext>
              </a:extLst>
            </p:cNvPr>
            <p:cNvSpPr/>
            <p:nvPr/>
          </p:nvSpPr>
          <p:spPr>
            <a:xfrm>
              <a:off x="6795150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13"/>
                    <a:pt x="1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>
              <a:extLst>
                <a:ext uri="{FF2B5EF4-FFF2-40B4-BE49-F238E27FC236}">
                  <a16:creationId xmlns:a16="http://schemas.microsoft.com/office/drawing/2014/main" id="{B9111CF5-52FA-3E40-6551-306C1C1B34DF}"/>
                </a:ext>
              </a:extLst>
            </p:cNvPr>
            <p:cNvSpPr/>
            <p:nvPr/>
          </p:nvSpPr>
          <p:spPr>
            <a:xfrm>
              <a:off x="6869500" y="41213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3987" y="101"/>
                  </a:moveTo>
                  <a:cubicBezTo>
                    <a:pt x="3712" y="1288"/>
                    <a:pt x="3175" y="2400"/>
                    <a:pt x="2450" y="3375"/>
                  </a:cubicBezTo>
                  <a:cubicBezTo>
                    <a:pt x="1925" y="4087"/>
                    <a:pt x="1225" y="4737"/>
                    <a:pt x="863" y="5562"/>
                  </a:cubicBezTo>
                  <a:cubicBezTo>
                    <a:pt x="450" y="6474"/>
                    <a:pt x="463" y="7436"/>
                    <a:pt x="1150" y="8199"/>
                  </a:cubicBezTo>
                  <a:cubicBezTo>
                    <a:pt x="1213" y="8261"/>
                    <a:pt x="1338" y="8174"/>
                    <a:pt x="1275" y="8086"/>
                  </a:cubicBezTo>
                  <a:cubicBezTo>
                    <a:pt x="0" y="6212"/>
                    <a:pt x="1762" y="4725"/>
                    <a:pt x="2775" y="3275"/>
                  </a:cubicBezTo>
                  <a:cubicBezTo>
                    <a:pt x="3437" y="2325"/>
                    <a:pt x="3899" y="1263"/>
                    <a:pt x="4137" y="138"/>
                  </a:cubicBezTo>
                  <a:cubicBezTo>
                    <a:pt x="4162" y="38"/>
                    <a:pt x="4012" y="1"/>
                    <a:pt x="3987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>
              <a:extLst>
                <a:ext uri="{FF2B5EF4-FFF2-40B4-BE49-F238E27FC236}">
                  <a16:creationId xmlns:a16="http://schemas.microsoft.com/office/drawing/2014/main" id="{82AFF8E7-EA26-AEDD-37C4-A38465A4CC83}"/>
                </a:ext>
              </a:extLst>
            </p:cNvPr>
            <p:cNvSpPr/>
            <p:nvPr/>
          </p:nvSpPr>
          <p:spPr>
            <a:xfrm>
              <a:off x="6887000" y="3978900"/>
              <a:ext cx="81875" cy="88750"/>
            </a:xfrm>
            <a:custGeom>
              <a:avLst/>
              <a:gdLst/>
              <a:ahLst/>
              <a:cxnLst/>
              <a:rect l="l" t="t" r="r" b="b"/>
              <a:pathLst>
                <a:path w="3275" h="3550" extrusionOk="0">
                  <a:moveTo>
                    <a:pt x="2774" y="163"/>
                  </a:moveTo>
                  <a:cubicBezTo>
                    <a:pt x="2987" y="1138"/>
                    <a:pt x="3099" y="2500"/>
                    <a:pt x="2087" y="3112"/>
                  </a:cubicBezTo>
                  <a:cubicBezTo>
                    <a:pt x="1612" y="3375"/>
                    <a:pt x="1025" y="3287"/>
                    <a:pt x="638" y="2900"/>
                  </a:cubicBezTo>
                  <a:cubicBezTo>
                    <a:pt x="338" y="2575"/>
                    <a:pt x="0" y="1250"/>
                    <a:pt x="800" y="1163"/>
                  </a:cubicBezTo>
                  <a:cubicBezTo>
                    <a:pt x="875" y="1163"/>
                    <a:pt x="875" y="1025"/>
                    <a:pt x="800" y="1038"/>
                  </a:cubicBezTo>
                  <a:cubicBezTo>
                    <a:pt x="250" y="1088"/>
                    <a:pt x="75" y="1762"/>
                    <a:pt x="138" y="2237"/>
                  </a:cubicBezTo>
                  <a:cubicBezTo>
                    <a:pt x="200" y="2850"/>
                    <a:pt x="675" y="3350"/>
                    <a:pt x="1300" y="3450"/>
                  </a:cubicBezTo>
                  <a:cubicBezTo>
                    <a:pt x="1937" y="3550"/>
                    <a:pt x="2450" y="3187"/>
                    <a:pt x="2774" y="2650"/>
                  </a:cubicBezTo>
                  <a:cubicBezTo>
                    <a:pt x="3274" y="1850"/>
                    <a:pt x="3149" y="988"/>
                    <a:pt x="2949" y="113"/>
                  </a:cubicBezTo>
                  <a:cubicBezTo>
                    <a:pt x="2924" y="0"/>
                    <a:pt x="2762" y="50"/>
                    <a:pt x="2787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>
              <a:extLst>
                <a:ext uri="{FF2B5EF4-FFF2-40B4-BE49-F238E27FC236}">
                  <a16:creationId xmlns:a16="http://schemas.microsoft.com/office/drawing/2014/main" id="{850224F3-B408-C10C-996D-F4ECE2B73B4A}"/>
                </a:ext>
              </a:extLst>
            </p:cNvPr>
            <p:cNvSpPr/>
            <p:nvPr/>
          </p:nvSpPr>
          <p:spPr>
            <a:xfrm>
              <a:off x="6898550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1400" y="150"/>
                  </a:moveTo>
                  <a:cubicBezTo>
                    <a:pt x="1488" y="462"/>
                    <a:pt x="1450" y="787"/>
                    <a:pt x="1138" y="962"/>
                  </a:cubicBezTo>
                  <a:cubicBezTo>
                    <a:pt x="938" y="1137"/>
                    <a:pt x="713" y="1087"/>
                    <a:pt x="488" y="800"/>
                  </a:cubicBezTo>
                  <a:cubicBezTo>
                    <a:pt x="438" y="675"/>
                    <a:pt x="463" y="537"/>
                    <a:pt x="525" y="425"/>
                  </a:cubicBezTo>
                  <a:cubicBezTo>
                    <a:pt x="638" y="350"/>
                    <a:pt x="538" y="175"/>
                    <a:pt x="425" y="250"/>
                  </a:cubicBezTo>
                  <a:cubicBezTo>
                    <a:pt x="1" y="512"/>
                    <a:pt x="338" y="1212"/>
                    <a:pt x="763" y="1262"/>
                  </a:cubicBezTo>
                  <a:cubicBezTo>
                    <a:pt x="1425" y="1337"/>
                    <a:pt x="1750" y="637"/>
                    <a:pt x="1550" y="100"/>
                  </a:cubicBezTo>
                  <a:cubicBezTo>
                    <a:pt x="1513" y="0"/>
                    <a:pt x="1375" y="38"/>
                    <a:pt x="1388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>
              <a:extLst>
                <a:ext uri="{FF2B5EF4-FFF2-40B4-BE49-F238E27FC236}">
                  <a16:creationId xmlns:a16="http://schemas.microsoft.com/office/drawing/2014/main" id="{AB4C6CFD-3306-CDBA-2F08-73DD8A95A4E4}"/>
                </a:ext>
              </a:extLst>
            </p:cNvPr>
            <p:cNvSpPr/>
            <p:nvPr/>
          </p:nvSpPr>
          <p:spPr>
            <a:xfrm>
              <a:off x="6890425" y="4315375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451" y="463"/>
                  </a:moveTo>
                  <a:lnTo>
                    <a:pt x="451" y="463"/>
                  </a:lnTo>
                  <a:cubicBezTo>
                    <a:pt x="463" y="375"/>
                    <a:pt x="351" y="325"/>
                    <a:pt x="288" y="388"/>
                  </a:cubicBezTo>
                  <a:cubicBezTo>
                    <a:pt x="1" y="800"/>
                    <a:pt x="626" y="1275"/>
                    <a:pt x="950" y="863"/>
                  </a:cubicBezTo>
                  <a:cubicBezTo>
                    <a:pt x="1275" y="438"/>
                    <a:pt x="713" y="0"/>
                    <a:pt x="351" y="325"/>
                  </a:cubicBezTo>
                  <a:cubicBezTo>
                    <a:pt x="276" y="388"/>
                    <a:pt x="376" y="488"/>
                    <a:pt x="451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>
              <a:extLst>
                <a:ext uri="{FF2B5EF4-FFF2-40B4-BE49-F238E27FC236}">
                  <a16:creationId xmlns:a16="http://schemas.microsoft.com/office/drawing/2014/main" id="{70C179CE-5558-ECDC-E6C2-848A3405AADB}"/>
                </a:ext>
              </a:extLst>
            </p:cNvPr>
            <p:cNvSpPr/>
            <p:nvPr/>
          </p:nvSpPr>
          <p:spPr>
            <a:xfrm>
              <a:off x="6826375" y="4193850"/>
              <a:ext cx="112825" cy="77500"/>
            </a:xfrm>
            <a:custGeom>
              <a:avLst/>
              <a:gdLst/>
              <a:ahLst/>
              <a:cxnLst/>
              <a:rect l="l" t="t" r="r" b="b"/>
              <a:pathLst>
                <a:path w="4513" h="3100" extrusionOk="0">
                  <a:moveTo>
                    <a:pt x="4375" y="50"/>
                  </a:moveTo>
                  <a:cubicBezTo>
                    <a:pt x="3175" y="1412"/>
                    <a:pt x="1700" y="2175"/>
                    <a:pt x="88" y="2924"/>
                  </a:cubicBezTo>
                  <a:cubicBezTo>
                    <a:pt x="1" y="2962"/>
                    <a:pt x="63" y="3099"/>
                    <a:pt x="151" y="3074"/>
                  </a:cubicBezTo>
                  <a:cubicBezTo>
                    <a:pt x="1850" y="2562"/>
                    <a:pt x="3362" y="1550"/>
                    <a:pt x="4462" y="150"/>
                  </a:cubicBezTo>
                  <a:cubicBezTo>
                    <a:pt x="4512" y="88"/>
                    <a:pt x="4425" y="0"/>
                    <a:pt x="4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>
              <a:extLst>
                <a:ext uri="{FF2B5EF4-FFF2-40B4-BE49-F238E27FC236}">
                  <a16:creationId xmlns:a16="http://schemas.microsoft.com/office/drawing/2014/main" id="{539F39D8-DDB0-785E-ECD2-65BF4FE279CD}"/>
                </a:ext>
              </a:extLst>
            </p:cNvPr>
            <p:cNvSpPr/>
            <p:nvPr/>
          </p:nvSpPr>
          <p:spPr>
            <a:xfrm>
              <a:off x="6805775" y="4256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388"/>
                  </a:moveTo>
                  <a:cubicBezTo>
                    <a:pt x="550" y="1"/>
                    <a:pt x="0" y="538"/>
                    <a:pt x="375" y="888"/>
                  </a:cubicBezTo>
                  <a:cubicBezTo>
                    <a:pt x="750" y="1238"/>
                    <a:pt x="1300" y="600"/>
                    <a:pt x="837" y="350"/>
                  </a:cubicBezTo>
                  <a:cubicBezTo>
                    <a:pt x="750" y="313"/>
                    <a:pt x="662" y="425"/>
                    <a:pt x="725" y="500"/>
                  </a:cubicBezTo>
                  <a:lnTo>
                    <a:pt x="800" y="500"/>
                  </a:lnTo>
                  <a:cubicBezTo>
                    <a:pt x="875" y="563"/>
                    <a:pt x="962" y="463"/>
                    <a:pt x="912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>
              <a:extLst>
                <a:ext uri="{FF2B5EF4-FFF2-40B4-BE49-F238E27FC236}">
                  <a16:creationId xmlns:a16="http://schemas.microsoft.com/office/drawing/2014/main" id="{BD6144FE-C68C-9C7D-0565-5FD05EADC61B}"/>
                </a:ext>
              </a:extLst>
            </p:cNvPr>
            <p:cNvSpPr/>
            <p:nvPr/>
          </p:nvSpPr>
          <p:spPr>
            <a:xfrm>
              <a:off x="6811400" y="4233200"/>
              <a:ext cx="9700" cy="5975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262" y="26"/>
                  </a:moveTo>
                  <a:cubicBezTo>
                    <a:pt x="212" y="26"/>
                    <a:pt x="150" y="26"/>
                    <a:pt x="100" y="13"/>
                  </a:cubicBezTo>
                  <a:cubicBezTo>
                    <a:pt x="13" y="1"/>
                    <a:pt x="0" y="126"/>
                    <a:pt x="50" y="176"/>
                  </a:cubicBezTo>
                  <a:cubicBezTo>
                    <a:pt x="112" y="213"/>
                    <a:pt x="187" y="238"/>
                    <a:pt x="262" y="226"/>
                  </a:cubicBezTo>
                  <a:cubicBezTo>
                    <a:pt x="387" y="226"/>
                    <a:pt x="387" y="38"/>
                    <a:pt x="2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>
              <a:extLst>
                <a:ext uri="{FF2B5EF4-FFF2-40B4-BE49-F238E27FC236}">
                  <a16:creationId xmlns:a16="http://schemas.microsoft.com/office/drawing/2014/main" id="{9FA5DA71-741C-9A36-5096-17BCAE31A243}"/>
                </a:ext>
              </a:extLst>
            </p:cNvPr>
            <p:cNvSpPr/>
            <p:nvPr/>
          </p:nvSpPr>
          <p:spPr>
            <a:xfrm>
              <a:off x="684387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38" y="250"/>
                  </a:moveTo>
                  <a:cubicBezTo>
                    <a:pt x="226" y="163"/>
                    <a:pt x="176" y="88"/>
                    <a:pt x="101" y="38"/>
                  </a:cubicBezTo>
                  <a:cubicBezTo>
                    <a:pt x="63" y="0"/>
                    <a:pt x="1" y="38"/>
                    <a:pt x="13" y="100"/>
                  </a:cubicBezTo>
                  <a:cubicBezTo>
                    <a:pt x="26" y="175"/>
                    <a:pt x="51" y="250"/>
                    <a:pt x="88" y="313"/>
                  </a:cubicBezTo>
                  <a:cubicBezTo>
                    <a:pt x="138" y="400"/>
                    <a:pt x="276" y="338"/>
                    <a:pt x="251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>
              <a:extLst>
                <a:ext uri="{FF2B5EF4-FFF2-40B4-BE49-F238E27FC236}">
                  <a16:creationId xmlns:a16="http://schemas.microsoft.com/office/drawing/2014/main" id="{89E1210B-2048-4F50-3268-DB720FCFAD0E}"/>
                </a:ext>
              </a:extLst>
            </p:cNvPr>
            <p:cNvSpPr/>
            <p:nvPr/>
          </p:nvSpPr>
          <p:spPr>
            <a:xfrm>
              <a:off x="6952925" y="4091375"/>
              <a:ext cx="27500" cy="156850"/>
            </a:xfrm>
            <a:custGeom>
              <a:avLst/>
              <a:gdLst/>
              <a:ahLst/>
              <a:cxnLst/>
              <a:rect l="l" t="t" r="r" b="b"/>
              <a:pathLst>
                <a:path w="1100" h="6274" extrusionOk="0">
                  <a:moveTo>
                    <a:pt x="925" y="100"/>
                  </a:moveTo>
                  <a:cubicBezTo>
                    <a:pt x="850" y="1375"/>
                    <a:pt x="612" y="2600"/>
                    <a:pt x="337" y="3837"/>
                  </a:cubicBezTo>
                  <a:cubicBezTo>
                    <a:pt x="150" y="4649"/>
                    <a:pt x="0" y="5361"/>
                    <a:pt x="312" y="6161"/>
                  </a:cubicBezTo>
                  <a:cubicBezTo>
                    <a:pt x="362" y="6274"/>
                    <a:pt x="525" y="6236"/>
                    <a:pt x="487" y="6111"/>
                  </a:cubicBezTo>
                  <a:cubicBezTo>
                    <a:pt x="175" y="4936"/>
                    <a:pt x="625" y="3812"/>
                    <a:pt x="850" y="2650"/>
                  </a:cubicBezTo>
                  <a:cubicBezTo>
                    <a:pt x="1025" y="1812"/>
                    <a:pt x="1100" y="963"/>
                    <a:pt x="1100" y="100"/>
                  </a:cubicBezTo>
                  <a:cubicBezTo>
                    <a:pt x="1087" y="0"/>
                    <a:pt x="937" y="0"/>
                    <a:pt x="925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>
              <a:extLst>
                <a:ext uri="{FF2B5EF4-FFF2-40B4-BE49-F238E27FC236}">
                  <a16:creationId xmlns:a16="http://schemas.microsoft.com/office/drawing/2014/main" id="{5DB4A3AD-99AC-5A86-64E5-7C3DD18EC2CE}"/>
                </a:ext>
              </a:extLst>
            </p:cNvPr>
            <p:cNvSpPr/>
            <p:nvPr/>
          </p:nvSpPr>
          <p:spPr>
            <a:xfrm>
              <a:off x="6949475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438" y="351"/>
                  </a:moveTo>
                  <a:cubicBezTo>
                    <a:pt x="1" y="776"/>
                    <a:pt x="725" y="1325"/>
                    <a:pt x="1013" y="851"/>
                  </a:cubicBezTo>
                  <a:cubicBezTo>
                    <a:pt x="1250" y="476"/>
                    <a:pt x="588" y="1"/>
                    <a:pt x="438" y="476"/>
                  </a:cubicBezTo>
                  <a:cubicBezTo>
                    <a:pt x="413" y="563"/>
                    <a:pt x="525" y="626"/>
                    <a:pt x="588" y="563"/>
                  </a:cubicBezTo>
                  <a:lnTo>
                    <a:pt x="563" y="451"/>
                  </a:lnTo>
                  <a:cubicBezTo>
                    <a:pt x="613" y="363"/>
                    <a:pt x="500" y="276"/>
                    <a:pt x="4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>
              <a:extLst>
                <a:ext uri="{FF2B5EF4-FFF2-40B4-BE49-F238E27FC236}">
                  <a16:creationId xmlns:a16="http://schemas.microsoft.com/office/drawing/2014/main" id="{9CA2038B-F6E3-1512-7A26-A0D497E5ED8E}"/>
                </a:ext>
              </a:extLst>
            </p:cNvPr>
            <p:cNvSpPr/>
            <p:nvPr/>
          </p:nvSpPr>
          <p:spPr>
            <a:xfrm>
              <a:off x="6900425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113" y="263"/>
                  </a:moveTo>
                  <a:cubicBezTo>
                    <a:pt x="688" y="900"/>
                    <a:pt x="650" y="1937"/>
                    <a:pt x="450" y="2724"/>
                  </a:cubicBezTo>
                  <a:cubicBezTo>
                    <a:pt x="425" y="2837"/>
                    <a:pt x="588" y="2912"/>
                    <a:pt x="650" y="2812"/>
                  </a:cubicBezTo>
                  <a:cubicBezTo>
                    <a:pt x="900" y="2387"/>
                    <a:pt x="875" y="1687"/>
                    <a:pt x="800" y="1225"/>
                  </a:cubicBezTo>
                  <a:cubicBezTo>
                    <a:pt x="750" y="800"/>
                    <a:pt x="563" y="413"/>
                    <a:pt x="263" y="100"/>
                  </a:cubicBezTo>
                  <a:cubicBezTo>
                    <a:pt x="163" y="0"/>
                    <a:pt x="1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>
              <a:extLst>
                <a:ext uri="{FF2B5EF4-FFF2-40B4-BE49-F238E27FC236}">
                  <a16:creationId xmlns:a16="http://schemas.microsoft.com/office/drawing/2014/main" id="{AC23FF31-1A10-52B0-32C2-8B1CE245FCDA}"/>
                </a:ext>
              </a:extLst>
            </p:cNvPr>
            <p:cNvSpPr/>
            <p:nvPr/>
          </p:nvSpPr>
          <p:spPr>
            <a:xfrm>
              <a:off x="68938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62" y="2612"/>
                  </a:moveTo>
                  <a:cubicBezTo>
                    <a:pt x="188" y="2063"/>
                    <a:pt x="450" y="888"/>
                    <a:pt x="550" y="176"/>
                  </a:cubicBezTo>
                  <a:cubicBezTo>
                    <a:pt x="562" y="76"/>
                    <a:pt x="425" y="1"/>
                    <a:pt x="375" y="101"/>
                  </a:cubicBezTo>
                  <a:cubicBezTo>
                    <a:pt x="0" y="800"/>
                    <a:pt x="63" y="2238"/>
                    <a:pt x="737" y="2750"/>
                  </a:cubicBezTo>
                  <a:cubicBezTo>
                    <a:pt x="825" y="2825"/>
                    <a:pt x="937" y="2675"/>
                    <a:pt x="850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>
              <a:extLst>
                <a:ext uri="{FF2B5EF4-FFF2-40B4-BE49-F238E27FC236}">
                  <a16:creationId xmlns:a16="http://schemas.microsoft.com/office/drawing/2014/main" id="{BC1FAD76-7BE7-86AF-C185-51DB427072C8}"/>
                </a:ext>
              </a:extLst>
            </p:cNvPr>
            <p:cNvSpPr/>
            <p:nvPr/>
          </p:nvSpPr>
          <p:spPr>
            <a:xfrm>
              <a:off x="6908850" y="4142600"/>
              <a:ext cx="56575" cy="17850"/>
            </a:xfrm>
            <a:custGeom>
              <a:avLst/>
              <a:gdLst/>
              <a:ahLst/>
              <a:cxnLst/>
              <a:rect l="l" t="t" r="r" b="b"/>
              <a:pathLst>
                <a:path w="2263" h="714" extrusionOk="0">
                  <a:moveTo>
                    <a:pt x="2150" y="238"/>
                  </a:moveTo>
                  <a:cubicBezTo>
                    <a:pt x="1463" y="1"/>
                    <a:pt x="726" y="88"/>
                    <a:pt x="113" y="476"/>
                  </a:cubicBezTo>
                  <a:cubicBezTo>
                    <a:pt x="1" y="551"/>
                    <a:pt x="101" y="713"/>
                    <a:pt x="226" y="663"/>
                  </a:cubicBezTo>
                  <a:cubicBezTo>
                    <a:pt x="788" y="326"/>
                    <a:pt x="1463" y="238"/>
                    <a:pt x="2100" y="413"/>
                  </a:cubicBezTo>
                  <a:cubicBezTo>
                    <a:pt x="2213" y="438"/>
                    <a:pt x="2263" y="263"/>
                    <a:pt x="2150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>
              <a:extLst>
                <a:ext uri="{FF2B5EF4-FFF2-40B4-BE49-F238E27FC236}">
                  <a16:creationId xmlns:a16="http://schemas.microsoft.com/office/drawing/2014/main" id="{57491308-77A2-5B05-D94F-6C515A7A26C1}"/>
                </a:ext>
              </a:extLst>
            </p:cNvPr>
            <p:cNvSpPr/>
            <p:nvPr/>
          </p:nvSpPr>
          <p:spPr>
            <a:xfrm>
              <a:off x="69091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25" y="400"/>
                  </a:moveTo>
                  <a:cubicBezTo>
                    <a:pt x="475" y="538"/>
                    <a:pt x="2250" y="850"/>
                    <a:pt x="2125" y="63"/>
                  </a:cubicBezTo>
                  <a:cubicBezTo>
                    <a:pt x="2112" y="25"/>
                    <a:pt x="2075" y="0"/>
                    <a:pt x="2037" y="13"/>
                  </a:cubicBezTo>
                  <a:cubicBezTo>
                    <a:pt x="1788" y="113"/>
                    <a:pt x="1613" y="250"/>
                    <a:pt x="1338" y="300"/>
                  </a:cubicBezTo>
                  <a:cubicBezTo>
                    <a:pt x="950" y="363"/>
                    <a:pt x="550" y="313"/>
                    <a:pt x="188" y="188"/>
                  </a:cubicBezTo>
                  <a:cubicBezTo>
                    <a:pt x="50" y="138"/>
                    <a:pt x="0" y="338"/>
                    <a:pt x="125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>
              <a:extLst>
                <a:ext uri="{FF2B5EF4-FFF2-40B4-BE49-F238E27FC236}">
                  <a16:creationId xmlns:a16="http://schemas.microsoft.com/office/drawing/2014/main" id="{7A0326AE-5816-9AF0-E6E8-AD81F541DB6B}"/>
                </a:ext>
              </a:extLst>
            </p:cNvPr>
            <p:cNvSpPr/>
            <p:nvPr/>
          </p:nvSpPr>
          <p:spPr>
            <a:xfrm>
              <a:off x="6877300" y="3810500"/>
              <a:ext cx="26600" cy="82825"/>
            </a:xfrm>
            <a:custGeom>
              <a:avLst/>
              <a:gdLst/>
              <a:ahLst/>
              <a:cxnLst/>
              <a:rect l="l" t="t" r="r" b="b"/>
              <a:pathLst>
                <a:path w="1064" h="3313" extrusionOk="0">
                  <a:moveTo>
                    <a:pt x="713" y="151"/>
                  </a:moveTo>
                  <a:cubicBezTo>
                    <a:pt x="776" y="713"/>
                    <a:pt x="738" y="1275"/>
                    <a:pt x="601" y="1813"/>
                  </a:cubicBezTo>
                  <a:cubicBezTo>
                    <a:pt x="463" y="2300"/>
                    <a:pt x="188" y="2713"/>
                    <a:pt x="26" y="3175"/>
                  </a:cubicBezTo>
                  <a:cubicBezTo>
                    <a:pt x="1" y="3262"/>
                    <a:pt x="101" y="3312"/>
                    <a:pt x="163" y="3262"/>
                  </a:cubicBezTo>
                  <a:cubicBezTo>
                    <a:pt x="938" y="2500"/>
                    <a:pt x="1063" y="1138"/>
                    <a:pt x="926" y="126"/>
                  </a:cubicBezTo>
                  <a:cubicBezTo>
                    <a:pt x="913" y="1"/>
                    <a:pt x="701" y="26"/>
                    <a:pt x="71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>
              <a:extLst>
                <a:ext uri="{FF2B5EF4-FFF2-40B4-BE49-F238E27FC236}">
                  <a16:creationId xmlns:a16="http://schemas.microsoft.com/office/drawing/2014/main" id="{D37DC3D3-2A99-9BC2-ACA2-936320D999A4}"/>
                </a:ext>
              </a:extLst>
            </p:cNvPr>
            <p:cNvSpPr/>
            <p:nvPr/>
          </p:nvSpPr>
          <p:spPr>
            <a:xfrm>
              <a:off x="6868550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438" y="3824"/>
                  </a:moveTo>
                  <a:cubicBezTo>
                    <a:pt x="338" y="3150"/>
                    <a:pt x="226" y="2450"/>
                    <a:pt x="388" y="1775"/>
                  </a:cubicBezTo>
                  <a:cubicBezTo>
                    <a:pt x="513" y="1225"/>
                    <a:pt x="838" y="738"/>
                    <a:pt x="1138" y="263"/>
                  </a:cubicBezTo>
                  <a:cubicBezTo>
                    <a:pt x="1238" y="125"/>
                    <a:pt x="1013" y="0"/>
                    <a:pt x="913" y="138"/>
                  </a:cubicBezTo>
                  <a:cubicBezTo>
                    <a:pt x="551" y="700"/>
                    <a:pt x="201" y="1288"/>
                    <a:pt x="88" y="1975"/>
                  </a:cubicBezTo>
                  <a:cubicBezTo>
                    <a:pt x="1" y="2612"/>
                    <a:pt x="126" y="3262"/>
                    <a:pt x="238" y="3887"/>
                  </a:cubicBezTo>
                  <a:cubicBezTo>
                    <a:pt x="263" y="4024"/>
                    <a:pt x="463" y="3962"/>
                    <a:pt x="43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>
              <a:extLst>
                <a:ext uri="{FF2B5EF4-FFF2-40B4-BE49-F238E27FC236}">
                  <a16:creationId xmlns:a16="http://schemas.microsoft.com/office/drawing/2014/main" id="{E740FAB5-87F0-35C5-4E43-34E565B5DF54}"/>
                </a:ext>
              </a:extLst>
            </p:cNvPr>
            <p:cNvSpPr/>
            <p:nvPr/>
          </p:nvSpPr>
          <p:spPr>
            <a:xfrm>
              <a:off x="6712050" y="4197600"/>
              <a:ext cx="8450" cy="8150"/>
            </a:xfrm>
            <a:custGeom>
              <a:avLst/>
              <a:gdLst/>
              <a:ahLst/>
              <a:cxnLst/>
              <a:rect l="l" t="t" r="r" b="b"/>
              <a:pathLst>
                <a:path w="338" h="326" extrusionOk="0">
                  <a:moveTo>
                    <a:pt x="88" y="313"/>
                  </a:moveTo>
                  <a:cubicBezTo>
                    <a:pt x="175" y="325"/>
                    <a:pt x="262" y="288"/>
                    <a:pt x="312" y="213"/>
                  </a:cubicBezTo>
                  <a:cubicBezTo>
                    <a:pt x="325" y="200"/>
                    <a:pt x="337" y="163"/>
                    <a:pt x="325" y="138"/>
                  </a:cubicBezTo>
                  <a:lnTo>
                    <a:pt x="300" y="50"/>
                  </a:lnTo>
                  <a:cubicBezTo>
                    <a:pt x="287" y="13"/>
                    <a:pt x="225" y="0"/>
                    <a:pt x="212" y="38"/>
                  </a:cubicBezTo>
                  <a:lnTo>
                    <a:pt x="75" y="175"/>
                  </a:lnTo>
                  <a:cubicBezTo>
                    <a:pt x="0" y="200"/>
                    <a:pt x="13" y="325"/>
                    <a:pt x="8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>
              <a:extLst>
                <a:ext uri="{FF2B5EF4-FFF2-40B4-BE49-F238E27FC236}">
                  <a16:creationId xmlns:a16="http://schemas.microsoft.com/office/drawing/2014/main" id="{08997FA6-A409-721D-B0B7-FBFAEE044594}"/>
                </a:ext>
              </a:extLst>
            </p:cNvPr>
            <p:cNvSpPr/>
            <p:nvPr/>
          </p:nvSpPr>
          <p:spPr>
            <a:xfrm>
              <a:off x="6655500" y="4190725"/>
              <a:ext cx="58750" cy="15025"/>
            </a:xfrm>
            <a:custGeom>
              <a:avLst/>
              <a:gdLst/>
              <a:ahLst/>
              <a:cxnLst/>
              <a:rect l="l" t="t" r="r" b="b"/>
              <a:pathLst>
                <a:path w="2350" h="601" extrusionOk="0">
                  <a:moveTo>
                    <a:pt x="2300" y="475"/>
                  </a:moveTo>
                  <a:cubicBezTo>
                    <a:pt x="1625" y="138"/>
                    <a:pt x="825" y="0"/>
                    <a:pt x="88" y="225"/>
                  </a:cubicBezTo>
                  <a:cubicBezTo>
                    <a:pt x="0" y="250"/>
                    <a:pt x="0" y="413"/>
                    <a:pt x="113" y="400"/>
                  </a:cubicBezTo>
                  <a:cubicBezTo>
                    <a:pt x="862" y="313"/>
                    <a:pt x="1537" y="313"/>
                    <a:pt x="2250" y="588"/>
                  </a:cubicBezTo>
                  <a:cubicBezTo>
                    <a:pt x="2312" y="600"/>
                    <a:pt x="2350" y="500"/>
                    <a:pt x="230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>
              <a:extLst>
                <a:ext uri="{FF2B5EF4-FFF2-40B4-BE49-F238E27FC236}">
                  <a16:creationId xmlns:a16="http://schemas.microsoft.com/office/drawing/2014/main" id="{061DF0E8-57B8-4065-96E5-7252B3E1EA55}"/>
                </a:ext>
              </a:extLst>
            </p:cNvPr>
            <p:cNvSpPr/>
            <p:nvPr/>
          </p:nvSpPr>
          <p:spPr>
            <a:xfrm>
              <a:off x="6655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201" y="613"/>
                  </a:moveTo>
                  <a:cubicBezTo>
                    <a:pt x="413" y="351"/>
                    <a:pt x="650" y="276"/>
                    <a:pt x="938" y="163"/>
                  </a:cubicBezTo>
                  <a:cubicBezTo>
                    <a:pt x="1013" y="126"/>
                    <a:pt x="1013" y="1"/>
                    <a:pt x="925" y="1"/>
                  </a:cubicBezTo>
                  <a:cubicBezTo>
                    <a:pt x="575" y="26"/>
                    <a:pt x="251" y="201"/>
                    <a:pt x="63" y="501"/>
                  </a:cubicBezTo>
                  <a:cubicBezTo>
                    <a:pt x="1" y="576"/>
                    <a:pt x="138" y="676"/>
                    <a:pt x="201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>
              <a:extLst>
                <a:ext uri="{FF2B5EF4-FFF2-40B4-BE49-F238E27FC236}">
                  <a16:creationId xmlns:a16="http://schemas.microsoft.com/office/drawing/2014/main" id="{D5C81B15-EAD0-1251-2482-A8A265624E7B}"/>
                </a:ext>
              </a:extLst>
            </p:cNvPr>
            <p:cNvSpPr/>
            <p:nvPr/>
          </p:nvSpPr>
          <p:spPr>
            <a:xfrm>
              <a:off x="6694550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1012" y="2075"/>
                  </a:moveTo>
                  <a:cubicBezTo>
                    <a:pt x="838" y="1775"/>
                    <a:pt x="700" y="1462"/>
                    <a:pt x="575" y="1125"/>
                  </a:cubicBezTo>
                  <a:cubicBezTo>
                    <a:pt x="463" y="775"/>
                    <a:pt x="525" y="475"/>
                    <a:pt x="575" y="125"/>
                  </a:cubicBezTo>
                  <a:cubicBezTo>
                    <a:pt x="588" y="25"/>
                    <a:pt x="450" y="0"/>
                    <a:pt x="413" y="75"/>
                  </a:cubicBezTo>
                  <a:cubicBezTo>
                    <a:pt x="0" y="775"/>
                    <a:pt x="463" y="1612"/>
                    <a:pt x="925" y="2162"/>
                  </a:cubicBezTo>
                  <a:cubicBezTo>
                    <a:pt x="975" y="2212"/>
                    <a:pt x="1062" y="2137"/>
                    <a:pt x="1025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>
              <a:extLst>
                <a:ext uri="{FF2B5EF4-FFF2-40B4-BE49-F238E27FC236}">
                  <a16:creationId xmlns:a16="http://schemas.microsoft.com/office/drawing/2014/main" id="{FD82E66A-A795-2026-CB02-97D84A6773C9}"/>
                </a:ext>
              </a:extLst>
            </p:cNvPr>
            <p:cNvSpPr/>
            <p:nvPr/>
          </p:nvSpPr>
          <p:spPr>
            <a:xfrm>
              <a:off x="66936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76" y="138"/>
                  </a:moveTo>
                  <a:cubicBezTo>
                    <a:pt x="113" y="450"/>
                    <a:pt x="1" y="875"/>
                    <a:pt x="51" y="1287"/>
                  </a:cubicBezTo>
                  <a:cubicBezTo>
                    <a:pt x="63" y="1387"/>
                    <a:pt x="201" y="1350"/>
                    <a:pt x="226" y="1262"/>
                  </a:cubicBezTo>
                  <a:cubicBezTo>
                    <a:pt x="238" y="875"/>
                    <a:pt x="301" y="575"/>
                    <a:pt x="576" y="288"/>
                  </a:cubicBezTo>
                  <a:cubicBezTo>
                    <a:pt x="676" y="150"/>
                    <a:pt x="476" y="0"/>
                    <a:pt x="376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>
              <a:extLst>
                <a:ext uri="{FF2B5EF4-FFF2-40B4-BE49-F238E27FC236}">
                  <a16:creationId xmlns:a16="http://schemas.microsoft.com/office/drawing/2014/main" id="{16040114-61A5-C129-0DAD-085D4A22E9F0}"/>
                </a:ext>
              </a:extLst>
            </p:cNvPr>
            <p:cNvSpPr/>
            <p:nvPr/>
          </p:nvSpPr>
          <p:spPr>
            <a:xfrm>
              <a:off x="6676725" y="4169150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788" y="238"/>
                  </a:moveTo>
                  <a:cubicBezTo>
                    <a:pt x="576" y="176"/>
                    <a:pt x="363" y="76"/>
                    <a:pt x="138" y="26"/>
                  </a:cubicBezTo>
                  <a:cubicBezTo>
                    <a:pt x="51" y="1"/>
                    <a:pt x="1" y="113"/>
                    <a:pt x="88" y="163"/>
                  </a:cubicBezTo>
                  <a:cubicBezTo>
                    <a:pt x="288" y="288"/>
                    <a:pt x="513" y="376"/>
                    <a:pt x="738" y="426"/>
                  </a:cubicBezTo>
                  <a:cubicBezTo>
                    <a:pt x="863" y="451"/>
                    <a:pt x="913" y="276"/>
                    <a:pt x="78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>
              <a:extLst>
                <a:ext uri="{FF2B5EF4-FFF2-40B4-BE49-F238E27FC236}">
                  <a16:creationId xmlns:a16="http://schemas.microsoft.com/office/drawing/2014/main" id="{C5445C12-CA23-7E15-E1E8-EAA093E26CF9}"/>
                </a:ext>
              </a:extLst>
            </p:cNvPr>
            <p:cNvSpPr/>
            <p:nvPr/>
          </p:nvSpPr>
          <p:spPr>
            <a:xfrm>
              <a:off x="6675800" y="4169150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63" y="226"/>
                  </a:moveTo>
                  <a:cubicBezTo>
                    <a:pt x="150" y="413"/>
                    <a:pt x="275" y="588"/>
                    <a:pt x="438" y="726"/>
                  </a:cubicBezTo>
                  <a:cubicBezTo>
                    <a:pt x="513" y="788"/>
                    <a:pt x="650" y="701"/>
                    <a:pt x="588" y="613"/>
                  </a:cubicBezTo>
                  <a:cubicBezTo>
                    <a:pt x="488" y="438"/>
                    <a:pt x="363" y="288"/>
                    <a:pt x="250" y="126"/>
                  </a:cubicBezTo>
                  <a:cubicBezTo>
                    <a:pt x="175" y="1"/>
                    <a:pt x="0" y="101"/>
                    <a:pt x="75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>
              <a:extLst>
                <a:ext uri="{FF2B5EF4-FFF2-40B4-BE49-F238E27FC236}">
                  <a16:creationId xmlns:a16="http://schemas.microsoft.com/office/drawing/2014/main" id="{532419B5-BF31-DE0C-A104-48CBCFACE687}"/>
                </a:ext>
              </a:extLst>
            </p:cNvPr>
            <p:cNvSpPr/>
            <p:nvPr/>
          </p:nvSpPr>
          <p:spPr>
            <a:xfrm>
              <a:off x="6672975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6" y="51"/>
                  </a:moveTo>
                  <a:cubicBezTo>
                    <a:pt x="413" y="1"/>
                    <a:pt x="226" y="26"/>
                    <a:pt x="88" y="113"/>
                  </a:cubicBezTo>
                  <a:cubicBezTo>
                    <a:pt x="1" y="163"/>
                    <a:pt x="63" y="276"/>
                    <a:pt x="138" y="251"/>
                  </a:cubicBezTo>
                  <a:lnTo>
                    <a:pt x="526" y="238"/>
                  </a:lnTo>
                  <a:cubicBezTo>
                    <a:pt x="638" y="263"/>
                    <a:pt x="701" y="88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>
              <a:extLst>
                <a:ext uri="{FF2B5EF4-FFF2-40B4-BE49-F238E27FC236}">
                  <a16:creationId xmlns:a16="http://schemas.microsoft.com/office/drawing/2014/main" id="{C89F092E-3673-E674-437B-8421A7905ACD}"/>
                </a:ext>
              </a:extLst>
            </p:cNvPr>
            <p:cNvSpPr/>
            <p:nvPr/>
          </p:nvSpPr>
          <p:spPr>
            <a:xfrm>
              <a:off x="665300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638" y="788"/>
                  </a:moveTo>
                  <a:cubicBezTo>
                    <a:pt x="1150" y="675"/>
                    <a:pt x="862" y="1"/>
                    <a:pt x="425" y="101"/>
                  </a:cubicBezTo>
                  <a:cubicBezTo>
                    <a:pt x="0" y="201"/>
                    <a:pt x="113" y="938"/>
                    <a:pt x="625" y="788"/>
                  </a:cubicBezTo>
                  <a:cubicBezTo>
                    <a:pt x="737" y="750"/>
                    <a:pt x="712" y="588"/>
                    <a:pt x="600" y="600"/>
                  </a:cubicBezTo>
                  <a:lnTo>
                    <a:pt x="600" y="613"/>
                  </a:lnTo>
                  <a:cubicBezTo>
                    <a:pt x="488" y="650"/>
                    <a:pt x="538" y="813"/>
                    <a:pt x="65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>
              <a:extLst>
                <a:ext uri="{FF2B5EF4-FFF2-40B4-BE49-F238E27FC236}">
                  <a16:creationId xmlns:a16="http://schemas.microsoft.com/office/drawing/2014/main" id="{DE554763-146E-C465-60C2-A21A4D02B6D5}"/>
                </a:ext>
              </a:extLst>
            </p:cNvPr>
            <p:cNvSpPr/>
            <p:nvPr/>
          </p:nvSpPr>
          <p:spPr>
            <a:xfrm>
              <a:off x="846700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832" y="4662"/>
                  </a:moveTo>
                  <a:cubicBezTo>
                    <a:pt x="17009" y="0"/>
                    <a:pt x="10598" y="7623"/>
                    <a:pt x="4962" y="6311"/>
                  </a:cubicBezTo>
                  <a:cubicBezTo>
                    <a:pt x="1963" y="5611"/>
                    <a:pt x="1" y="3300"/>
                    <a:pt x="101" y="238"/>
                  </a:cubicBezTo>
                  <a:cubicBezTo>
                    <a:pt x="101" y="150"/>
                    <a:pt x="251" y="150"/>
                    <a:pt x="251" y="238"/>
                  </a:cubicBezTo>
                  <a:cubicBezTo>
                    <a:pt x="513" y="6511"/>
                    <a:pt x="7511" y="6724"/>
                    <a:pt x="11885" y="4887"/>
                  </a:cubicBezTo>
                  <a:cubicBezTo>
                    <a:pt x="13597" y="4162"/>
                    <a:pt x="15322" y="3175"/>
                    <a:pt x="17209" y="2950"/>
                  </a:cubicBezTo>
                  <a:cubicBezTo>
                    <a:pt x="19108" y="2725"/>
                    <a:pt x="20620" y="3225"/>
                    <a:pt x="21970" y="4524"/>
                  </a:cubicBezTo>
                  <a:cubicBezTo>
                    <a:pt x="22045" y="4612"/>
                    <a:pt x="21920" y="4737"/>
                    <a:pt x="21832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>
              <a:extLst>
                <a:ext uri="{FF2B5EF4-FFF2-40B4-BE49-F238E27FC236}">
                  <a16:creationId xmlns:a16="http://schemas.microsoft.com/office/drawing/2014/main" id="{2BE3A724-95B7-E2CA-FCB3-949530C51752}"/>
                </a:ext>
              </a:extLst>
            </p:cNvPr>
            <p:cNvSpPr/>
            <p:nvPr/>
          </p:nvSpPr>
          <p:spPr>
            <a:xfrm>
              <a:off x="851700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13" y="3174"/>
                  </a:moveTo>
                  <a:cubicBezTo>
                    <a:pt x="151" y="1162"/>
                    <a:pt x="2612" y="0"/>
                    <a:pt x="4412" y="537"/>
                  </a:cubicBezTo>
                  <a:cubicBezTo>
                    <a:pt x="5924" y="987"/>
                    <a:pt x="7236" y="3524"/>
                    <a:pt x="5849" y="4774"/>
                  </a:cubicBezTo>
                  <a:cubicBezTo>
                    <a:pt x="5774" y="4849"/>
                    <a:pt x="5662" y="4736"/>
                    <a:pt x="5724" y="4661"/>
                  </a:cubicBezTo>
                  <a:cubicBezTo>
                    <a:pt x="7124" y="3137"/>
                    <a:pt x="5462" y="837"/>
                    <a:pt x="3837" y="637"/>
                  </a:cubicBezTo>
                  <a:cubicBezTo>
                    <a:pt x="2287" y="437"/>
                    <a:pt x="325" y="1450"/>
                    <a:pt x="201" y="3174"/>
                  </a:cubicBezTo>
                  <a:cubicBezTo>
                    <a:pt x="201" y="3299"/>
                    <a:pt x="1" y="3299"/>
                    <a:pt x="13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>
              <a:extLst>
                <a:ext uri="{FF2B5EF4-FFF2-40B4-BE49-F238E27FC236}">
                  <a16:creationId xmlns:a16="http://schemas.microsoft.com/office/drawing/2014/main" id="{CE2197B2-F56C-3CF8-5448-1A48C175199B}"/>
                </a:ext>
              </a:extLst>
            </p:cNvPr>
            <p:cNvSpPr/>
            <p:nvPr/>
          </p:nvSpPr>
          <p:spPr>
            <a:xfrm>
              <a:off x="905750" y="42766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62" y="2600"/>
                  </a:moveTo>
                  <a:cubicBezTo>
                    <a:pt x="2025" y="3087"/>
                    <a:pt x="800" y="2738"/>
                    <a:pt x="388" y="1850"/>
                  </a:cubicBezTo>
                  <a:cubicBezTo>
                    <a:pt x="0" y="1026"/>
                    <a:pt x="613" y="101"/>
                    <a:pt x="1488" y="13"/>
                  </a:cubicBezTo>
                  <a:cubicBezTo>
                    <a:pt x="1588" y="1"/>
                    <a:pt x="1625" y="188"/>
                    <a:pt x="1513" y="213"/>
                  </a:cubicBezTo>
                  <a:cubicBezTo>
                    <a:pt x="700" y="351"/>
                    <a:pt x="200" y="1176"/>
                    <a:pt x="663" y="1925"/>
                  </a:cubicBezTo>
                  <a:cubicBezTo>
                    <a:pt x="1138" y="2613"/>
                    <a:pt x="2037" y="2838"/>
                    <a:pt x="2775" y="2463"/>
                  </a:cubicBezTo>
                  <a:cubicBezTo>
                    <a:pt x="2850" y="2425"/>
                    <a:pt x="2925" y="2538"/>
                    <a:pt x="2850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>
              <a:extLst>
                <a:ext uri="{FF2B5EF4-FFF2-40B4-BE49-F238E27FC236}">
                  <a16:creationId xmlns:a16="http://schemas.microsoft.com/office/drawing/2014/main" id="{0A120681-3F91-8E5F-152A-4225B59FAACD}"/>
                </a:ext>
              </a:extLst>
            </p:cNvPr>
            <p:cNvSpPr/>
            <p:nvPr/>
          </p:nvSpPr>
          <p:spPr>
            <a:xfrm>
              <a:off x="952300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>
              <a:extLst>
                <a:ext uri="{FF2B5EF4-FFF2-40B4-BE49-F238E27FC236}">
                  <a16:creationId xmlns:a16="http://schemas.microsoft.com/office/drawing/2014/main" id="{EE3DE960-AE12-DB0F-73A4-6D2D6BBF21C8}"/>
                </a:ext>
              </a:extLst>
            </p:cNvPr>
            <p:cNvSpPr/>
            <p:nvPr/>
          </p:nvSpPr>
          <p:spPr>
            <a:xfrm>
              <a:off x="759550" y="4357225"/>
              <a:ext cx="206825" cy="103750"/>
            </a:xfrm>
            <a:custGeom>
              <a:avLst/>
              <a:gdLst/>
              <a:ahLst/>
              <a:cxnLst/>
              <a:rect l="l" t="t" r="r" b="b"/>
              <a:pathLst>
                <a:path w="8273" h="4150" extrusionOk="0">
                  <a:moveTo>
                    <a:pt x="8135" y="4137"/>
                  </a:moveTo>
                  <a:cubicBezTo>
                    <a:pt x="6998" y="3887"/>
                    <a:pt x="5936" y="3425"/>
                    <a:pt x="4986" y="2775"/>
                  </a:cubicBezTo>
                  <a:cubicBezTo>
                    <a:pt x="3537" y="1763"/>
                    <a:pt x="2062" y="1"/>
                    <a:pt x="175" y="1276"/>
                  </a:cubicBezTo>
                  <a:cubicBezTo>
                    <a:pt x="100" y="1326"/>
                    <a:pt x="0" y="1201"/>
                    <a:pt x="75" y="1138"/>
                  </a:cubicBezTo>
                  <a:cubicBezTo>
                    <a:pt x="837" y="451"/>
                    <a:pt x="1787" y="451"/>
                    <a:pt x="2699" y="851"/>
                  </a:cubicBezTo>
                  <a:cubicBezTo>
                    <a:pt x="3374" y="1151"/>
                    <a:pt x="3912" y="1676"/>
                    <a:pt x="4474" y="2125"/>
                  </a:cubicBezTo>
                  <a:cubicBezTo>
                    <a:pt x="5549" y="3013"/>
                    <a:pt x="6811" y="3650"/>
                    <a:pt x="8173" y="3975"/>
                  </a:cubicBezTo>
                  <a:cubicBezTo>
                    <a:pt x="8273" y="4000"/>
                    <a:pt x="8235" y="4150"/>
                    <a:pt x="8135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>
              <a:extLst>
                <a:ext uri="{FF2B5EF4-FFF2-40B4-BE49-F238E27FC236}">
                  <a16:creationId xmlns:a16="http://schemas.microsoft.com/office/drawing/2014/main" id="{5E0D8FDD-4969-CAFC-2311-1AA03C24ADCA}"/>
                </a:ext>
              </a:extLst>
            </p:cNvPr>
            <p:cNvSpPr/>
            <p:nvPr/>
          </p:nvSpPr>
          <p:spPr>
            <a:xfrm>
              <a:off x="1020100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3424" y="2888"/>
                  </a:moveTo>
                  <a:cubicBezTo>
                    <a:pt x="2550" y="3087"/>
                    <a:pt x="1700" y="3200"/>
                    <a:pt x="888" y="2713"/>
                  </a:cubicBezTo>
                  <a:cubicBezTo>
                    <a:pt x="363" y="2388"/>
                    <a:pt x="0" y="1875"/>
                    <a:pt x="100" y="1225"/>
                  </a:cubicBezTo>
                  <a:cubicBezTo>
                    <a:pt x="188" y="613"/>
                    <a:pt x="688" y="138"/>
                    <a:pt x="1312" y="63"/>
                  </a:cubicBezTo>
                  <a:cubicBezTo>
                    <a:pt x="1787" y="13"/>
                    <a:pt x="2462" y="176"/>
                    <a:pt x="2512" y="726"/>
                  </a:cubicBezTo>
                  <a:cubicBezTo>
                    <a:pt x="2525" y="813"/>
                    <a:pt x="2387" y="813"/>
                    <a:pt x="2375" y="726"/>
                  </a:cubicBezTo>
                  <a:cubicBezTo>
                    <a:pt x="2312" y="1"/>
                    <a:pt x="1100" y="263"/>
                    <a:pt x="775" y="488"/>
                  </a:cubicBezTo>
                  <a:cubicBezTo>
                    <a:pt x="288" y="838"/>
                    <a:pt x="138" y="1500"/>
                    <a:pt x="438" y="2025"/>
                  </a:cubicBezTo>
                  <a:cubicBezTo>
                    <a:pt x="1050" y="3037"/>
                    <a:pt x="2400" y="2937"/>
                    <a:pt x="3374" y="2713"/>
                  </a:cubicBezTo>
                  <a:cubicBezTo>
                    <a:pt x="3487" y="2688"/>
                    <a:pt x="3537" y="2863"/>
                    <a:pt x="3424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>
              <a:extLst>
                <a:ext uri="{FF2B5EF4-FFF2-40B4-BE49-F238E27FC236}">
                  <a16:creationId xmlns:a16="http://schemas.microsoft.com/office/drawing/2014/main" id="{2F93037E-4BA9-3AA2-6F28-354DB9872342}"/>
                </a:ext>
              </a:extLst>
            </p:cNvPr>
            <p:cNvSpPr/>
            <p:nvPr/>
          </p:nvSpPr>
          <p:spPr>
            <a:xfrm>
              <a:off x="1130700" y="4386300"/>
              <a:ext cx="33450" cy="43450"/>
            </a:xfrm>
            <a:custGeom>
              <a:avLst/>
              <a:gdLst/>
              <a:ahLst/>
              <a:cxnLst/>
              <a:rect l="l" t="t" r="r" b="b"/>
              <a:pathLst>
                <a:path w="1338" h="1738" extrusionOk="0">
                  <a:moveTo>
                    <a:pt x="1237" y="1550"/>
                  </a:moveTo>
                  <a:cubicBezTo>
                    <a:pt x="700" y="1737"/>
                    <a:pt x="0" y="1412"/>
                    <a:pt x="75" y="762"/>
                  </a:cubicBezTo>
                  <a:cubicBezTo>
                    <a:pt x="125" y="338"/>
                    <a:pt x="825" y="0"/>
                    <a:pt x="1087" y="425"/>
                  </a:cubicBezTo>
                  <a:cubicBezTo>
                    <a:pt x="1162" y="538"/>
                    <a:pt x="987" y="637"/>
                    <a:pt x="912" y="525"/>
                  </a:cubicBezTo>
                  <a:cubicBezTo>
                    <a:pt x="800" y="463"/>
                    <a:pt x="662" y="438"/>
                    <a:pt x="537" y="488"/>
                  </a:cubicBezTo>
                  <a:cubicBezTo>
                    <a:pt x="263" y="712"/>
                    <a:pt x="213" y="937"/>
                    <a:pt x="388" y="1137"/>
                  </a:cubicBezTo>
                  <a:cubicBezTo>
                    <a:pt x="550" y="1450"/>
                    <a:pt x="887" y="1487"/>
                    <a:pt x="1200" y="1400"/>
                  </a:cubicBezTo>
                  <a:cubicBezTo>
                    <a:pt x="1300" y="1362"/>
                    <a:pt x="1337" y="1525"/>
                    <a:pt x="1237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>
              <a:extLst>
                <a:ext uri="{FF2B5EF4-FFF2-40B4-BE49-F238E27FC236}">
                  <a16:creationId xmlns:a16="http://schemas.microsoft.com/office/drawing/2014/main" id="{ADA8FA49-1DB0-2598-3DBE-5E06DD02FEC0}"/>
                </a:ext>
              </a:extLst>
            </p:cNvPr>
            <p:cNvSpPr/>
            <p:nvPr/>
          </p:nvSpPr>
          <p:spPr>
            <a:xfrm>
              <a:off x="74047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38" y="351"/>
                  </a:moveTo>
                  <a:cubicBezTo>
                    <a:pt x="1275" y="713"/>
                    <a:pt x="813" y="1275"/>
                    <a:pt x="413" y="950"/>
                  </a:cubicBezTo>
                  <a:cubicBezTo>
                    <a:pt x="1" y="626"/>
                    <a:pt x="476" y="1"/>
                    <a:pt x="888" y="301"/>
                  </a:cubicBezTo>
                  <a:cubicBezTo>
                    <a:pt x="950" y="351"/>
                    <a:pt x="900" y="463"/>
                    <a:pt x="813" y="451"/>
                  </a:cubicBezTo>
                  <a:lnTo>
                    <a:pt x="813" y="451"/>
                  </a:lnTo>
                  <a:cubicBezTo>
                    <a:pt x="776" y="376"/>
                    <a:pt x="875" y="276"/>
                    <a:pt x="950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>
              <a:extLst>
                <a:ext uri="{FF2B5EF4-FFF2-40B4-BE49-F238E27FC236}">
                  <a16:creationId xmlns:a16="http://schemas.microsoft.com/office/drawing/2014/main" id="{D0AB7C17-0D43-344C-2495-B5663F3BD852}"/>
                </a:ext>
              </a:extLst>
            </p:cNvPr>
            <p:cNvSpPr/>
            <p:nvPr/>
          </p:nvSpPr>
          <p:spPr>
            <a:xfrm>
              <a:off x="8160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2963" y="4462"/>
                  </a:moveTo>
                  <a:cubicBezTo>
                    <a:pt x="1563" y="3363"/>
                    <a:pt x="538" y="1850"/>
                    <a:pt x="26" y="151"/>
                  </a:cubicBezTo>
                  <a:cubicBezTo>
                    <a:pt x="1" y="63"/>
                    <a:pt x="138" y="1"/>
                    <a:pt x="188" y="88"/>
                  </a:cubicBezTo>
                  <a:cubicBezTo>
                    <a:pt x="926" y="1700"/>
                    <a:pt x="1700" y="3188"/>
                    <a:pt x="3050" y="4375"/>
                  </a:cubicBezTo>
                  <a:cubicBezTo>
                    <a:pt x="3113" y="4437"/>
                    <a:pt x="3025" y="4525"/>
                    <a:pt x="29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>
              <a:extLst>
                <a:ext uri="{FF2B5EF4-FFF2-40B4-BE49-F238E27FC236}">
                  <a16:creationId xmlns:a16="http://schemas.microsoft.com/office/drawing/2014/main" id="{3D29EE22-CF9B-F172-FC89-C61564C7F9DC}"/>
                </a:ext>
              </a:extLst>
            </p:cNvPr>
            <p:cNvSpPr/>
            <p:nvPr/>
          </p:nvSpPr>
          <p:spPr>
            <a:xfrm>
              <a:off x="799850" y="4293200"/>
              <a:ext cx="30950" cy="32500"/>
            </a:xfrm>
            <a:custGeom>
              <a:avLst/>
              <a:gdLst/>
              <a:ahLst/>
              <a:cxnLst/>
              <a:rect l="l" t="t" r="r" b="b"/>
              <a:pathLst>
                <a:path w="1238" h="1300" extrusionOk="0">
                  <a:moveTo>
                    <a:pt x="737" y="800"/>
                  </a:moveTo>
                  <a:lnTo>
                    <a:pt x="737" y="737"/>
                  </a:lnTo>
                  <a:cubicBezTo>
                    <a:pt x="812" y="662"/>
                    <a:pt x="925" y="750"/>
                    <a:pt x="875" y="850"/>
                  </a:cubicBezTo>
                  <a:cubicBezTo>
                    <a:pt x="637" y="1300"/>
                    <a:pt x="0" y="750"/>
                    <a:pt x="350" y="375"/>
                  </a:cubicBezTo>
                  <a:cubicBezTo>
                    <a:pt x="687" y="0"/>
                    <a:pt x="1237" y="550"/>
                    <a:pt x="850" y="912"/>
                  </a:cubicBezTo>
                  <a:cubicBezTo>
                    <a:pt x="762" y="975"/>
                    <a:pt x="675" y="875"/>
                    <a:pt x="725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>
              <a:extLst>
                <a:ext uri="{FF2B5EF4-FFF2-40B4-BE49-F238E27FC236}">
                  <a16:creationId xmlns:a16="http://schemas.microsoft.com/office/drawing/2014/main" id="{B578C9A0-E676-E66A-C7B7-7996D558C166}"/>
                </a:ext>
              </a:extLst>
            </p:cNvPr>
            <p:cNvSpPr/>
            <p:nvPr/>
          </p:nvSpPr>
          <p:spPr>
            <a:xfrm>
              <a:off x="8485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13" y="263"/>
                  </a:moveTo>
                  <a:cubicBezTo>
                    <a:pt x="1" y="188"/>
                    <a:pt x="26" y="113"/>
                    <a:pt x="76" y="63"/>
                  </a:cubicBezTo>
                  <a:cubicBezTo>
                    <a:pt x="113" y="0"/>
                    <a:pt x="226" y="13"/>
                    <a:pt x="226" y="100"/>
                  </a:cubicBezTo>
                  <a:cubicBezTo>
                    <a:pt x="213" y="150"/>
                    <a:pt x="213" y="213"/>
                    <a:pt x="213" y="263"/>
                  </a:cubicBezTo>
                  <a:cubicBezTo>
                    <a:pt x="201" y="375"/>
                    <a:pt x="38" y="375"/>
                    <a:pt x="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>
              <a:extLst>
                <a:ext uri="{FF2B5EF4-FFF2-40B4-BE49-F238E27FC236}">
                  <a16:creationId xmlns:a16="http://schemas.microsoft.com/office/drawing/2014/main" id="{13A0C58C-8DB6-D720-9F47-063BC239E340}"/>
                </a:ext>
              </a:extLst>
            </p:cNvPr>
            <p:cNvSpPr/>
            <p:nvPr/>
          </p:nvSpPr>
          <p:spPr>
            <a:xfrm>
              <a:off x="980725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88" y="88"/>
                  </a:moveTo>
                  <a:cubicBezTo>
                    <a:pt x="151" y="51"/>
                    <a:pt x="226" y="26"/>
                    <a:pt x="301" y="13"/>
                  </a:cubicBezTo>
                  <a:cubicBezTo>
                    <a:pt x="351" y="1"/>
                    <a:pt x="401" y="63"/>
                    <a:pt x="351" y="113"/>
                  </a:cubicBezTo>
                  <a:cubicBezTo>
                    <a:pt x="301" y="176"/>
                    <a:pt x="226" y="226"/>
                    <a:pt x="151" y="251"/>
                  </a:cubicBezTo>
                  <a:cubicBezTo>
                    <a:pt x="63" y="276"/>
                    <a:pt x="1" y="138"/>
                    <a:pt x="8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>
              <a:extLst>
                <a:ext uri="{FF2B5EF4-FFF2-40B4-BE49-F238E27FC236}">
                  <a16:creationId xmlns:a16="http://schemas.microsoft.com/office/drawing/2014/main" id="{0CAC6D3C-1EAC-9220-5B66-04F1788EEE0E}"/>
                </a:ext>
              </a:extLst>
            </p:cNvPr>
            <p:cNvSpPr/>
            <p:nvPr/>
          </p:nvSpPr>
          <p:spPr>
            <a:xfrm>
              <a:off x="8395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6174" y="1100"/>
                  </a:moveTo>
                  <a:cubicBezTo>
                    <a:pt x="5311" y="1112"/>
                    <a:pt x="4449" y="1025"/>
                    <a:pt x="3612" y="850"/>
                  </a:cubicBezTo>
                  <a:cubicBezTo>
                    <a:pt x="2462" y="625"/>
                    <a:pt x="1337" y="175"/>
                    <a:pt x="163" y="500"/>
                  </a:cubicBezTo>
                  <a:cubicBezTo>
                    <a:pt x="38" y="525"/>
                    <a:pt x="0" y="362"/>
                    <a:pt x="113" y="313"/>
                  </a:cubicBezTo>
                  <a:cubicBezTo>
                    <a:pt x="900" y="0"/>
                    <a:pt x="1625" y="163"/>
                    <a:pt x="2437" y="337"/>
                  </a:cubicBezTo>
                  <a:cubicBezTo>
                    <a:pt x="3674" y="612"/>
                    <a:pt x="4899" y="862"/>
                    <a:pt x="6174" y="925"/>
                  </a:cubicBezTo>
                  <a:cubicBezTo>
                    <a:pt x="6274" y="937"/>
                    <a:pt x="6274" y="1087"/>
                    <a:pt x="6174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>
              <a:extLst>
                <a:ext uri="{FF2B5EF4-FFF2-40B4-BE49-F238E27FC236}">
                  <a16:creationId xmlns:a16="http://schemas.microsoft.com/office/drawing/2014/main" id="{BDD9B30A-4647-2DD5-C984-8B1F9D16DA85}"/>
                </a:ext>
              </a:extLst>
            </p:cNvPr>
            <p:cNvSpPr/>
            <p:nvPr/>
          </p:nvSpPr>
          <p:spPr>
            <a:xfrm>
              <a:off x="817950" y="4437225"/>
              <a:ext cx="33150" cy="31250"/>
            </a:xfrm>
            <a:custGeom>
              <a:avLst/>
              <a:gdLst/>
              <a:ahLst/>
              <a:cxnLst/>
              <a:rect l="l" t="t" r="r" b="b"/>
              <a:pathLst>
                <a:path w="1326" h="1250" extrusionOk="0">
                  <a:moveTo>
                    <a:pt x="876" y="550"/>
                  </a:moveTo>
                  <a:lnTo>
                    <a:pt x="763" y="587"/>
                  </a:lnTo>
                  <a:cubicBezTo>
                    <a:pt x="713" y="512"/>
                    <a:pt x="763" y="413"/>
                    <a:pt x="851" y="425"/>
                  </a:cubicBezTo>
                  <a:cubicBezTo>
                    <a:pt x="1326" y="587"/>
                    <a:pt x="851" y="1250"/>
                    <a:pt x="476" y="1012"/>
                  </a:cubicBezTo>
                  <a:cubicBezTo>
                    <a:pt x="1" y="712"/>
                    <a:pt x="551" y="0"/>
                    <a:pt x="976" y="438"/>
                  </a:cubicBezTo>
                  <a:cubicBezTo>
                    <a:pt x="1038" y="500"/>
                    <a:pt x="963" y="600"/>
                    <a:pt x="876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>
              <a:extLst>
                <a:ext uri="{FF2B5EF4-FFF2-40B4-BE49-F238E27FC236}">
                  <a16:creationId xmlns:a16="http://schemas.microsoft.com/office/drawing/2014/main" id="{A5750343-C98E-4239-E25E-8E2692D67A48}"/>
                </a:ext>
              </a:extLst>
            </p:cNvPr>
            <p:cNvSpPr/>
            <p:nvPr/>
          </p:nvSpPr>
          <p:spPr>
            <a:xfrm>
              <a:off x="773900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2813" y="263"/>
                  </a:moveTo>
                  <a:cubicBezTo>
                    <a:pt x="2500" y="562"/>
                    <a:pt x="2113" y="750"/>
                    <a:pt x="1688" y="800"/>
                  </a:cubicBezTo>
                  <a:cubicBezTo>
                    <a:pt x="1226" y="862"/>
                    <a:pt x="526" y="900"/>
                    <a:pt x="113" y="637"/>
                  </a:cubicBezTo>
                  <a:cubicBezTo>
                    <a:pt x="1" y="575"/>
                    <a:pt x="63" y="413"/>
                    <a:pt x="188" y="438"/>
                  </a:cubicBezTo>
                  <a:cubicBezTo>
                    <a:pt x="976" y="637"/>
                    <a:pt x="2013" y="687"/>
                    <a:pt x="2650" y="100"/>
                  </a:cubicBezTo>
                  <a:cubicBezTo>
                    <a:pt x="2763" y="0"/>
                    <a:pt x="2913" y="163"/>
                    <a:pt x="2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>
              <a:extLst>
                <a:ext uri="{FF2B5EF4-FFF2-40B4-BE49-F238E27FC236}">
                  <a16:creationId xmlns:a16="http://schemas.microsoft.com/office/drawing/2014/main" id="{5DB2AAFE-A808-8D94-3BC9-8E069D515AAA}"/>
                </a:ext>
              </a:extLst>
            </p:cNvPr>
            <p:cNvSpPr/>
            <p:nvPr/>
          </p:nvSpPr>
          <p:spPr>
            <a:xfrm>
              <a:off x="774525" y="4381600"/>
              <a:ext cx="70650" cy="23450"/>
            </a:xfrm>
            <a:custGeom>
              <a:avLst/>
              <a:gdLst/>
              <a:ahLst/>
              <a:cxnLst/>
              <a:rect l="l" t="t" r="r" b="b"/>
              <a:pathLst>
                <a:path w="2826" h="938" extrusionOk="0">
                  <a:moveTo>
                    <a:pt x="63" y="738"/>
                  </a:moveTo>
                  <a:cubicBezTo>
                    <a:pt x="588" y="51"/>
                    <a:pt x="2013" y="1"/>
                    <a:pt x="2725" y="376"/>
                  </a:cubicBezTo>
                  <a:cubicBezTo>
                    <a:pt x="2825" y="426"/>
                    <a:pt x="2750" y="563"/>
                    <a:pt x="2650" y="551"/>
                  </a:cubicBezTo>
                  <a:cubicBezTo>
                    <a:pt x="1938" y="438"/>
                    <a:pt x="776" y="176"/>
                    <a:pt x="213" y="850"/>
                  </a:cubicBezTo>
                  <a:cubicBezTo>
                    <a:pt x="151" y="938"/>
                    <a:pt x="1" y="825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>
              <a:extLst>
                <a:ext uri="{FF2B5EF4-FFF2-40B4-BE49-F238E27FC236}">
                  <a16:creationId xmlns:a16="http://schemas.microsoft.com/office/drawing/2014/main" id="{6D323670-6BC1-7D15-177A-E6EE9F73C7B5}"/>
                </a:ext>
              </a:extLst>
            </p:cNvPr>
            <p:cNvSpPr/>
            <p:nvPr/>
          </p:nvSpPr>
          <p:spPr>
            <a:xfrm>
              <a:off x="92730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301" y="2087"/>
                  </a:moveTo>
                  <a:cubicBezTo>
                    <a:pt x="476" y="1450"/>
                    <a:pt x="376" y="775"/>
                    <a:pt x="51" y="213"/>
                  </a:cubicBezTo>
                  <a:cubicBezTo>
                    <a:pt x="1" y="101"/>
                    <a:pt x="163" y="1"/>
                    <a:pt x="238" y="101"/>
                  </a:cubicBezTo>
                  <a:cubicBezTo>
                    <a:pt x="626" y="713"/>
                    <a:pt x="713" y="1450"/>
                    <a:pt x="476" y="2137"/>
                  </a:cubicBezTo>
                  <a:cubicBezTo>
                    <a:pt x="438" y="2237"/>
                    <a:pt x="288" y="2200"/>
                    <a:pt x="301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>
              <a:extLst>
                <a:ext uri="{FF2B5EF4-FFF2-40B4-BE49-F238E27FC236}">
                  <a16:creationId xmlns:a16="http://schemas.microsoft.com/office/drawing/2014/main" id="{C72EA40F-0DA7-13B3-D674-1122E6FBE70D}"/>
                </a:ext>
              </a:extLst>
            </p:cNvPr>
            <p:cNvSpPr/>
            <p:nvPr/>
          </p:nvSpPr>
          <p:spPr>
            <a:xfrm>
              <a:off x="922000" y="4396600"/>
              <a:ext cx="15950" cy="54375"/>
            </a:xfrm>
            <a:custGeom>
              <a:avLst/>
              <a:gdLst/>
              <a:ahLst/>
              <a:cxnLst/>
              <a:rect l="l" t="t" r="r" b="b"/>
              <a:pathLst>
                <a:path w="638" h="2175" extrusionOk="0">
                  <a:moveTo>
                    <a:pt x="450" y="188"/>
                  </a:moveTo>
                  <a:cubicBezTo>
                    <a:pt x="313" y="550"/>
                    <a:pt x="275" y="950"/>
                    <a:pt x="338" y="1338"/>
                  </a:cubicBezTo>
                  <a:cubicBezTo>
                    <a:pt x="375" y="1613"/>
                    <a:pt x="525" y="1788"/>
                    <a:pt x="625" y="2038"/>
                  </a:cubicBezTo>
                  <a:cubicBezTo>
                    <a:pt x="638" y="2075"/>
                    <a:pt x="613" y="2112"/>
                    <a:pt x="563" y="2125"/>
                  </a:cubicBezTo>
                  <a:cubicBezTo>
                    <a:pt x="275" y="2175"/>
                    <a:pt x="163" y="1850"/>
                    <a:pt x="113" y="1613"/>
                  </a:cubicBezTo>
                  <a:cubicBezTo>
                    <a:pt x="0" y="1113"/>
                    <a:pt x="38" y="600"/>
                    <a:pt x="238" y="126"/>
                  </a:cubicBezTo>
                  <a:cubicBezTo>
                    <a:pt x="288" y="1"/>
                    <a:pt x="500" y="51"/>
                    <a:pt x="45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>
              <a:extLst>
                <a:ext uri="{FF2B5EF4-FFF2-40B4-BE49-F238E27FC236}">
                  <a16:creationId xmlns:a16="http://schemas.microsoft.com/office/drawing/2014/main" id="{87F722AB-D049-BAA5-4022-69ADD4A00F17}"/>
                </a:ext>
              </a:extLst>
            </p:cNvPr>
            <p:cNvSpPr/>
            <p:nvPr/>
          </p:nvSpPr>
          <p:spPr>
            <a:xfrm>
              <a:off x="1194425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3187" y="926"/>
                  </a:moveTo>
                  <a:cubicBezTo>
                    <a:pt x="2175" y="1076"/>
                    <a:pt x="800" y="926"/>
                    <a:pt x="50" y="163"/>
                  </a:cubicBezTo>
                  <a:cubicBezTo>
                    <a:pt x="0" y="113"/>
                    <a:pt x="50" y="1"/>
                    <a:pt x="125" y="26"/>
                  </a:cubicBezTo>
                  <a:cubicBezTo>
                    <a:pt x="600" y="188"/>
                    <a:pt x="1013" y="476"/>
                    <a:pt x="1500" y="601"/>
                  </a:cubicBezTo>
                  <a:cubicBezTo>
                    <a:pt x="2037" y="738"/>
                    <a:pt x="2600" y="776"/>
                    <a:pt x="3150" y="713"/>
                  </a:cubicBezTo>
                  <a:cubicBezTo>
                    <a:pt x="3275" y="701"/>
                    <a:pt x="3312" y="913"/>
                    <a:pt x="3187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>
              <a:extLst>
                <a:ext uri="{FF2B5EF4-FFF2-40B4-BE49-F238E27FC236}">
                  <a16:creationId xmlns:a16="http://schemas.microsoft.com/office/drawing/2014/main" id="{9219E52A-BA49-A83D-ABFE-9656DDC21208}"/>
                </a:ext>
              </a:extLst>
            </p:cNvPr>
            <p:cNvSpPr/>
            <p:nvPr/>
          </p:nvSpPr>
          <p:spPr>
            <a:xfrm>
              <a:off x="1194425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138" y="238"/>
                  </a:moveTo>
                  <a:cubicBezTo>
                    <a:pt x="763" y="126"/>
                    <a:pt x="1413" y="1"/>
                    <a:pt x="2050" y="101"/>
                  </a:cubicBezTo>
                  <a:cubicBezTo>
                    <a:pt x="2737" y="201"/>
                    <a:pt x="3312" y="551"/>
                    <a:pt x="3887" y="926"/>
                  </a:cubicBezTo>
                  <a:cubicBezTo>
                    <a:pt x="4024" y="1013"/>
                    <a:pt x="3899" y="1238"/>
                    <a:pt x="3749" y="1151"/>
                  </a:cubicBezTo>
                  <a:cubicBezTo>
                    <a:pt x="3287" y="838"/>
                    <a:pt x="2800" y="526"/>
                    <a:pt x="2237" y="388"/>
                  </a:cubicBezTo>
                  <a:cubicBezTo>
                    <a:pt x="1575" y="226"/>
                    <a:pt x="863" y="338"/>
                    <a:pt x="200" y="451"/>
                  </a:cubicBezTo>
                  <a:cubicBezTo>
                    <a:pt x="63" y="463"/>
                    <a:pt x="0" y="263"/>
                    <a:pt x="13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>
              <a:extLst>
                <a:ext uri="{FF2B5EF4-FFF2-40B4-BE49-F238E27FC236}">
                  <a16:creationId xmlns:a16="http://schemas.microsoft.com/office/drawing/2014/main" id="{4EFEDB44-993D-B4A5-BA83-2867CD47E560}"/>
                </a:ext>
              </a:extLst>
            </p:cNvPr>
            <p:cNvSpPr/>
            <p:nvPr/>
          </p:nvSpPr>
          <p:spPr>
            <a:xfrm>
              <a:off x="5930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3487" y="88"/>
                  </a:moveTo>
                  <a:cubicBezTo>
                    <a:pt x="4799" y="1426"/>
                    <a:pt x="5286" y="2938"/>
                    <a:pt x="5074" y="4837"/>
                  </a:cubicBezTo>
                  <a:cubicBezTo>
                    <a:pt x="4899" y="6237"/>
                    <a:pt x="4287" y="7487"/>
                    <a:pt x="3749" y="8761"/>
                  </a:cubicBezTo>
                  <a:cubicBezTo>
                    <a:pt x="1875" y="13235"/>
                    <a:pt x="0" y="21470"/>
                    <a:pt x="7773" y="21808"/>
                  </a:cubicBezTo>
                  <a:cubicBezTo>
                    <a:pt x="7861" y="21808"/>
                    <a:pt x="7861" y="21933"/>
                    <a:pt x="7773" y="21945"/>
                  </a:cubicBezTo>
                  <a:cubicBezTo>
                    <a:pt x="4737" y="22045"/>
                    <a:pt x="2400" y="20071"/>
                    <a:pt x="1700" y="17084"/>
                  </a:cubicBezTo>
                  <a:cubicBezTo>
                    <a:pt x="388" y="11435"/>
                    <a:pt x="7986" y="5012"/>
                    <a:pt x="3349" y="213"/>
                  </a:cubicBezTo>
                  <a:cubicBezTo>
                    <a:pt x="3274" y="138"/>
                    <a:pt x="3399" y="1"/>
                    <a:pt x="34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>
              <a:extLst>
                <a:ext uri="{FF2B5EF4-FFF2-40B4-BE49-F238E27FC236}">
                  <a16:creationId xmlns:a16="http://schemas.microsoft.com/office/drawing/2014/main" id="{D2EBED76-7673-CA76-45E8-8C7AB94E85D5}"/>
                </a:ext>
              </a:extLst>
            </p:cNvPr>
            <p:cNvSpPr/>
            <p:nvPr/>
          </p:nvSpPr>
          <p:spPr>
            <a:xfrm>
              <a:off x="770150" y="4055125"/>
              <a:ext cx="121575" cy="180925"/>
            </a:xfrm>
            <a:custGeom>
              <a:avLst/>
              <a:gdLst/>
              <a:ahLst/>
              <a:cxnLst/>
              <a:rect l="l" t="t" r="r" b="b"/>
              <a:pathLst>
                <a:path w="4863" h="7237" extrusionOk="0">
                  <a:moveTo>
                    <a:pt x="1688" y="7036"/>
                  </a:moveTo>
                  <a:cubicBezTo>
                    <a:pt x="3413" y="6911"/>
                    <a:pt x="4425" y="4949"/>
                    <a:pt x="4225" y="3400"/>
                  </a:cubicBezTo>
                  <a:cubicBezTo>
                    <a:pt x="4025" y="1775"/>
                    <a:pt x="1725" y="113"/>
                    <a:pt x="201" y="1513"/>
                  </a:cubicBezTo>
                  <a:cubicBezTo>
                    <a:pt x="126" y="1588"/>
                    <a:pt x="1" y="1463"/>
                    <a:pt x="88" y="1388"/>
                  </a:cubicBezTo>
                  <a:cubicBezTo>
                    <a:pt x="1338" y="1"/>
                    <a:pt x="3875" y="1313"/>
                    <a:pt x="4325" y="2825"/>
                  </a:cubicBezTo>
                  <a:cubicBezTo>
                    <a:pt x="4862" y="4637"/>
                    <a:pt x="3700" y="7086"/>
                    <a:pt x="1688" y="7224"/>
                  </a:cubicBezTo>
                  <a:cubicBezTo>
                    <a:pt x="1563" y="7236"/>
                    <a:pt x="1563" y="7049"/>
                    <a:pt x="1688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>
              <a:extLst>
                <a:ext uri="{FF2B5EF4-FFF2-40B4-BE49-F238E27FC236}">
                  <a16:creationId xmlns:a16="http://schemas.microsoft.com/office/drawing/2014/main" id="{6E34165B-E42D-F5E1-533D-845F0E488B5E}"/>
                </a:ext>
              </a:extLst>
            </p:cNvPr>
            <p:cNvSpPr/>
            <p:nvPr/>
          </p:nvSpPr>
          <p:spPr>
            <a:xfrm>
              <a:off x="7486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625" y="163"/>
                  </a:moveTo>
                  <a:cubicBezTo>
                    <a:pt x="251" y="900"/>
                    <a:pt x="476" y="1800"/>
                    <a:pt x="1163" y="2274"/>
                  </a:cubicBezTo>
                  <a:cubicBezTo>
                    <a:pt x="1913" y="2749"/>
                    <a:pt x="2750" y="2237"/>
                    <a:pt x="2887" y="1425"/>
                  </a:cubicBezTo>
                  <a:cubicBezTo>
                    <a:pt x="2900" y="1325"/>
                    <a:pt x="3087" y="1337"/>
                    <a:pt x="3075" y="1450"/>
                  </a:cubicBezTo>
                  <a:cubicBezTo>
                    <a:pt x="3000" y="2324"/>
                    <a:pt x="2075" y="2937"/>
                    <a:pt x="1250" y="2549"/>
                  </a:cubicBezTo>
                  <a:cubicBezTo>
                    <a:pt x="351" y="2137"/>
                    <a:pt x="1" y="912"/>
                    <a:pt x="501" y="75"/>
                  </a:cubicBezTo>
                  <a:cubicBezTo>
                    <a:pt x="550" y="0"/>
                    <a:pt x="663" y="75"/>
                    <a:pt x="6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>
              <a:extLst>
                <a:ext uri="{FF2B5EF4-FFF2-40B4-BE49-F238E27FC236}">
                  <a16:creationId xmlns:a16="http://schemas.microsoft.com/office/drawing/2014/main" id="{784122F6-254D-C5E2-6E8A-181A8B7B377E}"/>
                </a:ext>
              </a:extLst>
            </p:cNvPr>
            <p:cNvSpPr/>
            <p:nvPr/>
          </p:nvSpPr>
          <p:spPr>
            <a:xfrm>
              <a:off x="819525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13"/>
                    <a:pt x="0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>
              <a:extLst>
                <a:ext uri="{FF2B5EF4-FFF2-40B4-BE49-F238E27FC236}">
                  <a16:creationId xmlns:a16="http://schemas.microsoft.com/office/drawing/2014/main" id="{07D81E7D-D126-D4D9-2F0A-615DE6B7EC66}"/>
                </a:ext>
              </a:extLst>
            </p:cNvPr>
            <p:cNvSpPr/>
            <p:nvPr/>
          </p:nvSpPr>
          <p:spPr>
            <a:xfrm>
              <a:off x="641450" y="4121350"/>
              <a:ext cx="103750" cy="206550"/>
            </a:xfrm>
            <a:custGeom>
              <a:avLst/>
              <a:gdLst/>
              <a:ahLst/>
              <a:cxnLst/>
              <a:rect l="l" t="t" r="r" b="b"/>
              <a:pathLst>
                <a:path w="4150" h="8262" extrusionOk="0">
                  <a:moveTo>
                    <a:pt x="163" y="101"/>
                  </a:moveTo>
                  <a:cubicBezTo>
                    <a:pt x="450" y="1288"/>
                    <a:pt x="975" y="2400"/>
                    <a:pt x="1712" y="3375"/>
                  </a:cubicBezTo>
                  <a:cubicBezTo>
                    <a:pt x="2237" y="4087"/>
                    <a:pt x="2937" y="4737"/>
                    <a:pt x="3299" y="5562"/>
                  </a:cubicBezTo>
                  <a:cubicBezTo>
                    <a:pt x="3699" y="6474"/>
                    <a:pt x="3699" y="7436"/>
                    <a:pt x="3012" y="8199"/>
                  </a:cubicBezTo>
                  <a:cubicBezTo>
                    <a:pt x="2949" y="8261"/>
                    <a:pt x="2825" y="8174"/>
                    <a:pt x="2875" y="8086"/>
                  </a:cubicBezTo>
                  <a:cubicBezTo>
                    <a:pt x="4149" y="6212"/>
                    <a:pt x="2387" y="4725"/>
                    <a:pt x="1375" y="3275"/>
                  </a:cubicBezTo>
                  <a:cubicBezTo>
                    <a:pt x="725" y="2325"/>
                    <a:pt x="263" y="1263"/>
                    <a:pt x="13" y="138"/>
                  </a:cubicBezTo>
                  <a:cubicBezTo>
                    <a:pt x="0" y="38"/>
                    <a:pt x="138" y="1"/>
                    <a:pt x="1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>
              <a:extLst>
                <a:ext uri="{FF2B5EF4-FFF2-40B4-BE49-F238E27FC236}">
                  <a16:creationId xmlns:a16="http://schemas.microsoft.com/office/drawing/2014/main" id="{7D4DCBBB-1E98-3066-38D0-E231D745AB7B}"/>
                </a:ext>
              </a:extLst>
            </p:cNvPr>
            <p:cNvSpPr/>
            <p:nvPr/>
          </p:nvSpPr>
          <p:spPr>
            <a:xfrm>
              <a:off x="646450" y="3978900"/>
              <a:ext cx="81250" cy="88750"/>
            </a:xfrm>
            <a:custGeom>
              <a:avLst/>
              <a:gdLst/>
              <a:ahLst/>
              <a:cxnLst/>
              <a:rect l="l" t="t" r="r" b="b"/>
              <a:pathLst>
                <a:path w="3250" h="3550" extrusionOk="0">
                  <a:moveTo>
                    <a:pt x="488" y="163"/>
                  </a:moveTo>
                  <a:cubicBezTo>
                    <a:pt x="263" y="1138"/>
                    <a:pt x="163" y="2500"/>
                    <a:pt x="1175" y="3112"/>
                  </a:cubicBezTo>
                  <a:cubicBezTo>
                    <a:pt x="1650" y="3375"/>
                    <a:pt x="2237" y="3287"/>
                    <a:pt x="2625" y="2900"/>
                  </a:cubicBezTo>
                  <a:cubicBezTo>
                    <a:pt x="2924" y="2575"/>
                    <a:pt x="3249" y="1250"/>
                    <a:pt x="2475" y="1163"/>
                  </a:cubicBezTo>
                  <a:cubicBezTo>
                    <a:pt x="2387" y="1163"/>
                    <a:pt x="2387" y="1025"/>
                    <a:pt x="2475" y="1038"/>
                  </a:cubicBezTo>
                  <a:cubicBezTo>
                    <a:pt x="3012" y="1088"/>
                    <a:pt x="3187" y="1762"/>
                    <a:pt x="3137" y="2237"/>
                  </a:cubicBezTo>
                  <a:cubicBezTo>
                    <a:pt x="3062" y="2850"/>
                    <a:pt x="2587" y="3350"/>
                    <a:pt x="1975" y="3450"/>
                  </a:cubicBezTo>
                  <a:cubicBezTo>
                    <a:pt x="1325" y="3550"/>
                    <a:pt x="813" y="3187"/>
                    <a:pt x="488" y="2650"/>
                  </a:cubicBezTo>
                  <a:cubicBezTo>
                    <a:pt x="0" y="1850"/>
                    <a:pt x="113" y="988"/>
                    <a:pt x="313" y="113"/>
                  </a:cubicBezTo>
                  <a:cubicBezTo>
                    <a:pt x="338" y="0"/>
                    <a:pt x="513" y="50"/>
                    <a:pt x="488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>
              <a:extLst>
                <a:ext uri="{FF2B5EF4-FFF2-40B4-BE49-F238E27FC236}">
                  <a16:creationId xmlns:a16="http://schemas.microsoft.com/office/drawing/2014/main" id="{970E68E9-C599-13BB-6C5E-3097D9961473}"/>
                </a:ext>
              </a:extLst>
            </p:cNvPr>
            <p:cNvSpPr/>
            <p:nvPr/>
          </p:nvSpPr>
          <p:spPr>
            <a:xfrm>
              <a:off x="672675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351" y="150"/>
                  </a:moveTo>
                  <a:cubicBezTo>
                    <a:pt x="263" y="462"/>
                    <a:pt x="301" y="787"/>
                    <a:pt x="613" y="962"/>
                  </a:cubicBezTo>
                  <a:cubicBezTo>
                    <a:pt x="813" y="1137"/>
                    <a:pt x="1026" y="1087"/>
                    <a:pt x="1263" y="800"/>
                  </a:cubicBezTo>
                  <a:cubicBezTo>
                    <a:pt x="1301" y="675"/>
                    <a:pt x="1288" y="537"/>
                    <a:pt x="1213" y="425"/>
                  </a:cubicBezTo>
                  <a:cubicBezTo>
                    <a:pt x="1101" y="350"/>
                    <a:pt x="1201" y="175"/>
                    <a:pt x="1326" y="250"/>
                  </a:cubicBezTo>
                  <a:cubicBezTo>
                    <a:pt x="1750" y="512"/>
                    <a:pt x="1413" y="1212"/>
                    <a:pt x="976" y="1262"/>
                  </a:cubicBezTo>
                  <a:cubicBezTo>
                    <a:pt x="326" y="1337"/>
                    <a:pt x="1" y="637"/>
                    <a:pt x="201" y="100"/>
                  </a:cubicBezTo>
                  <a:cubicBezTo>
                    <a:pt x="226" y="0"/>
                    <a:pt x="376" y="38"/>
                    <a:pt x="351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>
              <a:extLst>
                <a:ext uri="{FF2B5EF4-FFF2-40B4-BE49-F238E27FC236}">
                  <a16:creationId xmlns:a16="http://schemas.microsoft.com/office/drawing/2014/main" id="{FE4F779B-DDD2-1009-1A4E-058F73685CE3}"/>
                </a:ext>
              </a:extLst>
            </p:cNvPr>
            <p:cNvSpPr/>
            <p:nvPr/>
          </p:nvSpPr>
          <p:spPr>
            <a:xfrm>
              <a:off x="692375" y="4315375"/>
              <a:ext cx="32200" cy="31900"/>
            </a:xfrm>
            <a:custGeom>
              <a:avLst/>
              <a:gdLst/>
              <a:ahLst/>
              <a:cxnLst/>
              <a:rect l="l" t="t" r="r" b="b"/>
              <a:pathLst>
                <a:path w="1288" h="1276" extrusionOk="0">
                  <a:moveTo>
                    <a:pt x="838" y="463"/>
                  </a:moveTo>
                  <a:lnTo>
                    <a:pt x="838" y="463"/>
                  </a:lnTo>
                  <a:cubicBezTo>
                    <a:pt x="825" y="375"/>
                    <a:pt x="937" y="325"/>
                    <a:pt x="987" y="388"/>
                  </a:cubicBezTo>
                  <a:cubicBezTo>
                    <a:pt x="1287" y="800"/>
                    <a:pt x="663" y="1275"/>
                    <a:pt x="338" y="863"/>
                  </a:cubicBezTo>
                  <a:cubicBezTo>
                    <a:pt x="0" y="438"/>
                    <a:pt x="575" y="0"/>
                    <a:pt x="937" y="325"/>
                  </a:cubicBezTo>
                  <a:cubicBezTo>
                    <a:pt x="1012" y="388"/>
                    <a:pt x="912" y="488"/>
                    <a:pt x="8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>
              <a:extLst>
                <a:ext uri="{FF2B5EF4-FFF2-40B4-BE49-F238E27FC236}">
                  <a16:creationId xmlns:a16="http://schemas.microsoft.com/office/drawing/2014/main" id="{8CFE6BD8-795D-FCA4-3590-183291D1CD90}"/>
                </a:ext>
              </a:extLst>
            </p:cNvPr>
            <p:cNvSpPr/>
            <p:nvPr/>
          </p:nvSpPr>
          <p:spPr>
            <a:xfrm>
              <a:off x="675500" y="419385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0" y="50"/>
                  </a:moveTo>
                  <a:cubicBezTo>
                    <a:pt x="1338" y="1412"/>
                    <a:pt x="2825" y="2175"/>
                    <a:pt x="4437" y="2924"/>
                  </a:cubicBezTo>
                  <a:cubicBezTo>
                    <a:pt x="4524" y="2962"/>
                    <a:pt x="4462" y="3099"/>
                    <a:pt x="4374" y="3074"/>
                  </a:cubicBezTo>
                  <a:cubicBezTo>
                    <a:pt x="2675" y="2562"/>
                    <a:pt x="1163" y="1550"/>
                    <a:pt x="63" y="150"/>
                  </a:cubicBezTo>
                  <a:cubicBezTo>
                    <a:pt x="0" y="88"/>
                    <a:pt x="100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>
              <a:extLst>
                <a:ext uri="{FF2B5EF4-FFF2-40B4-BE49-F238E27FC236}">
                  <a16:creationId xmlns:a16="http://schemas.microsoft.com/office/drawing/2014/main" id="{20FFE9DF-409A-3A69-30FD-E3BC29F72FC4}"/>
                </a:ext>
              </a:extLst>
            </p:cNvPr>
            <p:cNvSpPr/>
            <p:nvPr/>
          </p:nvSpPr>
          <p:spPr>
            <a:xfrm>
              <a:off x="776725" y="4256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388"/>
                  </a:moveTo>
                  <a:cubicBezTo>
                    <a:pt x="750" y="1"/>
                    <a:pt x="1300" y="538"/>
                    <a:pt x="925" y="888"/>
                  </a:cubicBezTo>
                  <a:cubicBezTo>
                    <a:pt x="550" y="1238"/>
                    <a:pt x="0" y="600"/>
                    <a:pt x="450" y="350"/>
                  </a:cubicBezTo>
                  <a:cubicBezTo>
                    <a:pt x="550" y="313"/>
                    <a:pt x="638" y="425"/>
                    <a:pt x="563" y="500"/>
                  </a:cubicBezTo>
                  <a:lnTo>
                    <a:pt x="500" y="500"/>
                  </a:lnTo>
                  <a:cubicBezTo>
                    <a:pt x="425" y="563"/>
                    <a:pt x="325" y="463"/>
                    <a:pt x="388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>
              <a:extLst>
                <a:ext uri="{FF2B5EF4-FFF2-40B4-BE49-F238E27FC236}">
                  <a16:creationId xmlns:a16="http://schemas.microsoft.com/office/drawing/2014/main" id="{1BABE131-4B62-006D-4790-48F073C05BE9}"/>
                </a:ext>
              </a:extLst>
            </p:cNvPr>
            <p:cNvSpPr/>
            <p:nvPr/>
          </p:nvSpPr>
          <p:spPr>
            <a:xfrm>
              <a:off x="793900" y="4233200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126" y="26"/>
                  </a:moveTo>
                  <a:cubicBezTo>
                    <a:pt x="176" y="26"/>
                    <a:pt x="238" y="13"/>
                    <a:pt x="288" y="13"/>
                  </a:cubicBezTo>
                  <a:cubicBezTo>
                    <a:pt x="376" y="1"/>
                    <a:pt x="388" y="113"/>
                    <a:pt x="338" y="163"/>
                  </a:cubicBezTo>
                  <a:cubicBezTo>
                    <a:pt x="276" y="213"/>
                    <a:pt x="201" y="238"/>
                    <a:pt x="126" y="226"/>
                  </a:cubicBezTo>
                  <a:cubicBezTo>
                    <a:pt x="1" y="226"/>
                    <a:pt x="1" y="26"/>
                    <a:pt x="126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>
              <a:extLst>
                <a:ext uri="{FF2B5EF4-FFF2-40B4-BE49-F238E27FC236}">
                  <a16:creationId xmlns:a16="http://schemas.microsoft.com/office/drawing/2014/main" id="{4918AD2D-B39C-3EE9-FCB9-EB1DC1DD6DD5}"/>
                </a:ext>
              </a:extLst>
            </p:cNvPr>
            <p:cNvSpPr/>
            <p:nvPr/>
          </p:nvSpPr>
          <p:spPr>
            <a:xfrm>
              <a:off x="76422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5" y="250"/>
                  </a:moveTo>
                  <a:cubicBezTo>
                    <a:pt x="50" y="163"/>
                    <a:pt x="100" y="88"/>
                    <a:pt x="163" y="38"/>
                  </a:cubicBezTo>
                  <a:cubicBezTo>
                    <a:pt x="213" y="0"/>
                    <a:pt x="275" y="38"/>
                    <a:pt x="263" y="100"/>
                  </a:cubicBezTo>
                  <a:cubicBezTo>
                    <a:pt x="250" y="175"/>
                    <a:pt x="225" y="250"/>
                    <a:pt x="188" y="313"/>
                  </a:cubicBezTo>
                  <a:cubicBezTo>
                    <a:pt x="138" y="400"/>
                    <a:pt x="0" y="338"/>
                    <a:pt x="25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>
              <a:extLst>
                <a:ext uri="{FF2B5EF4-FFF2-40B4-BE49-F238E27FC236}">
                  <a16:creationId xmlns:a16="http://schemas.microsoft.com/office/drawing/2014/main" id="{825DF8FC-E165-439E-0A5D-C8873996B766}"/>
                </a:ext>
              </a:extLst>
            </p:cNvPr>
            <p:cNvSpPr/>
            <p:nvPr/>
          </p:nvSpPr>
          <p:spPr>
            <a:xfrm>
              <a:off x="634250" y="4091375"/>
              <a:ext cx="27850" cy="156850"/>
            </a:xfrm>
            <a:custGeom>
              <a:avLst/>
              <a:gdLst/>
              <a:ahLst/>
              <a:cxnLst/>
              <a:rect l="l" t="t" r="r" b="b"/>
              <a:pathLst>
                <a:path w="1114" h="6274" extrusionOk="0">
                  <a:moveTo>
                    <a:pt x="188" y="100"/>
                  </a:moveTo>
                  <a:cubicBezTo>
                    <a:pt x="251" y="1375"/>
                    <a:pt x="501" y="2600"/>
                    <a:pt x="776" y="3837"/>
                  </a:cubicBezTo>
                  <a:cubicBezTo>
                    <a:pt x="963" y="4649"/>
                    <a:pt x="1113" y="5361"/>
                    <a:pt x="801" y="6161"/>
                  </a:cubicBezTo>
                  <a:cubicBezTo>
                    <a:pt x="751" y="6274"/>
                    <a:pt x="588" y="6236"/>
                    <a:pt x="613" y="6111"/>
                  </a:cubicBezTo>
                  <a:cubicBezTo>
                    <a:pt x="926" y="4936"/>
                    <a:pt x="488" y="3812"/>
                    <a:pt x="263" y="2650"/>
                  </a:cubicBezTo>
                  <a:cubicBezTo>
                    <a:pt x="88" y="1812"/>
                    <a:pt x="1" y="963"/>
                    <a:pt x="13" y="100"/>
                  </a:cubicBezTo>
                  <a:cubicBezTo>
                    <a:pt x="26" y="0"/>
                    <a:pt x="176" y="0"/>
                    <a:pt x="18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>
              <a:extLst>
                <a:ext uri="{FF2B5EF4-FFF2-40B4-BE49-F238E27FC236}">
                  <a16:creationId xmlns:a16="http://schemas.microsoft.com/office/drawing/2014/main" id="{4CEBD67A-3541-916C-0733-FCB8FD4DC34C}"/>
                </a:ext>
              </a:extLst>
            </p:cNvPr>
            <p:cNvSpPr/>
            <p:nvPr/>
          </p:nvSpPr>
          <p:spPr>
            <a:xfrm>
              <a:off x="634250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813" y="351"/>
                  </a:moveTo>
                  <a:cubicBezTo>
                    <a:pt x="1251" y="776"/>
                    <a:pt x="526" y="1325"/>
                    <a:pt x="238" y="851"/>
                  </a:cubicBezTo>
                  <a:cubicBezTo>
                    <a:pt x="1" y="476"/>
                    <a:pt x="663" y="1"/>
                    <a:pt x="813" y="476"/>
                  </a:cubicBezTo>
                  <a:cubicBezTo>
                    <a:pt x="826" y="563"/>
                    <a:pt x="726" y="626"/>
                    <a:pt x="663" y="563"/>
                  </a:cubicBezTo>
                  <a:lnTo>
                    <a:pt x="688" y="451"/>
                  </a:lnTo>
                  <a:cubicBezTo>
                    <a:pt x="638" y="363"/>
                    <a:pt x="751" y="276"/>
                    <a:pt x="813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>
              <a:extLst>
                <a:ext uri="{FF2B5EF4-FFF2-40B4-BE49-F238E27FC236}">
                  <a16:creationId xmlns:a16="http://schemas.microsoft.com/office/drawing/2014/main" id="{BD76AF0E-A7E4-C27C-43F4-D7CBF8801DB6}"/>
                </a:ext>
              </a:extLst>
            </p:cNvPr>
            <p:cNvSpPr/>
            <p:nvPr/>
          </p:nvSpPr>
          <p:spPr>
            <a:xfrm>
              <a:off x="691750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0" y="263"/>
                  </a:moveTo>
                  <a:cubicBezTo>
                    <a:pt x="213" y="900"/>
                    <a:pt x="263" y="1937"/>
                    <a:pt x="463" y="2724"/>
                  </a:cubicBezTo>
                  <a:cubicBezTo>
                    <a:pt x="488" y="2837"/>
                    <a:pt x="325" y="2912"/>
                    <a:pt x="263" y="2812"/>
                  </a:cubicBezTo>
                  <a:cubicBezTo>
                    <a:pt x="0" y="2387"/>
                    <a:pt x="38" y="1687"/>
                    <a:pt x="100" y="1225"/>
                  </a:cubicBezTo>
                  <a:cubicBezTo>
                    <a:pt x="150" y="800"/>
                    <a:pt x="350" y="413"/>
                    <a:pt x="638" y="100"/>
                  </a:cubicBezTo>
                  <a:cubicBezTo>
                    <a:pt x="750" y="0"/>
                    <a:pt x="900" y="163"/>
                    <a:pt x="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>
              <a:extLst>
                <a:ext uri="{FF2B5EF4-FFF2-40B4-BE49-F238E27FC236}">
                  <a16:creationId xmlns:a16="http://schemas.microsoft.com/office/drawing/2014/main" id="{9F606E6B-88B6-BE24-EAE7-5AD72124C4AE}"/>
                </a:ext>
              </a:extLst>
            </p:cNvPr>
            <p:cNvSpPr/>
            <p:nvPr/>
          </p:nvSpPr>
          <p:spPr>
            <a:xfrm>
              <a:off x="6976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76" y="2612"/>
                  </a:moveTo>
                  <a:cubicBezTo>
                    <a:pt x="763" y="2063"/>
                    <a:pt x="501" y="888"/>
                    <a:pt x="388" y="176"/>
                  </a:cubicBezTo>
                  <a:cubicBezTo>
                    <a:pt x="376" y="76"/>
                    <a:pt x="501" y="1"/>
                    <a:pt x="563" y="101"/>
                  </a:cubicBezTo>
                  <a:cubicBezTo>
                    <a:pt x="938" y="800"/>
                    <a:pt x="875" y="2238"/>
                    <a:pt x="188" y="2750"/>
                  </a:cubicBezTo>
                  <a:cubicBezTo>
                    <a:pt x="113" y="2825"/>
                    <a:pt x="1" y="2675"/>
                    <a:pt x="76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>
              <a:extLst>
                <a:ext uri="{FF2B5EF4-FFF2-40B4-BE49-F238E27FC236}">
                  <a16:creationId xmlns:a16="http://schemas.microsoft.com/office/drawing/2014/main" id="{B4012B41-EE4F-4A25-2FB5-436201EDEC55}"/>
                </a:ext>
              </a:extLst>
            </p:cNvPr>
            <p:cNvSpPr/>
            <p:nvPr/>
          </p:nvSpPr>
          <p:spPr>
            <a:xfrm>
              <a:off x="649250" y="4142600"/>
              <a:ext cx="56900" cy="18150"/>
            </a:xfrm>
            <a:custGeom>
              <a:avLst/>
              <a:gdLst/>
              <a:ahLst/>
              <a:cxnLst/>
              <a:rect l="l" t="t" r="r" b="b"/>
              <a:pathLst>
                <a:path w="2276" h="726" extrusionOk="0">
                  <a:moveTo>
                    <a:pt x="126" y="238"/>
                  </a:moveTo>
                  <a:cubicBezTo>
                    <a:pt x="800" y="1"/>
                    <a:pt x="1550" y="88"/>
                    <a:pt x="2163" y="476"/>
                  </a:cubicBezTo>
                  <a:cubicBezTo>
                    <a:pt x="2275" y="538"/>
                    <a:pt x="2175" y="726"/>
                    <a:pt x="2050" y="663"/>
                  </a:cubicBezTo>
                  <a:cubicBezTo>
                    <a:pt x="1475" y="326"/>
                    <a:pt x="800" y="238"/>
                    <a:pt x="176" y="413"/>
                  </a:cubicBezTo>
                  <a:cubicBezTo>
                    <a:pt x="51" y="438"/>
                    <a:pt x="1" y="263"/>
                    <a:pt x="126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>
              <a:extLst>
                <a:ext uri="{FF2B5EF4-FFF2-40B4-BE49-F238E27FC236}">
                  <a16:creationId xmlns:a16="http://schemas.microsoft.com/office/drawing/2014/main" id="{826D4A5F-2C73-1B5E-0F2B-25C2615BA053}"/>
                </a:ext>
              </a:extLst>
            </p:cNvPr>
            <p:cNvSpPr/>
            <p:nvPr/>
          </p:nvSpPr>
          <p:spPr>
            <a:xfrm>
              <a:off x="6495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2112" y="400"/>
                  </a:moveTo>
                  <a:cubicBezTo>
                    <a:pt x="1762" y="538"/>
                    <a:pt x="0" y="850"/>
                    <a:pt x="125" y="63"/>
                  </a:cubicBezTo>
                  <a:cubicBezTo>
                    <a:pt x="125" y="25"/>
                    <a:pt x="175" y="0"/>
                    <a:pt x="213" y="13"/>
                  </a:cubicBezTo>
                  <a:cubicBezTo>
                    <a:pt x="463" y="113"/>
                    <a:pt x="638" y="250"/>
                    <a:pt x="912" y="300"/>
                  </a:cubicBezTo>
                  <a:cubicBezTo>
                    <a:pt x="1300" y="363"/>
                    <a:pt x="1687" y="313"/>
                    <a:pt x="2062" y="188"/>
                  </a:cubicBezTo>
                  <a:cubicBezTo>
                    <a:pt x="2200" y="138"/>
                    <a:pt x="2250" y="338"/>
                    <a:pt x="2112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>
              <a:extLst>
                <a:ext uri="{FF2B5EF4-FFF2-40B4-BE49-F238E27FC236}">
                  <a16:creationId xmlns:a16="http://schemas.microsoft.com/office/drawing/2014/main" id="{1773D657-574B-DBAD-1FCF-44BCC4B07183}"/>
                </a:ext>
              </a:extLst>
            </p:cNvPr>
            <p:cNvSpPr/>
            <p:nvPr/>
          </p:nvSpPr>
          <p:spPr>
            <a:xfrm>
              <a:off x="710800" y="3810500"/>
              <a:ext cx="26575" cy="82825"/>
            </a:xfrm>
            <a:custGeom>
              <a:avLst/>
              <a:gdLst/>
              <a:ahLst/>
              <a:cxnLst/>
              <a:rect l="l" t="t" r="r" b="b"/>
              <a:pathLst>
                <a:path w="1063" h="3313" extrusionOk="0">
                  <a:moveTo>
                    <a:pt x="363" y="151"/>
                  </a:moveTo>
                  <a:cubicBezTo>
                    <a:pt x="300" y="713"/>
                    <a:pt x="338" y="1275"/>
                    <a:pt x="475" y="1813"/>
                  </a:cubicBezTo>
                  <a:cubicBezTo>
                    <a:pt x="600" y="2300"/>
                    <a:pt x="888" y="2713"/>
                    <a:pt x="1050" y="3175"/>
                  </a:cubicBezTo>
                  <a:cubicBezTo>
                    <a:pt x="1063" y="3262"/>
                    <a:pt x="975" y="3312"/>
                    <a:pt x="913" y="3262"/>
                  </a:cubicBezTo>
                  <a:cubicBezTo>
                    <a:pt x="138" y="2500"/>
                    <a:pt x="1" y="1138"/>
                    <a:pt x="150" y="126"/>
                  </a:cubicBezTo>
                  <a:cubicBezTo>
                    <a:pt x="163" y="1"/>
                    <a:pt x="375" y="26"/>
                    <a:pt x="36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>
              <a:extLst>
                <a:ext uri="{FF2B5EF4-FFF2-40B4-BE49-F238E27FC236}">
                  <a16:creationId xmlns:a16="http://schemas.microsoft.com/office/drawing/2014/main" id="{F5C761B3-3C78-1906-9576-14D7BD317D9A}"/>
                </a:ext>
              </a:extLst>
            </p:cNvPr>
            <p:cNvSpPr/>
            <p:nvPr/>
          </p:nvSpPr>
          <p:spPr>
            <a:xfrm>
              <a:off x="715475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788" y="3824"/>
                  </a:moveTo>
                  <a:cubicBezTo>
                    <a:pt x="901" y="3150"/>
                    <a:pt x="1013" y="2450"/>
                    <a:pt x="851" y="1775"/>
                  </a:cubicBezTo>
                  <a:cubicBezTo>
                    <a:pt x="713" y="1225"/>
                    <a:pt x="401" y="738"/>
                    <a:pt x="88" y="263"/>
                  </a:cubicBezTo>
                  <a:cubicBezTo>
                    <a:pt x="1" y="125"/>
                    <a:pt x="226" y="0"/>
                    <a:pt x="313" y="138"/>
                  </a:cubicBezTo>
                  <a:cubicBezTo>
                    <a:pt x="688" y="700"/>
                    <a:pt x="1038" y="1288"/>
                    <a:pt x="1138" y="1975"/>
                  </a:cubicBezTo>
                  <a:cubicBezTo>
                    <a:pt x="1238" y="2612"/>
                    <a:pt x="1113" y="3262"/>
                    <a:pt x="1001" y="3887"/>
                  </a:cubicBezTo>
                  <a:cubicBezTo>
                    <a:pt x="976" y="4024"/>
                    <a:pt x="776" y="3962"/>
                    <a:pt x="78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>
              <a:extLst>
                <a:ext uri="{FF2B5EF4-FFF2-40B4-BE49-F238E27FC236}">
                  <a16:creationId xmlns:a16="http://schemas.microsoft.com/office/drawing/2014/main" id="{B7443A7A-359C-EBA6-41DA-2812E5B74CE1}"/>
                </a:ext>
              </a:extLst>
            </p:cNvPr>
            <p:cNvSpPr/>
            <p:nvPr/>
          </p:nvSpPr>
          <p:spPr>
            <a:xfrm>
              <a:off x="894500" y="4197600"/>
              <a:ext cx="8475" cy="8150"/>
            </a:xfrm>
            <a:custGeom>
              <a:avLst/>
              <a:gdLst/>
              <a:ahLst/>
              <a:cxnLst/>
              <a:rect l="l" t="t" r="r" b="b"/>
              <a:pathLst>
                <a:path w="339" h="326" extrusionOk="0">
                  <a:moveTo>
                    <a:pt x="238" y="313"/>
                  </a:moveTo>
                  <a:cubicBezTo>
                    <a:pt x="151" y="325"/>
                    <a:pt x="76" y="288"/>
                    <a:pt x="26" y="213"/>
                  </a:cubicBezTo>
                  <a:cubicBezTo>
                    <a:pt x="1" y="200"/>
                    <a:pt x="1" y="163"/>
                    <a:pt x="1" y="138"/>
                  </a:cubicBezTo>
                  <a:lnTo>
                    <a:pt x="38" y="50"/>
                  </a:lnTo>
                  <a:cubicBezTo>
                    <a:pt x="38" y="13"/>
                    <a:pt x="101" y="0"/>
                    <a:pt x="126" y="38"/>
                  </a:cubicBezTo>
                  <a:lnTo>
                    <a:pt x="263" y="175"/>
                  </a:lnTo>
                  <a:cubicBezTo>
                    <a:pt x="338" y="200"/>
                    <a:pt x="326" y="325"/>
                    <a:pt x="23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>
              <a:extLst>
                <a:ext uri="{FF2B5EF4-FFF2-40B4-BE49-F238E27FC236}">
                  <a16:creationId xmlns:a16="http://schemas.microsoft.com/office/drawing/2014/main" id="{B3B04DB6-D545-00B4-D6CB-91202D87BE53}"/>
                </a:ext>
              </a:extLst>
            </p:cNvPr>
            <p:cNvSpPr/>
            <p:nvPr/>
          </p:nvSpPr>
          <p:spPr>
            <a:xfrm>
              <a:off x="900450" y="4190725"/>
              <a:ext cx="59050" cy="15025"/>
            </a:xfrm>
            <a:custGeom>
              <a:avLst/>
              <a:gdLst/>
              <a:ahLst/>
              <a:cxnLst/>
              <a:rect l="l" t="t" r="r" b="b"/>
              <a:pathLst>
                <a:path w="2362" h="601" extrusionOk="0">
                  <a:moveTo>
                    <a:pt x="63" y="475"/>
                  </a:moveTo>
                  <a:cubicBezTo>
                    <a:pt x="737" y="138"/>
                    <a:pt x="1537" y="0"/>
                    <a:pt x="2274" y="225"/>
                  </a:cubicBezTo>
                  <a:cubicBezTo>
                    <a:pt x="2362" y="250"/>
                    <a:pt x="2349" y="413"/>
                    <a:pt x="2249" y="400"/>
                  </a:cubicBezTo>
                  <a:cubicBezTo>
                    <a:pt x="1500" y="313"/>
                    <a:pt x="825" y="313"/>
                    <a:pt x="113" y="588"/>
                  </a:cubicBezTo>
                  <a:cubicBezTo>
                    <a:pt x="50" y="600"/>
                    <a:pt x="0" y="500"/>
                    <a:pt x="63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>
              <a:extLst>
                <a:ext uri="{FF2B5EF4-FFF2-40B4-BE49-F238E27FC236}">
                  <a16:creationId xmlns:a16="http://schemas.microsoft.com/office/drawing/2014/main" id="{DD25048A-AA0D-D658-C8A6-4937EF5A56A4}"/>
                </a:ext>
              </a:extLst>
            </p:cNvPr>
            <p:cNvSpPr/>
            <p:nvPr/>
          </p:nvSpPr>
          <p:spPr>
            <a:xfrm>
              <a:off x="934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825" y="613"/>
                  </a:moveTo>
                  <a:cubicBezTo>
                    <a:pt x="613" y="351"/>
                    <a:pt x="376" y="276"/>
                    <a:pt x="76" y="163"/>
                  </a:cubicBezTo>
                  <a:cubicBezTo>
                    <a:pt x="1" y="126"/>
                    <a:pt x="13" y="1"/>
                    <a:pt x="101" y="1"/>
                  </a:cubicBezTo>
                  <a:cubicBezTo>
                    <a:pt x="451" y="26"/>
                    <a:pt x="763" y="201"/>
                    <a:pt x="963" y="501"/>
                  </a:cubicBezTo>
                  <a:cubicBezTo>
                    <a:pt x="1013" y="576"/>
                    <a:pt x="888" y="676"/>
                    <a:pt x="825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>
              <a:extLst>
                <a:ext uri="{FF2B5EF4-FFF2-40B4-BE49-F238E27FC236}">
                  <a16:creationId xmlns:a16="http://schemas.microsoft.com/office/drawing/2014/main" id="{3B643159-CBA4-3137-F0D2-2067854A6218}"/>
                </a:ext>
              </a:extLst>
            </p:cNvPr>
            <p:cNvSpPr/>
            <p:nvPr/>
          </p:nvSpPr>
          <p:spPr>
            <a:xfrm>
              <a:off x="893875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38" y="2075"/>
                  </a:moveTo>
                  <a:cubicBezTo>
                    <a:pt x="213" y="1775"/>
                    <a:pt x="363" y="1462"/>
                    <a:pt x="488" y="1125"/>
                  </a:cubicBezTo>
                  <a:cubicBezTo>
                    <a:pt x="600" y="775"/>
                    <a:pt x="538" y="475"/>
                    <a:pt x="488" y="125"/>
                  </a:cubicBezTo>
                  <a:cubicBezTo>
                    <a:pt x="475" y="25"/>
                    <a:pt x="613" y="0"/>
                    <a:pt x="638" y="75"/>
                  </a:cubicBezTo>
                  <a:cubicBezTo>
                    <a:pt x="1063" y="775"/>
                    <a:pt x="600" y="1612"/>
                    <a:pt x="126" y="2162"/>
                  </a:cubicBezTo>
                  <a:cubicBezTo>
                    <a:pt x="76" y="2212"/>
                    <a:pt x="1" y="2137"/>
                    <a:pt x="26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>
              <a:extLst>
                <a:ext uri="{FF2B5EF4-FFF2-40B4-BE49-F238E27FC236}">
                  <a16:creationId xmlns:a16="http://schemas.microsoft.com/office/drawing/2014/main" id="{76C539F8-F57B-F971-5A40-2108E72F46EF}"/>
                </a:ext>
              </a:extLst>
            </p:cNvPr>
            <p:cNvSpPr/>
            <p:nvPr/>
          </p:nvSpPr>
          <p:spPr>
            <a:xfrm>
              <a:off x="9045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00" y="138"/>
                  </a:moveTo>
                  <a:cubicBezTo>
                    <a:pt x="563" y="450"/>
                    <a:pt x="675" y="875"/>
                    <a:pt x="625" y="1287"/>
                  </a:cubicBezTo>
                  <a:cubicBezTo>
                    <a:pt x="600" y="1387"/>
                    <a:pt x="463" y="1350"/>
                    <a:pt x="450" y="1262"/>
                  </a:cubicBezTo>
                  <a:cubicBezTo>
                    <a:pt x="425" y="875"/>
                    <a:pt x="375" y="575"/>
                    <a:pt x="100" y="288"/>
                  </a:cubicBezTo>
                  <a:cubicBezTo>
                    <a:pt x="1" y="150"/>
                    <a:pt x="188" y="0"/>
                    <a:pt x="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>
              <a:extLst>
                <a:ext uri="{FF2B5EF4-FFF2-40B4-BE49-F238E27FC236}">
                  <a16:creationId xmlns:a16="http://schemas.microsoft.com/office/drawing/2014/main" id="{DD683710-0439-7D3C-4854-42186FF500A3}"/>
                </a:ext>
              </a:extLst>
            </p:cNvPr>
            <p:cNvSpPr/>
            <p:nvPr/>
          </p:nvSpPr>
          <p:spPr>
            <a:xfrm>
              <a:off x="915425" y="4169150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113" y="238"/>
                  </a:moveTo>
                  <a:cubicBezTo>
                    <a:pt x="338" y="176"/>
                    <a:pt x="538" y="76"/>
                    <a:pt x="763" y="26"/>
                  </a:cubicBezTo>
                  <a:cubicBezTo>
                    <a:pt x="851" y="1"/>
                    <a:pt x="901" y="113"/>
                    <a:pt x="826" y="163"/>
                  </a:cubicBezTo>
                  <a:cubicBezTo>
                    <a:pt x="626" y="288"/>
                    <a:pt x="401" y="376"/>
                    <a:pt x="163" y="426"/>
                  </a:cubicBezTo>
                  <a:cubicBezTo>
                    <a:pt x="51" y="451"/>
                    <a:pt x="1" y="276"/>
                    <a:pt x="113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>
              <a:extLst>
                <a:ext uri="{FF2B5EF4-FFF2-40B4-BE49-F238E27FC236}">
                  <a16:creationId xmlns:a16="http://schemas.microsoft.com/office/drawing/2014/main" id="{5C53B9ED-4B16-F23E-B817-996A5487064A}"/>
                </a:ext>
              </a:extLst>
            </p:cNvPr>
            <p:cNvSpPr/>
            <p:nvPr/>
          </p:nvSpPr>
          <p:spPr>
            <a:xfrm>
              <a:off x="922925" y="4169150"/>
              <a:ext cx="15975" cy="19725"/>
            </a:xfrm>
            <a:custGeom>
              <a:avLst/>
              <a:gdLst/>
              <a:ahLst/>
              <a:cxnLst/>
              <a:rect l="l" t="t" r="r" b="b"/>
              <a:pathLst>
                <a:path w="639" h="789" extrusionOk="0">
                  <a:moveTo>
                    <a:pt x="588" y="226"/>
                  </a:moveTo>
                  <a:cubicBezTo>
                    <a:pt x="488" y="413"/>
                    <a:pt x="363" y="588"/>
                    <a:pt x="213" y="726"/>
                  </a:cubicBezTo>
                  <a:cubicBezTo>
                    <a:pt x="138" y="788"/>
                    <a:pt x="1" y="701"/>
                    <a:pt x="51" y="613"/>
                  </a:cubicBezTo>
                  <a:cubicBezTo>
                    <a:pt x="163" y="438"/>
                    <a:pt x="288" y="288"/>
                    <a:pt x="401" y="126"/>
                  </a:cubicBezTo>
                  <a:cubicBezTo>
                    <a:pt x="463" y="1"/>
                    <a:pt x="638" y="101"/>
                    <a:pt x="576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>
              <a:extLst>
                <a:ext uri="{FF2B5EF4-FFF2-40B4-BE49-F238E27FC236}">
                  <a16:creationId xmlns:a16="http://schemas.microsoft.com/office/drawing/2014/main" id="{65FD0AAC-BD55-1243-B0DD-1C636ACCBBD9}"/>
                </a:ext>
              </a:extLst>
            </p:cNvPr>
            <p:cNvSpPr/>
            <p:nvPr/>
          </p:nvSpPr>
          <p:spPr>
            <a:xfrm>
              <a:off x="924500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125" y="51"/>
                  </a:moveTo>
                  <a:cubicBezTo>
                    <a:pt x="288" y="1"/>
                    <a:pt x="463" y="26"/>
                    <a:pt x="613" y="113"/>
                  </a:cubicBezTo>
                  <a:cubicBezTo>
                    <a:pt x="700" y="163"/>
                    <a:pt x="638" y="276"/>
                    <a:pt x="550" y="251"/>
                  </a:cubicBezTo>
                  <a:lnTo>
                    <a:pt x="175" y="238"/>
                  </a:lnTo>
                  <a:cubicBezTo>
                    <a:pt x="50" y="263"/>
                    <a:pt x="0" y="88"/>
                    <a:pt x="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>
              <a:extLst>
                <a:ext uri="{FF2B5EF4-FFF2-40B4-BE49-F238E27FC236}">
                  <a16:creationId xmlns:a16="http://schemas.microsoft.com/office/drawing/2014/main" id="{AA48A591-C132-C125-4C75-B801F58D7296}"/>
                </a:ext>
              </a:extLst>
            </p:cNvPr>
            <p:cNvSpPr/>
            <p:nvPr/>
          </p:nvSpPr>
          <p:spPr>
            <a:xfrm>
              <a:off x="93325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513" y="788"/>
                  </a:moveTo>
                  <a:cubicBezTo>
                    <a:pt x="0" y="675"/>
                    <a:pt x="288" y="1"/>
                    <a:pt x="713" y="101"/>
                  </a:cubicBezTo>
                  <a:cubicBezTo>
                    <a:pt x="1150" y="201"/>
                    <a:pt x="1025" y="938"/>
                    <a:pt x="525" y="788"/>
                  </a:cubicBezTo>
                  <a:cubicBezTo>
                    <a:pt x="413" y="750"/>
                    <a:pt x="425" y="588"/>
                    <a:pt x="550" y="600"/>
                  </a:cubicBezTo>
                  <a:lnTo>
                    <a:pt x="550" y="613"/>
                  </a:lnTo>
                  <a:cubicBezTo>
                    <a:pt x="663" y="650"/>
                    <a:pt x="613" y="813"/>
                    <a:pt x="50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>
              <a:extLst>
                <a:ext uri="{FF2B5EF4-FFF2-40B4-BE49-F238E27FC236}">
                  <a16:creationId xmlns:a16="http://schemas.microsoft.com/office/drawing/2014/main" id="{7DA1908D-1071-D454-9ED2-08690D32C764}"/>
                </a:ext>
              </a:extLst>
            </p:cNvPr>
            <p:cNvSpPr/>
            <p:nvPr/>
          </p:nvSpPr>
          <p:spPr>
            <a:xfrm>
              <a:off x="37012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1812" y="288"/>
                  </a:moveTo>
                  <a:cubicBezTo>
                    <a:pt x="3374" y="101"/>
                    <a:pt x="4461" y="1900"/>
                    <a:pt x="3337" y="3125"/>
                  </a:cubicBezTo>
                  <a:cubicBezTo>
                    <a:pt x="2450" y="4062"/>
                    <a:pt x="987" y="3612"/>
                    <a:pt x="88" y="2962"/>
                  </a:cubicBezTo>
                  <a:cubicBezTo>
                    <a:pt x="50" y="2937"/>
                    <a:pt x="0" y="3000"/>
                    <a:pt x="38" y="3025"/>
                  </a:cubicBezTo>
                  <a:cubicBezTo>
                    <a:pt x="1050" y="3962"/>
                    <a:pt x="2987" y="4175"/>
                    <a:pt x="3712" y="2787"/>
                  </a:cubicBezTo>
                  <a:cubicBezTo>
                    <a:pt x="4424" y="1438"/>
                    <a:pt x="3249" y="1"/>
                    <a:pt x="1812" y="176"/>
                  </a:cubicBezTo>
                  <a:cubicBezTo>
                    <a:pt x="1737" y="188"/>
                    <a:pt x="1737" y="288"/>
                    <a:pt x="1812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8">
              <a:extLst>
                <a:ext uri="{FF2B5EF4-FFF2-40B4-BE49-F238E27FC236}">
                  <a16:creationId xmlns:a16="http://schemas.microsoft.com/office/drawing/2014/main" id="{3C625BE3-E26E-241A-8154-63FC7DA989AA}"/>
                </a:ext>
              </a:extLst>
            </p:cNvPr>
            <p:cNvSpPr/>
            <p:nvPr/>
          </p:nvSpPr>
          <p:spPr>
            <a:xfrm>
              <a:off x="3442900" y="1237425"/>
              <a:ext cx="263700" cy="147175"/>
            </a:xfrm>
            <a:custGeom>
              <a:avLst/>
              <a:gdLst/>
              <a:ahLst/>
              <a:cxnLst/>
              <a:rect l="l" t="t" r="r" b="b"/>
              <a:pathLst>
                <a:path w="10548" h="5887" extrusionOk="0">
                  <a:moveTo>
                    <a:pt x="10523" y="5812"/>
                  </a:moveTo>
                  <a:cubicBezTo>
                    <a:pt x="9198" y="3937"/>
                    <a:pt x="7998" y="1513"/>
                    <a:pt x="5686" y="738"/>
                  </a:cubicBezTo>
                  <a:cubicBezTo>
                    <a:pt x="3949" y="151"/>
                    <a:pt x="1475" y="1"/>
                    <a:pt x="25" y="1263"/>
                  </a:cubicBezTo>
                  <a:cubicBezTo>
                    <a:pt x="0" y="1288"/>
                    <a:pt x="38" y="1338"/>
                    <a:pt x="75" y="1313"/>
                  </a:cubicBezTo>
                  <a:cubicBezTo>
                    <a:pt x="1700" y="113"/>
                    <a:pt x="4462" y="288"/>
                    <a:pt x="6224" y="1138"/>
                  </a:cubicBezTo>
                  <a:cubicBezTo>
                    <a:pt x="8136" y="2063"/>
                    <a:pt x="9248" y="4175"/>
                    <a:pt x="10448" y="5849"/>
                  </a:cubicBezTo>
                  <a:cubicBezTo>
                    <a:pt x="10485" y="5887"/>
                    <a:pt x="10548" y="5849"/>
                    <a:pt x="10523" y="5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8">
              <a:extLst>
                <a:ext uri="{FF2B5EF4-FFF2-40B4-BE49-F238E27FC236}">
                  <a16:creationId xmlns:a16="http://schemas.microsoft.com/office/drawing/2014/main" id="{B19C37A0-223E-843F-E300-14D508292E97}"/>
                </a:ext>
              </a:extLst>
            </p:cNvPr>
            <p:cNvSpPr/>
            <p:nvPr/>
          </p:nvSpPr>
          <p:spPr>
            <a:xfrm>
              <a:off x="3410100" y="1277100"/>
              <a:ext cx="100300" cy="85325"/>
            </a:xfrm>
            <a:custGeom>
              <a:avLst/>
              <a:gdLst/>
              <a:ahLst/>
              <a:cxnLst/>
              <a:rect l="l" t="t" r="r" b="b"/>
              <a:pathLst>
                <a:path w="4012" h="3413" extrusionOk="0">
                  <a:moveTo>
                    <a:pt x="1087" y="51"/>
                  </a:moveTo>
                  <a:cubicBezTo>
                    <a:pt x="575" y="913"/>
                    <a:pt x="388" y="2100"/>
                    <a:pt x="1225" y="2838"/>
                  </a:cubicBezTo>
                  <a:cubicBezTo>
                    <a:pt x="1700" y="3263"/>
                    <a:pt x="2837" y="3412"/>
                    <a:pt x="3387" y="2988"/>
                  </a:cubicBezTo>
                  <a:cubicBezTo>
                    <a:pt x="4012" y="2513"/>
                    <a:pt x="3924" y="1363"/>
                    <a:pt x="3187" y="1026"/>
                  </a:cubicBezTo>
                  <a:cubicBezTo>
                    <a:pt x="2749" y="826"/>
                    <a:pt x="2237" y="851"/>
                    <a:pt x="1812" y="1101"/>
                  </a:cubicBezTo>
                  <a:cubicBezTo>
                    <a:pt x="1175" y="1463"/>
                    <a:pt x="775" y="2425"/>
                    <a:pt x="25" y="2538"/>
                  </a:cubicBezTo>
                  <a:cubicBezTo>
                    <a:pt x="0" y="2538"/>
                    <a:pt x="0" y="2588"/>
                    <a:pt x="25" y="2588"/>
                  </a:cubicBezTo>
                  <a:cubicBezTo>
                    <a:pt x="438" y="2575"/>
                    <a:pt x="675" y="2300"/>
                    <a:pt x="950" y="2013"/>
                  </a:cubicBezTo>
                  <a:cubicBezTo>
                    <a:pt x="1225" y="1725"/>
                    <a:pt x="1512" y="1351"/>
                    <a:pt x="1862" y="1201"/>
                  </a:cubicBezTo>
                  <a:cubicBezTo>
                    <a:pt x="2724" y="838"/>
                    <a:pt x="3724" y="1088"/>
                    <a:pt x="3587" y="2200"/>
                  </a:cubicBezTo>
                  <a:cubicBezTo>
                    <a:pt x="3662" y="2550"/>
                    <a:pt x="3524" y="2775"/>
                    <a:pt x="3174" y="2850"/>
                  </a:cubicBezTo>
                  <a:cubicBezTo>
                    <a:pt x="3087" y="2975"/>
                    <a:pt x="2949" y="3063"/>
                    <a:pt x="2799" y="3063"/>
                  </a:cubicBezTo>
                  <a:cubicBezTo>
                    <a:pt x="2737" y="3063"/>
                    <a:pt x="2675" y="3063"/>
                    <a:pt x="2612" y="3063"/>
                  </a:cubicBezTo>
                  <a:cubicBezTo>
                    <a:pt x="2362" y="3100"/>
                    <a:pt x="2100" y="3088"/>
                    <a:pt x="1850" y="3038"/>
                  </a:cubicBezTo>
                  <a:cubicBezTo>
                    <a:pt x="488" y="2688"/>
                    <a:pt x="613" y="1038"/>
                    <a:pt x="1150" y="88"/>
                  </a:cubicBezTo>
                  <a:cubicBezTo>
                    <a:pt x="1175" y="38"/>
                    <a:pt x="1112" y="1"/>
                    <a:pt x="1087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>
              <a:extLst>
                <a:ext uri="{FF2B5EF4-FFF2-40B4-BE49-F238E27FC236}">
                  <a16:creationId xmlns:a16="http://schemas.microsoft.com/office/drawing/2014/main" id="{F67265A2-0C41-194B-42D3-744EF2A8597D}"/>
                </a:ext>
              </a:extLst>
            </p:cNvPr>
            <p:cNvSpPr/>
            <p:nvPr/>
          </p:nvSpPr>
          <p:spPr>
            <a:xfrm>
              <a:off x="3347925" y="1331775"/>
              <a:ext cx="55325" cy="13775"/>
            </a:xfrm>
            <a:custGeom>
              <a:avLst/>
              <a:gdLst/>
              <a:ahLst/>
              <a:cxnLst/>
              <a:rect l="l" t="t" r="r" b="b"/>
              <a:pathLst>
                <a:path w="2213" h="551" extrusionOk="0">
                  <a:moveTo>
                    <a:pt x="2162" y="401"/>
                  </a:moveTo>
                  <a:cubicBezTo>
                    <a:pt x="1387" y="476"/>
                    <a:pt x="775" y="251"/>
                    <a:pt x="50" y="13"/>
                  </a:cubicBezTo>
                  <a:cubicBezTo>
                    <a:pt x="13" y="1"/>
                    <a:pt x="0" y="63"/>
                    <a:pt x="25" y="76"/>
                  </a:cubicBezTo>
                  <a:cubicBezTo>
                    <a:pt x="625" y="501"/>
                    <a:pt x="1475" y="551"/>
                    <a:pt x="2162" y="476"/>
                  </a:cubicBezTo>
                  <a:cubicBezTo>
                    <a:pt x="2212" y="476"/>
                    <a:pt x="2212" y="401"/>
                    <a:pt x="2162" y="4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8">
              <a:extLst>
                <a:ext uri="{FF2B5EF4-FFF2-40B4-BE49-F238E27FC236}">
                  <a16:creationId xmlns:a16="http://schemas.microsoft.com/office/drawing/2014/main" id="{4411BB76-521A-66C8-0988-608C621057EA}"/>
                </a:ext>
              </a:extLst>
            </p:cNvPr>
            <p:cNvSpPr/>
            <p:nvPr/>
          </p:nvSpPr>
          <p:spPr>
            <a:xfrm>
              <a:off x="3593475" y="1301475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2200" y="76"/>
                  </a:moveTo>
                  <a:cubicBezTo>
                    <a:pt x="2725" y="738"/>
                    <a:pt x="3187" y="1563"/>
                    <a:pt x="2938" y="2450"/>
                  </a:cubicBezTo>
                  <a:cubicBezTo>
                    <a:pt x="2813" y="2912"/>
                    <a:pt x="2488" y="3287"/>
                    <a:pt x="2050" y="3500"/>
                  </a:cubicBezTo>
                  <a:cubicBezTo>
                    <a:pt x="1775" y="3662"/>
                    <a:pt x="1463" y="3737"/>
                    <a:pt x="1138" y="3737"/>
                  </a:cubicBezTo>
                  <a:cubicBezTo>
                    <a:pt x="413" y="3725"/>
                    <a:pt x="263" y="3300"/>
                    <a:pt x="688" y="2475"/>
                  </a:cubicBezTo>
                  <a:cubicBezTo>
                    <a:pt x="726" y="2512"/>
                    <a:pt x="788" y="2475"/>
                    <a:pt x="763" y="2425"/>
                  </a:cubicBezTo>
                  <a:cubicBezTo>
                    <a:pt x="476" y="2063"/>
                    <a:pt x="138" y="2475"/>
                    <a:pt x="88" y="2812"/>
                  </a:cubicBezTo>
                  <a:cubicBezTo>
                    <a:pt x="1" y="3487"/>
                    <a:pt x="676" y="3862"/>
                    <a:pt x="1263" y="3837"/>
                  </a:cubicBezTo>
                  <a:cubicBezTo>
                    <a:pt x="2063" y="3812"/>
                    <a:pt x="2838" y="3250"/>
                    <a:pt x="3050" y="2475"/>
                  </a:cubicBezTo>
                  <a:cubicBezTo>
                    <a:pt x="3300" y="1563"/>
                    <a:pt x="2825" y="700"/>
                    <a:pt x="2238" y="26"/>
                  </a:cubicBezTo>
                  <a:cubicBezTo>
                    <a:pt x="2213" y="1"/>
                    <a:pt x="2175" y="38"/>
                    <a:pt x="2200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8">
              <a:extLst>
                <a:ext uri="{FF2B5EF4-FFF2-40B4-BE49-F238E27FC236}">
                  <a16:creationId xmlns:a16="http://schemas.microsoft.com/office/drawing/2014/main" id="{22438B6F-7031-A376-E57B-2DC6052B43A9}"/>
                </a:ext>
              </a:extLst>
            </p:cNvPr>
            <p:cNvSpPr/>
            <p:nvPr/>
          </p:nvSpPr>
          <p:spPr>
            <a:xfrm>
              <a:off x="3666275" y="1329600"/>
              <a:ext cx="22825" cy="110925"/>
            </a:xfrm>
            <a:custGeom>
              <a:avLst/>
              <a:gdLst/>
              <a:ahLst/>
              <a:cxnLst/>
              <a:rect l="l" t="t" r="r" b="b"/>
              <a:pathLst>
                <a:path w="913" h="4437" extrusionOk="0">
                  <a:moveTo>
                    <a:pt x="38" y="113"/>
                  </a:moveTo>
                  <a:cubicBezTo>
                    <a:pt x="888" y="1113"/>
                    <a:pt x="913" y="3249"/>
                    <a:pt x="338" y="4374"/>
                  </a:cubicBezTo>
                  <a:cubicBezTo>
                    <a:pt x="325" y="4412"/>
                    <a:pt x="363" y="4437"/>
                    <a:pt x="388" y="4399"/>
                  </a:cubicBezTo>
                  <a:cubicBezTo>
                    <a:pt x="913" y="3712"/>
                    <a:pt x="825" y="2725"/>
                    <a:pt x="738" y="1925"/>
                  </a:cubicBezTo>
                  <a:cubicBezTo>
                    <a:pt x="663" y="1250"/>
                    <a:pt x="550" y="563"/>
                    <a:pt x="100" y="50"/>
                  </a:cubicBezTo>
                  <a:cubicBezTo>
                    <a:pt x="63" y="0"/>
                    <a:pt x="1" y="63"/>
                    <a:pt x="3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8">
              <a:extLst>
                <a:ext uri="{FF2B5EF4-FFF2-40B4-BE49-F238E27FC236}">
                  <a16:creationId xmlns:a16="http://schemas.microsoft.com/office/drawing/2014/main" id="{88BD87F8-9B10-F9BD-5347-8EE101DF1830}"/>
                </a:ext>
              </a:extLst>
            </p:cNvPr>
            <p:cNvSpPr/>
            <p:nvPr/>
          </p:nvSpPr>
          <p:spPr>
            <a:xfrm>
              <a:off x="3666600" y="1439875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38"/>
                  </a:moveTo>
                  <a:cubicBezTo>
                    <a:pt x="262" y="1"/>
                    <a:pt x="162" y="13"/>
                    <a:pt x="87" y="88"/>
                  </a:cubicBezTo>
                  <a:cubicBezTo>
                    <a:pt x="25" y="151"/>
                    <a:pt x="0" y="238"/>
                    <a:pt x="25" y="326"/>
                  </a:cubicBezTo>
                  <a:cubicBezTo>
                    <a:pt x="25" y="363"/>
                    <a:pt x="38" y="388"/>
                    <a:pt x="50" y="413"/>
                  </a:cubicBezTo>
                  <a:cubicBezTo>
                    <a:pt x="87" y="438"/>
                    <a:pt x="125" y="451"/>
                    <a:pt x="162" y="463"/>
                  </a:cubicBezTo>
                  <a:cubicBezTo>
                    <a:pt x="287" y="488"/>
                    <a:pt x="412" y="413"/>
                    <a:pt x="462" y="288"/>
                  </a:cubicBezTo>
                  <a:cubicBezTo>
                    <a:pt x="487" y="163"/>
                    <a:pt x="375" y="38"/>
                    <a:pt x="250" y="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8">
              <a:extLst>
                <a:ext uri="{FF2B5EF4-FFF2-40B4-BE49-F238E27FC236}">
                  <a16:creationId xmlns:a16="http://schemas.microsoft.com/office/drawing/2014/main" id="{851702E4-8CCA-1F78-BACB-850041410911}"/>
                </a:ext>
              </a:extLst>
            </p:cNvPr>
            <p:cNvSpPr/>
            <p:nvPr/>
          </p:nvSpPr>
          <p:spPr>
            <a:xfrm>
              <a:off x="3665025" y="1437700"/>
              <a:ext cx="17825" cy="16275"/>
            </a:xfrm>
            <a:custGeom>
              <a:avLst/>
              <a:gdLst/>
              <a:ahLst/>
              <a:cxnLst/>
              <a:rect l="l" t="t" r="r" b="b"/>
              <a:pathLst>
                <a:path w="713" h="651" extrusionOk="0">
                  <a:moveTo>
                    <a:pt x="438" y="63"/>
                  </a:moveTo>
                  <a:cubicBezTo>
                    <a:pt x="263" y="0"/>
                    <a:pt x="88" y="100"/>
                    <a:pt x="38" y="263"/>
                  </a:cubicBezTo>
                  <a:cubicBezTo>
                    <a:pt x="1" y="425"/>
                    <a:pt x="51" y="575"/>
                    <a:pt x="225" y="600"/>
                  </a:cubicBezTo>
                  <a:cubicBezTo>
                    <a:pt x="625" y="650"/>
                    <a:pt x="713" y="88"/>
                    <a:pt x="313" y="88"/>
                  </a:cubicBezTo>
                  <a:cubicBezTo>
                    <a:pt x="263" y="88"/>
                    <a:pt x="250" y="163"/>
                    <a:pt x="300" y="175"/>
                  </a:cubicBezTo>
                  <a:cubicBezTo>
                    <a:pt x="413" y="500"/>
                    <a:pt x="400" y="575"/>
                    <a:pt x="250" y="388"/>
                  </a:cubicBezTo>
                  <a:cubicBezTo>
                    <a:pt x="76" y="288"/>
                    <a:pt x="125" y="213"/>
                    <a:pt x="400" y="188"/>
                  </a:cubicBezTo>
                  <a:cubicBezTo>
                    <a:pt x="475" y="213"/>
                    <a:pt x="513" y="88"/>
                    <a:pt x="4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8">
              <a:extLst>
                <a:ext uri="{FF2B5EF4-FFF2-40B4-BE49-F238E27FC236}">
                  <a16:creationId xmlns:a16="http://schemas.microsoft.com/office/drawing/2014/main" id="{815F8380-3073-7B61-9762-37A33DA5ABB2}"/>
                </a:ext>
              </a:extLst>
            </p:cNvPr>
            <p:cNvSpPr/>
            <p:nvPr/>
          </p:nvSpPr>
          <p:spPr>
            <a:xfrm>
              <a:off x="343790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25" y="100"/>
                  </a:lnTo>
                  <a:cubicBezTo>
                    <a:pt x="38" y="125"/>
                    <a:pt x="75" y="125"/>
                    <a:pt x="88" y="100"/>
                  </a:cubicBezTo>
                  <a:lnTo>
                    <a:pt x="88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8">
              <a:extLst>
                <a:ext uri="{FF2B5EF4-FFF2-40B4-BE49-F238E27FC236}">
                  <a16:creationId xmlns:a16="http://schemas.microsoft.com/office/drawing/2014/main" id="{FAA5B1FB-A2C5-0906-0B79-38D2CDC99DF3}"/>
                </a:ext>
              </a:extLst>
            </p:cNvPr>
            <p:cNvSpPr/>
            <p:nvPr/>
          </p:nvSpPr>
          <p:spPr>
            <a:xfrm>
              <a:off x="3308550" y="1315225"/>
              <a:ext cx="42200" cy="17825"/>
            </a:xfrm>
            <a:custGeom>
              <a:avLst/>
              <a:gdLst/>
              <a:ahLst/>
              <a:cxnLst/>
              <a:rect l="l" t="t" r="r" b="b"/>
              <a:pathLst>
                <a:path w="1688" h="713" extrusionOk="0">
                  <a:moveTo>
                    <a:pt x="1650" y="613"/>
                  </a:moveTo>
                  <a:cubicBezTo>
                    <a:pt x="1463" y="88"/>
                    <a:pt x="501" y="0"/>
                    <a:pt x="51" y="150"/>
                  </a:cubicBezTo>
                  <a:cubicBezTo>
                    <a:pt x="1" y="163"/>
                    <a:pt x="1" y="250"/>
                    <a:pt x="63" y="250"/>
                  </a:cubicBezTo>
                  <a:cubicBezTo>
                    <a:pt x="301" y="200"/>
                    <a:pt x="551" y="200"/>
                    <a:pt x="801" y="238"/>
                  </a:cubicBezTo>
                  <a:cubicBezTo>
                    <a:pt x="1038" y="275"/>
                    <a:pt x="1450" y="388"/>
                    <a:pt x="1550" y="650"/>
                  </a:cubicBezTo>
                  <a:cubicBezTo>
                    <a:pt x="1575" y="713"/>
                    <a:pt x="1688" y="688"/>
                    <a:pt x="16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8">
              <a:extLst>
                <a:ext uri="{FF2B5EF4-FFF2-40B4-BE49-F238E27FC236}">
                  <a16:creationId xmlns:a16="http://schemas.microsoft.com/office/drawing/2014/main" id="{76E19013-9985-74E7-2028-0B8609707FCE}"/>
                </a:ext>
              </a:extLst>
            </p:cNvPr>
            <p:cNvSpPr/>
            <p:nvPr/>
          </p:nvSpPr>
          <p:spPr>
            <a:xfrm>
              <a:off x="3308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38" y="113"/>
                  </a:moveTo>
                  <a:cubicBezTo>
                    <a:pt x="400" y="475"/>
                    <a:pt x="1112" y="788"/>
                    <a:pt x="1625" y="650"/>
                  </a:cubicBezTo>
                  <a:cubicBezTo>
                    <a:pt x="1687" y="625"/>
                    <a:pt x="1662" y="550"/>
                    <a:pt x="1600" y="550"/>
                  </a:cubicBezTo>
                  <a:cubicBezTo>
                    <a:pt x="1050" y="600"/>
                    <a:pt x="513" y="425"/>
                    <a:pt x="113" y="50"/>
                  </a:cubicBezTo>
                  <a:cubicBezTo>
                    <a:pt x="63" y="0"/>
                    <a:pt x="0" y="75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8">
              <a:extLst>
                <a:ext uri="{FF2B5EF4-FFF2-40B4-BE49-F238E27FC236}">
                  <a16:creationId xmlns:a16="http://schemas.microsoft.com/office/drawing/2014/main" id="{2A34ECB5-3ADC-035A-9ECA-2C10D89CCCA6}"/>
                </a:ext>
              </a:extLst>
            </p:cNvPr>
            <p:cNvSpPr/>
            <p:nvPr/>
          </p:nvSpPr>
          <p:spPr>
            <a:xfrm>
              <a:off x="3377600" y="1341475"/>
              <a:ext cx="33150" cy="30000"/>
            </a:xfrm>
            <a:custGeom>
              <a:avLst/>
              <a:gdLst/>
              <a:ahLst/>
              <a:cxnLst/>
              <a:rect l="l" t="t" r="r" b="b"/>
              <a:pathLst>
                <a:path w="1326" h="1200" extrusionOk="0">
                  <a:moveTo>
                    <a:pt x="1275" y="25"/>
                  </a:moveTo>
                  <a:cubicBezTo>
                    <a:pt x="938" y="0"/>
                    <a:pt x="663" y="188"/>
                    <a:pt x="400" y="388"/>
                  </a:cubicBezTo>
                  <a:cubicBezTo>
                    <a:pt x="163" y="563"/>
                    <a:pt x="1" y="850"/>
                    <a:pt x="1" y="1162"/>
                  </a:cubicBezTo>
                  <a:cubicBezTo>
                    <a:pt x="1" y="1200"/>
                    <a:pt x="63" y="1200"/>
                    <a:pt x="76" y="1162"/>
                  </a:cubicBezTo>
                  <a:cubicBezTo>
                    <a:pt x="88" y="887"/>
                    <a:pt x="238" y="625"/>
                    <a:pt x="463" y="450"/>
                  </a:cubicBezTo>
                  <a:cubicBezTo>
                    <a:pt x="700" y="263"/>
                    <a:pt x="950" y="88"/>
                    <a:pt x="1275" y="100"/>
                  </a:cubicBezTo>
                  <a:cubicBezTo>
                    <a:pt x="1325" y="100"/>
                    <a:pt x="1325" y="25"/>
                    <a:pt x="1275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8">
              <a:extLst>
                <a:ext uri="{FF2B5EF4-FFF2-40B4-BE49-F238E27FC236}">
                  <a16:creationId xmlns:a16="http://schemas.microsoft.com/office/drawing/2014/main" id="{6095DCF6-D936-C188-3E9B-CF49AA152BF2}"/>
                </a:ext>
              </a:extLst>
            </p:cNvPr>
            <p:cNvSpPr/>
            <p:nvPr/>
          </p:nvSpPr>
          <p:spPr>
            <a:xfrm>
              <a:off x="3376975" y="1342100"/>
              <a:ext cx="33150" cy="29375"/>
            </a:xfrm>
            <a:custGeom>
              <a:avLst/>
              <a:gdLst/>
              <a:ahLst/>
              <a:cxnLst/>
              <a:rect l="l" t="t" r="r" b="b"/>
              <a:pathLst>
                <a:path w="1326" h="1175" extrusionOk="0">
                  <a:moveTo>
                    <a:pt x="63" y="1175"/>
                  </a:moveTo>
                  <a:cubicBezTo>
                    <a:pt x="625" y="1087"/>
                    <a:pt x="1200" y="688"/>
                    <a:pt x="1313" y="100"/>
                  </a:cubicBezTo>
                  <a:cubicBezTo>
                    <a:pt x="1325" y="38"/>
                    <a:pt x="1250" y="0"/>
                    <a:pt x="1213" y="63"/>
                  </a:cubicBezTo>
                  <a:cubicBezTo>
                    <a:pt x="1075" y="300"/>
                    <a:pt x="1013" y="525"/>
                    <a:pt x="775" y="713"/>
                  </a:cubicBezTo>
                  <a:cubicBezTo>
                    <a:pt x="563" y="875"/>
                    <a:pt x="313" y="1012"/>
                    <a:pt x="38" y="1100"/>
                  </a:cubicBezTo>
                  <a:cubicBezTo>
                    <a:pt x="1" y="1112"/>
                    <a:pt x="13" y="1175"/>
                    <a:pt x="6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8">
              <a:extLst>
                <a:ext uri="{FF2B5EF4-FFF2-40B4-BE49-F238E27FC236}">
                  <a16:creationId xmlns:a16="http://schemas.microsoft.com/office/drawing/2014/main" id="{FB95303D-8663-08E6-5272-4B597F563233}"/>
                </a:ext>
              </a:extLst>
            </p:cNvPr>
            <p:cNvSpPr/>
            <p:nvPr/>
          </p:nvSpPr>
          <p:spPr>
            <a:xfrm>
              <a:off x="3680025" y="1349275"/>
              <a:ext cx="38450" cy="86875"/>
            </a:xfrm>
            <a:custGeom>
              <a:avLst/>
              <a:gdLst/>
              <a:ahLst/>
              <a:cxnLst/>
              <a:rect l="l" t="t" r="r" b="b"/>
              <a:pathLst>
                <a:path w="1538" h="3475" extrusionOk="0">
                  <a:moveTo>
                    <a:pt x="38" y="88"/>
                  </a:moveTo>
                  <a:cubicBezTo>
                    <a:pt x="738" y="1075"/>
                    <a:pt x="1213" y="2213"/>
                    <a:pt x="1437" y="3412"/>
                  </a:cubicBezTo>
                  <a:cubicBezTo>
                    <a:pt x="1450" y="3475"/>
                    <a:pt x="1537" y="3450"/>
                    <a:pt x="1537" y="3387"/>
                  </a:cubicBezTo>
                  <a:cubicBezTo>
                    <a:pt x="1313" y="2175"/>
                    <a:pt x="825" y="1038"/>
                    <a:pt x="88" y="38"/>
                  </a:cubicBezTo>
                  <a:cubicBezTo>
                    <a:pt x="63" y="1"/>
                    <a:pt x="0" y="38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8">
              <a:extLst>
                <a:ext uri="{FF2B5EF4-FFF2-40B4-BE49-F238E27FC236}">
                  <a16:creationId xmlns:a16="http://schemas.microsoft.com/office/drawing/2014/main" id="{43B418A8-BD5F-3888-1853-116D26354190}"/>
                </a:ext>
              </a:extLst>
            </p:cNvPr>
            <p:cNvSpPr/>
            <p:nvPr/>
          </p:nvSpPr>
          <p:spPr>
            <a:xfrm>
              <a:off x="3711275" y="1433625"/>
              <a:ext cx="17500" cy="16275"/>
            </a:xfrm>
            <a:custGeom>
              <a:avLst/>
              <a:gdLst/>
              <a:ahLst/>
              <a:cxnLst/>
              <a:rect l="l" t="t" r="r" b="b"/>
              <a:pathLst>
                <a:path w="700" h="651" extrusionOk="0">
                  <a:moveTo>
                    <a:pt x="187" y="88"/>
                  </a:moveTo>
                  <a:cubicBezTo>
                    <a:pt x="0" y="301"/>
                    <a:pt x="225" y="651"/>
                    <a:pt x="462" y="451"/>
                  </a:cubicBezTo>
                  <a:cubicBezTo>
                    <a:pt x="700" y="251"/>
                    <a:pt x="362" y="1"/>
                    <a:pt x="150" y="101"/>
                  </a:cubicBezTo>
                  <a:cubicBezTo>
                    <a:pt x="113" y="113"/>
                    <a:pt x="138" y="176"/>
                    <a:pt x="175" y="176"/>
                  </a:cubicBezTo>
                  <a:cubicBezTo>
                    <a:pt x="212" y="176"/>
                    <a:pt x="250" y="176"/>
                    <a:pt x="287" y="176"/>
                  </a:cubicBezTo>
                  <a:cubicBezTo>
                    <a:pt x="375" y="188"/>
                    <a:pt x="362" y="176"/>
                    <a:pt x="250" y="151"/>
                  </a:cubicBezTo>
                  <a:cubicBezTo>
                    <a:pt x="287" y="101"/>
                    <a:pt x="225" y="38"/>
                    <a:pt x="1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8">
              <a:extLst>
                <a:ext uri="{FF2B5EF4-FFF2-40B4-BE49-F238E27FC236}">
                  <a16:creationId xmlns:a16="http://schemas.microsoft.com/office/drawing/2014/main" id="{A2DB22BA-8324-5C6C-FEBC-0E05F53F35B2}"/>
                </a:ext>
              </a:extLst>
            </p:cNvPr>
            <p:cNvSpPr/>
            <p:nvPr/>
          </p:nvSpPr>
          <p:spPr>
            <a:xfrm>
              <a:off x="3642850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988" y="63"/>
                  </a:moveTo>
                  <a:cubicBezTo>
                    <a:pt x="1125" y="1275"/>
                    <a:pt x="800" y="2288"/>
                    <a:pt x="13" y="3212"/>
                  </a:cubicBezTo>
                  <a:cubicBezTo>
                    <a:pt x="0" y="3250"/>
                    <a:pt x="38" y="3275"/>
                    <a:pt x="63" y="3262"/>
                  </a:cubicBezTo>
                  <a:cubicBezTo>
                    <a:pt x="1000" y="2538"/>
                    <a:pt x="1212" y="1163"/>
                    <a:pt x="1087" y="63"/>
                  </a:cubicBezTo>
                  <a:cubicBezTo>
                    <a:pt x="1087" y="1"/>
                    <a:pt x="988" y="1"/>
                    <a:pt x="9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8">
              <a:extLst>
                <a:ext uri="{FF2B5EF4-FFF2-40B4-BE49-F238E27FC236}">
                  <a16:creationId xmlns:a16="http://schemas.microsoft.com/office/drawing/2014/main" id="{6BE88056-4E4B-CBA4-3669-0F6627572492}"/>
                </a:ext>
              </a:extLst>
            </p:cNvPr>
            <p:cNvSpPr/>
            <p:nvPr/>
          </p:nvSpPr>
          <p:spPr>
            <a:xfrm>
              <a:off x="3633475" y="1414575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25" y="263"/>
                  </a:moveTo>
                  <a:cubicBezTo>
                    <a:pt x="0" y="563"/>
                    <a:pt x="450" y="600"/>
                    <a:pt x="475" y="300"/>
                  </a:cubicBezTo>
                  <a:cubicBezTo>
                    <a:pt x="513" y="0"/>
                    <a:pt x="75" y="25"/>
                    <a:pt x="75" y="313"/>
                  </a:cubicBezTo>
                  <a:cubicBezTo>
                    <a:pt x="88" y="350"/>
                    <a:pt x="125" y="363"/>
                    <a:pt x="150" y="338"/>
                  </a:cubicBezTo>
                  <a:cubicBezTo>
                    <a:pt x="200" y="275"/>
                    <a:pt x="188" y="250"/>
                    <a:pt x="100" y="263"/>
                  </a:cubicBezTo>
                  <a:cubicBezTo>
                    <a:pt x="100" y="213"/>
                    <a:pt x="25" y="213"/>
                    <a:pt x="25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8">
              <a:extLst>
                <a:ext uri="{FF2B5EF4-FFF2-40B4-BE49-F238E27FC236}">
                  <a16:creationId xmlns:a16="http://schemas.microsoft.com/office/drawing/2014/main" id="{58D7FBE8-D3B3-A95C-9A8C-C42E7F0BAA5D}"/>
                </a:ext>
              </a:extLst>
            </p:cNvPr>
            <p:cNvSpPr/>
            <p:nvPr/>
          </p:nvSpPr>
          <p:spPr>
            <a:xfrm>
              <a:off x="3232325" y="1254625"/>
              <a:ext cx="237475" cy="60300"/>
            </a:xfrm>
            <a:custGeom>
              <a:avLst/>
              <a:gdLst/>
              <a:ahLst/>
              <a:cxnLst/>
              <a:rect l="l" t="t" r="r" b="b"/>
              <a:pathLst>
                <a:path w="9499" h="2412" extrusionOk="0">
                  <a:moveTo>
                    <a:pt x="9448" y="13"/>
                  </a:moveTo>
                  <a:cubicBezTo>
                    <a:pt x="6136" y="1262"/>
                    <a:pt x="3437" y="2412"/>
                    <a:pt x="113" y="375"/>
                  </a:cubicBezTo>
                  <a:cubicBezTo>
                    <a:pt x="51" y="338"/>
                    <a:pt x="1" y="438"/>
                    <a:pt x="63" y="475"/>
                  </a:cubicBezTo>
                  <a:cubicBezTo>
                    <a:pt x="1475" y="1425"/>
                    <a:pt x="2737" y="1825"/>
                    <a:pt x="4449" y="1662"/>
                  </a:cubicBezTo>
                  <a:cubicBezTo>
                    <a:pt x="6374" y="1475"/>
                    <a:pt x="7686" y="762"/>
                    <a:pt x="9461" y="75"/>
                  </a:cubicBezTo>
                  <a:cubicBezTo>
                    <a:pt x="9498" y="63"/>
                    <a:pt x="9486" y="0"/>
                    <a:pt x="944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8">
              <a:extLst>
                <a:ext uri="{FF2B5EF4-FFF2-40B4-BE49-F238E27FC236}">
                  <a16:creationId xmlns:a16="http://schemas.microsoft.com/office/drawing/2014/main" id="{C756017A-4D31-18A6-DDCA-D4413C626222}"/>
                </a:ext>
              </a:extLst>
            </p:cNvPr>
            <p:cNvSpPr/>
            <p:nvPr/>
          </p:nvSpPr>
          <p:spPr>
            <a:xfrm>
              <a:off x="3717200" y="130930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1213" y="13"/>
                  </a:moveTo>
                  <a:cubicBezTo>
                    <a:pt x="650" y="113"/>
                    <a:pt x="113" y="450"/>
                    <a:pt x="50" y="1062"/>
                  </a:cubicBezTo>
                  <a:cubicBezTo>
                    <a:pt x="0" y="1550"/>
                    <a:pt x="375" y="1975"/>
                    <a:pt x="863" y="1987"/>
                  </a:cubicBezTo>
                  <a:cubicBezTo>
                    <a:pt x="938" y="1975"/>
                    <a:pt x="938" y="1862"/>
                    <a:pt x="863" y="1875"/>
                  </a:cubicBezTo>
                  <a:cubicBezTo>
                    <a:pt x="288" y="1850"/>
                    <a:pt x="13" y="1275"/>
                    <a:pt x="238" y="775"/>
                  </a:cubicBezTo>
                  <a:cubicBezTo>
                    <a:pt x="425" y="362"/>
                    <a:pt x="813" y="163"/>
                    <a:pt x="1238" y="75"/>
                  </a:cubicBezTo>
                  <a:cubicBezTo>
                    <a:pt x="1275" y="63"/>
                    <a:pt x="1250" y="0"/>
                    <a:pt x="121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8">
              <a:extLst>
                <a:ext uri="{FF2B5EF4-FFF2-40B4-BE49-F238E27FC236}">
                  <a16:creationId xmlns:a16="http://schemas.microsoft.com/office/drawing/2014/main" id="{EE6CE3C8-7660-3952-245D-27EEC254AD76}"/>
                </a:ext>
              </a:extLst>
            </p:cNvPr>
            <p:cNvSpPr/>
            <p:nvPr/>
          </p:nvSpPr>
          <p:spPr>
            <a:xfrm>
              <a:off x="3471650" y="1283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738"/>
                  </a:moveTo>
                  <a:cubicBezTo>
                    <a:pt x="687" y="713"/>
                    <a:pt x="1187" y="1263"/>
                    <a:pt x="1825" y="1051"/>
                  </a:cubicBezTo>
                  <a:cubicBezTo>
                    <a:pt x="2237" y="901"/>
                    <a:pt x="2512" y="501"/>
                    <a:pt x="2499" y="51"/>
                  </a:cubicBezTo>
                  <a:cubicBezTo>
                    <a:pt x="2499" y="13"/>
                    <a:pt x="2437" y="1"/>
                    <a:pt x="2424" y="51"/>
                  </a:cubicBezTo>
                  <a:cubicBezTo>
                    <a:pt x="2312" y="838"/>
                    <a:pt x="1637" y="1151"/>
                    <a:pt x="937" y="851"/>
                  </a:cubicBezTo>
                  <a:cubicBezTo>
                    <a:pt x="662" y="701"/>
                    <a:pt x="362" y="638"/>
                    <a:pt x="63" y="651"/>
                  </a:cubicBezTo>
                  <a:cubicBezTo>
                    <a:pt x="13" y="651"/>
                    <a:pt x="0" y="738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8">
              <a:extLst>
                <a:ext uri="{FF2B5EF4-FFF2-40B4-BE49-F238E27FC236}">
                  <a16:creationId xmlns:a16="http://schemas.microsoft.com/office/drawing/2014/main" id="{6EED1849-38EA-CB51-135E-E74BD1525C1A}"/>
                </a:ext>
              </a:extLst>
            </p:cNvPr>
            <p:cNvSpPr/>
            <p:nvPr/>
          </p:nvSpPr>
          <p:spPr>
            <a:xfrm>
              <a:off x="3504750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125" y="813"/>
                  </a:moveTo>
                  <a:cubicBezTo>
                    <a:pt x="1238" y="525"/>
                    <a:pt x="1063" y="275"/>
                    <a:pt x="788" y="163"/>
                  </a:cubicBezTo>
                  <a:cubicBezTo>
                    <a:pt x="563" y="63"/>
                    <a:pt x="163" y="0"/>
                    <a:pt x="26" y="238"/>
                  </a:cubicBezTo>
                  <a:cubicBezTo>
                    <a:pt x="1" y="263"/>
                    <a:pt x="38" y="313"/>
                    <a:pt x="63" y="288"/>
                  </a:cubicBezTo>
                  <a:cubicBezTo>
                    <a:pt x="388" y="38"/>
                    <a:pt x="1238" y="275"/>
                    <a:pt x="1050" y="800"/>
                  </a:cubicBezTo>
                  <a:cubicBezTo>
                    <a:pt x="1038" y="838"/>
                    <a:pt x="1100" y="850"/>
                    <a:pt x="1125" y="8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8">
              <a:extLst>
                <a:ext uri="{FF2B5EF4-FFF2-40B4-BE49-F238E27FC236}">
                  <a16:creationId xmlns:a16="http://schemas.microsoft.com/office/drawing/2014/main" id="{FEEE6BB7-3B19-B6A8-425F-7595C4B51B78}"/>
                </a:ext>
              </a:extLst>
            </p:cNvPr>
            <p:cNvSpPr/>
            <p:nvPr/>
          </p:nvSpPr>
          <p:spPr>
            <a:xfrm>
              <a:off x="369440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25" y="88"/>
                  </a:moveTo>
                  <a:cubicBezTo>
                    <a:pt x="825" y="1051"/>
                    <a:pt x="1787" y="2250"/>
                    <a:pt x="3187" y="1963"/>
                  </a:cubicBezTo>
                  <a:cubicBezTo>
                    <a:pt x="3249" y="1950"/>
                    <a:pt x="3224" y="1863"/>
                    <a:pt x="3162" y="1863"/>
                  </a:cubicBezTo>
                  <a:cubicBezTo>
                    <a:pt x="1775" y="2050"/>
                    <a:pt x="887" y="988"/>
                    <a:pt x="88" y="38"/>
                  </a:cubicBezTo>
                  <a:cubicBezTo>
                    <a:pt x="50" y="1"/>
                    <a:pt x="0" y="51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8">
              <a:extLst>
                <a:ext uri="{FF2B5EF4-FFF2-40B4-BE49-F238E27FC236}">
                  <a16:creationId xmlns:a16="http://schemas.microsoft.com/office/drawing/2014/main" id="{DA2B7F00-546E-79CD-D1CF-E8C225CB6633}"/>
                </a:ext>
              </a:extLst>
            </p:cNvPr>
            <p:cNvSpPr/>
            <p:nvPr/>
          </p:nvSpPr>
          <p:spPr>
            <a:xfrm>
              <a:off x="3515075" y="1320225"/>
              <a:ext cx="30950" cy="15325"/>
            </a:xfrm>
            <a:custGeom>
              <a:avLst/>
              <a:gdLst/>
              <a:ahLst/>
              <a:cxnLst/>
              <a:rect l="l" t="t" r="r" b="b"/>
              <a:pathLst>
                <a:path w="1238" h="613" extrusionOk="0">
                  <a:moveTo>
                    <a:pt x="63" y="113"/>
                  </a:moveTo>
                  <a:cubicBezTo>
                    <a:pt x="475" y="125"/>
                    <a:pt x="862" y="288"/>
                    <a:pt x="1150" y="575"/>
                  </a:cubicBezTo>
                  <a:cubicBezTo>
                    <a:pt x="1187" y="613"/>
                    <a:pt x="1237" y="563"/>
                    <a:pt x="1212" y="525"/>
                  </a:cubicBezTo>
                  <a:cubicBezTo>
                    <a:pt x="1087" y="363"/>
                    <a:pt x="912" y="238"/>
                    <a:pt x="712" y="163"/>
                  </a:cubicBezTo>
                  <a:cubicBezTo>
                    <a:pt x="512" y="50"/>
                    <a:pt x="288" y="0"/>
                    <a:pt x="63" y="25"/>
                  </a:cubicBezTo>
                  <a:cubicBezTo>
                    <a:pt x="13" y="25"/>
                    <a:pt x="0" y="113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8">
              <a:extLst>
                <a:ext uri="{FF2B5EF4-FFF2-40B4-BE49-F238E27FC236}">
                  <a16:creationId xmlns:a16="http://schemas.microsoft.com/office/drawing/2014/main" id="{BF9261DE-8D1B-F223-E381-AA5B25581E43}"/>
                </a:ext>
              </a:extLst>
            </p:cNvPr>
            <p:cNvSpPr/>
            <p:nvPr/>
          </p:nvSpPr>
          <p:spPr>
            <a:xfrm>
              <a:off x="35122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1263" y="551"/>
                  </a:moveTo>
                  <a:cubicBezTo>
                    <a:pt x="825" y="751"/>
                    <a:pt x="313" y="463"/>
                    <a:pt x="126" y="51"/>
                  </a:cubicBezTo>
                  <a:cubicBezTo>
                    <a:pt x="101" y="1"/>
                    <a:pt x="1" y="38"/>
                    <a:pt x="26" y="88"/>
                  </a:cubicBezTo>
                  <a:cubicBezTo>
                    <a:pt x="226" y="576"/>
                    <a:pt x="825" y="876"/>
                    <a:pt x="1313" y="626"/>
                  </a:cubicBezTo>
                  <a:cubicBezTo>
                    <a:pt x="1363" y="601"/>
                    <a:pt x="1313" y="526"/>
                    <a:pt x="126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8">
              <a:extLst>
                <a:ext uri="{FF2B5EF4-FFF2-40B4-BE49-F238E27FC236}">
                  <a16:creationId xmlns:a16="http://schemas.microsoft.com/office/drawing/2014/main" id="{D7BC5985-FE4F-1BC6-C37D-5AF9D5F9F84B}"/>
                </a:ext>
              </a:extLst>
            </p:cNvPr>
            <p:cNvSpPr/>
            <p:nvPr/>
          </p:nvSpPr>
          <p:spPr>
            <a:xfrm>
              <a:off x="3177975" y="1278975"/>
              <a:ext cx="132175" cy="60025"/>
            </a:xfrm>
            <a:custGeom>
              <a:avLst/>
              <a:gdLst/>
              <a:ahLst/>
              <a:cxnLst/>
              <a:rect l="l" t="t" r="r" b="b"/>
              <a:pathLst>
                <a:path w="5287" h="2401" extrusionOk="0">
                  <a:moveTo>
                    <a:pt x="5236" y="576"/>
                  </a:moveTo>
                  <a:cubicBezTo>
                    <a:pt x="3649" y="263"/>
                    <a:pt x="213" y="1"/>
                    <a:pt x="0" y="2350"/>
                  </a:cubicBezTo>
                  <a:cubicBezTo>
                    <a:pt x="0" y="2400"/>
                    <a:pt x="63" y="2388"/>
                    <a:pt x="63" y="2350"/>
                  </a:cubicBezTo>
                  <a:cubicBezTo>
                    <a:pt x="363" y="63"/>
                    <a:pt x="3674" y="363"/>
                    <a:pt x="5211" y="651"/>
                  </a:cubicBezTo>
                  <a:cubicBezTo>
                    <a:pt x="5261" y="663"/>
                    <a:pt x="5286" y="588"/>
                    <a:pt x="5236" y="5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8">
              <a:extLst>
                <a:ext uri="{FF2B5EF4-FFF2-40B4-BE49-F238E27FC236}">
                  <a16:creationId xmlns:a16="http://schemas.microsoft.com/office/drawing/2014/main" id="{9796B07B-8289-7550-B331-B42EBFFA32C5}"/>
                </a:ext>
              </a:extLst>
            </p:cNvPr>
            <p:cNvSpPr/>
            <p:nvPr/>
          </p:nvSpPr>
          <p:spPr>
            <a:xfrm>
              <a:off x="3184525" y="1311175"/>
              <a:ext cx="61575" cy="65000"/>
            </a:xfrm>
            <a:custGeom>
              <a:avLst/>
              <a:gdLst/>
              <a:ahLst/>
              <a:cxnLst/>
              <a:rect l="l" t="t" r="r" b="b"/>
              <a:pathLst>
                <a:path w="2463" h="2600" extrusionOk="0">
                  <a:moveTo>
                    <a:pt x="950" y="25"/>
                  </a:moveTo>
                  <a:cubicBezTo>
                    <a:pt x="275" y="350"/>
                    <a:pt x="1" y="1187"/>
                    <a:pt x="450" y="1825"/>
                  </a:cubicBezTo>
                  <a:cubicBezTo>
                    <a:pt x="850" y="2412"/>
                    <a:pt x="1913" y="2599"/>
                    <a:pt x="2412" y="2025"/>
                  </a:cubicBezTo>
                  <a:cubicBezTo>
                    <a:pt x="2462" y="1975"/>
                    <a:pt x="2387" y="1900"/>
                    <a:pt x="2337" y="1950"/>
                  </a:cubicBezTo>
                  <a:cubicBezTo>
                    <a:pt x="1875" y="2474"/>
                    <a:pt x="900" y="2312"/>
                    <a:pt x="525" y="1762"/>
                  </a:cubicBezTo>
                  <a:cubicBezTo>
                    <a:pt x="126" y="1175"/>
                    <a:pt x="338" y="375"/>
                    <a:pt x="988" y="75"/>
                  </a:cubicBezTo>
                  <a:cubicBezTo>
                    <a:pt x="1025" y="63"/>
                    <a:pt x="988" y="0"/>
                    <a:pt x="9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8">
              <a:extLst>
                <a:ext uri="{FF2B5EF4-FFF2-40B4-BE49-F238E27FC236}">
                  <a16:creationId xmlns:a16="http://schemas.microsoft.com/office/drawing/2014/main" id="{F09D0E17-A702-AAFB-A479-9944302BD1DE}"/>
                </a:ext>
              </a:extLst>
            </p:cNvPr>
            <p:cNvSpPr/>
            <p:nvPr/>
          </p:nvSpPr>
          <p:spPr>
            <a:xfrm>
              <a:off x="3219825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51" y="1850"/>
                  </a:moveTo>
                  <a:cubicBezTo>
                    <a:pt x="1213" y="1663"/>
                    <a:pt x="1438" y="1138"/>
                    <a:pt x="1238" y="675"/>
                  </a:cubicBezTo>
                  <a:cubicBezTo>
                    <a:pt x="1050" y="213"/>
                    <a:pt x="513" y="0"/>
                    <a:pt x="51" y="200"/>
                  </a:cubicBezTo>
                  <a:cubicBezTo>
                    <a:pt x="1" y="225"/>
                    <a:pt x="38" y="300"/>
                    <a:pt x="88" y="288"/>
                  </a:cubicBezTo>
                  <a:cubicBezTo>
                    <a:pt x="513" y="163"/>
                    <a:pt x="963" y="288"/>
                    <a:pt x="1138" y="713"/>
                  </a:cubicBezTo>
                  <a:cubicBezTo>
                    <a:pt x="1300" y="1138"/>
                    <a:pt x="1113" y="1600"/>
                    <a:pt x="713" y="1787"/>
                  </a:cubicBezTo>
                  <a:cubicBezTo>
                    <a:pt x="676" y="1812"/>
                    <a:pt x="713" y="1862"/>
                    <a:pt x="751" y="1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8">
              <a:extLst>
                <a:ext uri="{FF2B5EF4-FFF2-40B4-BE49-F238E27FC236}">
                  <a16:creationId xmlns:a16="http://schemas.microsoft.com/office/drawing/2014/main" id="{AD45DD53-B0AC-1745-FBAA-23D6435022A6}"/>
                </a:ext>
              </a:extLst>
            </p:cNvPr>
            <p:cNvSpPr/>
            <p:nvPr/>
          </p:nvSpPr>
          <p:spPr>
            <a:xfrm>
              <a:off x="3208275" y="1322725"/>
              <a:ext cx="17200" cy="30650"/>
            </a:xfrm>
            <a:custGeom>
              <a:avLst/>
              <a:gdLst/>
              <a:ahLst/>
              <a:cxnLst/>
              <a:rect l="l" t="t" r="r" b="b"/>
              <a:pathLst>
                <a:path w="688" h="1226" extrusionOk="0">
                  <a:moveTo>
                    <a:pt x="650" y="38"/>
                  </a:moveTo>
                  <a:cubicBezTo>
                    <a:pt x="300" y="0"/>
                    <a:pt x="63" y="375"/>
                    <a:pt x="63" y="688"/>
                  </a:cubicBezTo>
                  <a:cubicBezTo>
                    <a:pt x="50" y="988"/>
                    <a:pt x="350" y="1213"/>
                    <a:pt x="638" y="1125"/>
                  </a:cubicBezTo>
                  <a:cubicBezTo>
                    <a:pt x="688" y="1100"/>
                    <a:pt x="663" y="1013"/>
                    <a:pt x="613" y="1038"/>
                  </a:cubicBezTo>
                  <a:cubicBezTo>
                    <a:pt x="0" y="1225"/>
                    <a:pt x="63" y="75"/>
                    <a:pt x="650" y="113"/>
                  </a:cubicBezTo>
                  <a:cubicBezTo>
                    <a:pt x="688" y="113"/>
                    <a:pt x="688" y="38"/>
                    <a:pt x="65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8">
              <a:extLst>
                <a:ext uri="{FF2B5EF4-FFF2-40B4-BE49-F238E27FC236}">
                  <a16:creationId xmlns:a16="http://schemas.microsoft.com/office/drawing/2014/main" id="{8269398E-3BD5-D7F8-9A21-B669733DAE99}"/>
                </a:ext>
              </a:extLst>
            </p:cNvPr>
            <p:cNvSpPr/>
            <p:nvPr/>
          </p:nvSpPr>
          <p:spPr>
            <a:xfrm>
              <a:off x="3454150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1750" y="75"/>
                  </a:moveTo>
                  <a:cubicBezTo>
                    <a:pt x="2112" y="1387"/>
                    <a:pt x="1300" y="2474"/>
                    <a:pt x="38" y="2799"/>
                  </a:cubicBezTo>
                  <a:cubicBezTo>
                    <a:pt x="0" y="2812"/>
                    <a:pt x="13" y="2862"/>
                    <a:pt x="38" y="2862"/>
                  </a:cubicBezTo>
                  <a:cubicBezTo>
                    <a:pt x="1425" y="2762"/>
                    <a:pt x="2212" y="1325"/>
                    <a:pt x="1825" y="50"/>
                  </a:cubicBezTo>
                  <a:cubicBezTo>
                    <a:pt x="1812" y="0"/>
                    <a:pt x="1725" y="13"/>
                    <a:pt x="1750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8">
              <a:extLst>
                <a:ext uri="{FF2B5EF4-FFF2-40B4-BE49-F238E27FC236}">
                  <a16:creationId xmlns:a16="http://schemas.microsoft.com/office/drawing/2014/main" id="{79673898-F50E-2337-E1FF-25518DAFC886}"/>
                </a:ext>
              </a:extLst>
            </p:cNvPr>
            <p:cNvSpPr/>
            <p:nvPr/>
          </p:nvSpPr>
          <p:spPr>
            <a:xfrm>
              <a:off x="37968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2662" y="176"/>
                  </a:moveTo>
                  <a:cubicBezTo>
                    <a:pt x="1212" y="1"/>
                    <a:pt x="38" y="1438"/>
                    <a:pt x="750" y="2787"/>
                  </a:cubicBezTo>
                  <a:cubicBezTo>
                    <a:pt x="1475" y="4175"/>
                    <a:pt x="3424" y="3950"/>
                    <a:pt x="4424" y="3025"/>
                  </a:cubicBezTo>
                  <a:cubicBezTo>
                    <a:pt x="4461" y="2987"/>
                    <a:pt x="4411" y="2937"/>
                    <a:pt x="4386" y="2962"/>
                  </a:cubicBezTo>
                  <a:cubicBezTo>
                    <a:pt x="3474" y="3612"/>
                    <a:pt x="2012" y="4062"/>
                    <a:pt x="1137" y="3125"/>
                  </a:cubicBezTo>
                  <a:cubicBezTo>
                    <a:pt x="0" y="1900"/>
                    <a:pt x="1075" y="88"/>
                    <a:pt x="2662" y="276"/>
                  </a:cubicBezTo>
                  <a:cubicBezTo>
                    <a:pt x="2724" y="288"/>
                    <a:pt x="2724" y="176"/>
                    <a:pt x="2662" y="1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8">
              <a:extLst>
                <a:ext uri="{FF2B5EF4-FFF2-40B4-BE49-F238E27FC236}">
                  <a16:creationId xmlns:a16="http://schemas.microsoft.com/office/drawing/2014/main" id="{9FB74199-9833-66D0-E39E-8F330F2F673A}"/>
                </a:ext>
              </a:extLst>
            </p:cNvPr>
            <p:cNvSpPr/>
            <p:nvPr/>
          </p:nvSpPr>
          <p:spPr>
            <a:xfrm>
              <a:off x="3903100" y="1237750"/>
              <a:ext cx="263700" cy="146850"/>
            </a:xfrm>
            <a:custGeom>
              <a:avLst/>
              <a:gdLst/>
              <a:ahLst/>
              <a:cxnLst/>
              <a:rect l="l" t="t" r="r" b="b"/>
              <a:pathLst>
                <a:path w="10548" h="5874" extrusionOk="0">
                  <a:moveTo>
                    <a:pt x="100" y="5836"/>
                  </a:moveTo>
                  <a:cubicBezTo>
                    <a:pt x="1300" y="4162"/>
                    <a:pt x="2412" y="2062"/>
                    <a:pt x="4324" y="1138"/>
                  </a:cubicBezTo>
                  <a:cubicBezTo>
                    <a:pt x="6086" y="275"/>
                    <a:pt x="8848" y="100"/>
                    <a:pt x="10485" y="1312"/>
                  </a:cubicBezTo>
                  <a:cubicBezTo>
                    <a:pt x="10510" y="1325"/>
                    <a:pt x="10547" y="1275"/>
                    <a:pt x="10522" y="1262"/>
                  </a:cubicBezTo>
                  <a:cubicBezTo>
                    <a:pt x="9073" y="0"/>
                    <a:pt x="6586" y="138"/>
                    <a:pt x="4861" y="725"/>
                  </a:cubicBezTo>
                  <a:cubicBezTo>
                    <a:pt x="2549" y="1512"/>
                    <a:pt x="1350" y="3924"/>
                    <a:pt x="25" y="5799"/>
                  </a:cubicBezTo>
                  <a:cubicBezTo>
                    <a:pt x="0" y="5836"/>
                    <a:pt x="63" y="5874"/>
                    <a:pt x="88" y="58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8">
              <a:extLst>
                <a:ext uri="{FF2B5EF4-FFF2-40B4-BE49-F238E27FC236}">
                  <a16:creationId xmlns:a16="http://schemas.microsoft.com/office/drawing/2014/main" id="{5E80DEFD-8433-7181-909E-0B9E854CC0B2}"/>
                </a:ext>
              </a:extLst>
            </p:cNvPr>
            <p:cNvSpPr/>
            <p:nvPr/>
          </p:nvSpPr>
          <p:spPr>
            <a:xfrm>
              <a:off x="4098975" y="1277425"/>
              <a:ext cx="100925" cy="84375"/>
            </a:xfrm>
            <a:custGeom>
              <a:avLst/>
              <a:gdLst/>
              <a:ahLst/>
              <a:cxnLst/>
              <a:rect l="l" t="t" r="r" b="b"/>
              <a:pathLst>
                <a:path w="4037" h="3375" extrusionOk="0">
                  <a:moveTo>
                    <a:pt x="2875" y="88"/>
                  </a:moveTo>
                  <a:cubicBezTo>
                    <a:pt x="3412" y="1025"/>
                    <a:pt x="3525" y="2400"/>
                    <a:pt x="2375" y="2950"/>
                  </a:cubicBezTo>
                  <a:cubicBezTo>
                    <a:pt x="2087" y="3062"/>
                    <a:pt x="1775" y="3100"/>
                    <a:pt x="1475" y="3062"/>
                  </a:cubicBezTo>
                  <a:cubicBezTo>
                    <a:pt x="1400" y="3050"/>
                    <a:pt x="1325" y="3075"/>
                    <a:pt x="1250" y="3062"/>
                  </a:cubicBezTo>
                  <a:cubicBezTo>
                    <a:pt x="488" y="2937"/>
                    <a:pt x="513" y="2737"/>
                    <a:pt x="438" y="2200"/>
                  </a:cubicBezTo>
                  <a:cubicBezTo>
                    <a:pt x="325" y="1300"/>
                    <a:pt x="938" y="963"/>
                    <a:pt x="1713" y="1113"/>
                  </a:cubicBezTo>
                  <a:cubicBezTo>
                    <a:pt x="2300" y="1225"/>
                    <a:pt x="2600" y="1512"/>
                    <a:pt x="3000" y="1925"/>
                  </a:cubicBezTo>
                  <a:cubicBezTo>
                    <a:pt x="3300" y="2237"/>
                    <a:pt x="3550" y="2562"/>
                    <a:pt x="3999" y="2575"/>
                  </a:cubicBezTo>
                  <a:cubicBezTo>
                    <a:pt x="4024" y="2575"/>
                    <a:pt x="4037" y="2537"/>
                    <a:pt x="3999" y="2537"/>
                  </a:cubicBezTo>
                  <a:cubicBezTo>
                    <a:pt x="3287" y="2425"/>
                    <a:pt x="2900" y="1525"/>
                    <a:pt x="2312" y="1150"/>
                  </a:cubicBezTo>
                  <a:cubicBezTo>
                    <a:pt x="1875" y="850"/>
                    <a:pt x="1325" y="800"/>
                    <a:pt x="838" y="1025"/>
                  </a:cubicBezTo>
                  <a:cubicBezTo>
                    <a:pt x="113" y="1350"/>
                    <a:pt x="0" y="2487"/>
                    <a:pt x="638" y="2987"/>
                  </a:cubicBezTo>
                  <a:cubicBezTo>
                    <a:pt x="1163" y="3375"/>
                    <a:pt x="2237" y="3250"/>
                    <a:pt x="2712" y="2887"/>
                  </a:cubicBezTo>
                  <a:cubicBezTo>
                    <a:pt x="3650" y="2187"/>
                    <a:pt x="3462" y="925"/>
                    <a:pt x="2937" y="38"/>
                  </a:cubicBezTo>
                  <a:cubicBezTo>
                    <a:pt x="2912" y="0"/>
                    <a:pt x="2837" y="38"/>
                    <a:pt x="287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8">
              <a:extLst>
                <a:ext uri="{FF2B5EF4-FFF2-40B4-BE49-F238E27FC236}">
                  <a16:creationId xmlns:a16="http://schemas.microsoft.com/office/drawing/2014/main" id="{E554D888-6007-FD0C-C363-860FDCEACF2F}"/>
                </a:ext>
              </a:extLst>
            </p:cNvPr>
            <p:cNvSpPr/>
            <p:nvPr/>
          </p:nvSpPr>
          <p:spPr>
            <a:xfrm>
              <a:off x="4206450" y="1331775"/>
              <a:ext cx="55625" cy="13775"/>
            </a:xfrm>
            <a:custGeom>
              <a:avLst/>
              <a:gdLst/>
              <a:ahLst/>
              <a:cxnLst/>
              <a:rect l="l" t="t" r="r" b="b"/>
              <a:pathLst>
                <a:path w="2225" h="551" extrusionOk="0">
                  <a:moveTo>
                    <a:pt x="50" y="476"/>
                  </a:moveTo>
                  <a:cubicBezTo>
                    <a:pt x="750" y="551"/>
                    <a:pt x="1600" y="501"/>
                    <a:pt x="2187" y="76"/>
                  </a:cubicBezTo>
                  <a:cubicBezTo>
                    <a:pt x="2225" y="63"/>
                    <a:pt x="2200" y="1"/>
                    <a:pt x="2162" y="13"/>
                  </a:cubicBezTo>
                  <a:cubicBezTo>
                    <a:pt x="1437" y="251"/>
                    <a:pt x="838" y="476"/>
                    <a:pt x="50" y="401"/>
                  </a:cubicBezTo>
                  <a:cubicBezTo>
                    <a:pt x="0" y="401"/>
                    <a:pt x="0" y="476"/>
                    <a:pt x="50" y="4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8">
              <a:extLst>
                <a:ext uri="{FF2B5EF4-FFF2-40B4-BE49-F238E27FC236}">
                  <a16:creationId xmlns:a16="http://schemas.microsoft.com/office/drawing/2014/main" id="{985A44D9-B790-C048-0E3F-38BDA48BAEA1}"/>
                </a:ext>
              </a:extLst>
            </p:cNvPr>
            <p:cNvSpPr/>
            <p:nvPr/>
          </p:nvSpPr>
          <p:spPr>
            <a:xfrm>
              <a:off x="3934650" y="1301475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1025" y="26"/>
                  </a:moveTo>
                  <a:cubicBezTo>
                    <a:pt x="463" y="675"/>
                    <a:pt x="0" y="1488"/>
                    <a:pt x="188" y="2375"/>
                  </a:cubicBezTo>
                  <a:cubicBezTo>
                    <a:pt x="363" y="3200"/>
                    <a:pt x="1162" y="3800"/>
                    <a:pt x="2000" y="3837"/>
                  </a:cubicBezTo>
                  <a:cubicBezTo>
                    <a:pt x="2587" y="3862"/>
                    <a:pt x="3249" y="3475"/>
                    <a:pt x="3174" y="2812"/>
                  </a:cubicBezTo>
                  <a:cubicBezTo>
                    <a:pt x="3137" y="2475"/>
                    <a:pt x="2799" y="2050"/>
                    <a:pt x="2512" y="2425"/>
                  </a:cubicBezTo>
                  <a:cubicBezTo>
                    <a:pt x="2475" y="2462"/>
                    <a:pt x="2550" y="2500"/>
                    <a:pt x="2575" y="2462"/>
                  </a:cubicBezTo>
                  <a:cubicBezTo>
                    <a:pt x="3012" y="3300"/>
                    <a:pt x="2862" y="3725"/>
                    <a:pt x="2125" y="3737"/>
                  </a:cubicBezTo>
                  <a:cubicBezTo>
                    <a:pt x="1800" y="3737"/>
                    <a:pt x="1487" y="3650"/>
                    <a:pt x="1212" y="3500"/>
                  </a:cubicBezTo>
                  <a:cubicBezTo>
                    <a:pt x="775" y="3287"/>
                    <a:pt x="463" y="2900"/>
                    <a:pt x="325" y="2437"/>
                  </a:cubicBezTo>
                  <a:cubicBezTo>
                    <a:pt x="75" y="1563"/>
                    <a:pt x="538" y="738"/>
                    <a:pt x="1062" y="63"/>
                  </a:cubicBezTo>
                  <a:cubicBezTo>
                    <a:pt x="1087" y="38"/>
                    <a:pt x="1050" y="1"/>
                    <a:pt x="1025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8">
              <a:extLst>
                <a:ext uri="{FF2B5EF4-FFF2-40B4-BE49-F238E27FC236}">
                  <a16:creationId xmlns:a16="http://schemas.microsoft.com/office/drawing/2014/main" id="{2723176E-5B3A-BDF2-D8C5-7C4514C3AD23}"/>
                </a:ext>
              </a:extLst>
            </p:cNvPr>
            <p:cNvSpPr/>
            <p:nvPr/>
          </p:nvSpPr>
          <p:spPr>
            <a:xfrm>
              <a:off x="3920275" y="1329900"/>
              <a:ext cx="23150" cy="110625"/>
            </a:xfrm>
            <a:custGeom>
              <a:avLst/>
              <a:gdLst/>
              <a:ahLst/>
              <a:cxnLst/>
              <a:rect l="l" t="t" r="r" b="b"/>
              <a:pathLst>
                <a:path w="926" h="4425" extrusionOk="0">
                  <a:moveTo>
                    <a:pt x="825" y="38"/>
                  </a:moveTo>
                  <a:cubicBezTo>
                    <a:pt x="375" y="551"/>
                    <a:pt x="263" y="1238"/>
                    <a:pt x="188" y="1913"/>
                  </a:cubicBezTo>
                  <a:cubicBezTo>
                    <a:pt x="100" y="2725"/>
                    <a:pt x="13" y="3712"/>
                    <a:pt x="538" y="4400"/>
                  </a:cubicBezTo>
                  <a:cubicBezTo>
                    <a:pt x="563" y="4425"/>
                    <a:pt x="600" y="4400"/>
                    <a:pt x="588" y="4362"/>
                  </a:cubicBezTo>
                  <a:cubicBezTo>
                    <a:pt x="0" y="3250"/>
                    <a:pt x="38" y="1101"/>
                    <a:pt x="888" y="101"/>
                  </a:cubicBezTo>
                  <a:cubicBezTo>
                    <a:pt x="925" y="63"/>
                    <a:pt x="863" y="1"/>
                    <a:pt x="825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8">
              <a:extLst>
                <a:ext uri="{FF2B5EF4-FFF2-40B4-BE49-F238E27FC236}">
                  <a16:creationId xmlns:a16="http://schemas.microsoft.com/office/drawing/2014/main" id="{A97E9302-F4E3-6AF7-7533-57546A398912}"/>
                </a:ext>
              </a:extLst>
            </p:cNvPr>
            <p:cNvSpPr/>
            <p:nvPr/>
          </p:nvSpPr>
          <p:spPr>
            <a:xfrm>
              <a:off x="3931200" y="143987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126" y="38"/>
                  </a:moveTo>
                  <a:cubicBezTo>
                    <a:pt x="213" y="1"/>
                    <a:pt x="313" y="13"/>
                    <a:pt x="388" y="88"/>
                  </a:cubicBezTo>
                  <a:cubicBezTo>
                    <a:pt x="451" y="151"/>
                    <a:pt x="476" y="238"/>
                    <a:pt x="451" y="326"/>
                  </a:cubicBezTo>
                  <a:cubicBezTo>
                    <a:pt x="451" y="363"/>
                    <a:pt x="438" y="388"/>
                    <a:pt x="413" y="413"/>
                  </a:cubicBezTo>
                  <a:cubicBezTo>
                    <a:pt x="388" y="438"/>
                    <a:pt x="351" y="451"/>
                    <a:pt x="313" y="463"/>
                  </a:cubicBezTo>
                  <a:cubicBezTo>
                    <a:pt x="188" y="476"/>
                    <a:pt x="63" y="413"/>
                    <a:pt x="13" y="288"/>
                  </a:cubicBezTo>
                  <a:cubicBezTo>
                    <a:pt x="1" y="163"/>
                    <a:pt x="101" y="51"/>
                    <a:pt x="238" y="5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8">
              <a:extLst>
                <a:ext uri="{FF2B5EF4-FFF2-40B4-BE49-F238E27FC236}">
                  <a16:creationId xmlns:a16="http://schemas.microsoft.com/office/drawing/2014/main" id="{9F604558-0CBC-7A19-473D-91AE2D4EE437}"/>
                </a:ext>
              </a:extLst>
            </p:cNvPr>
            <p:cNvSpPr/>
            <p:nvPr/>
          </p:nvSpPr>
          <p:spPr>
            <a:xfrm>
              <a:off x="3926825" y="1437075"/>
              <a:ext cx="22225" cy="17200"/>
            </a:xfrm>
            <a:custGeom>
              <a:avLst/>
              <a:gdLst/>
              <a:ahLst/>
              <a:cxnLst/>
              <a:rect l="l" t="t" r="r" b="b"/>
              <a:pathLst>
                <a:path w="889" h="688" extrusionOk="0">
                  <a:moveTo>
                    <a:pt x="313" y="213"/>
                  </a:moveTo>
                  <a:cubicBezTo>
                    <a:pt x="588" y="238"/>
                    <a:pt x="651" y="313"/>
                    <a:pt x="476" y="413"/>
                  </a:cubicBezTo>
                  <a:cubicBezTo>
                    <a:pt x="313" y="600"/>
                    <a:pt x="301" y="525"/>
                    <a:pt x="413" y="200"/>
                  </a:cubicBezTo>
                  <a:cubicBezTo>
                    <a:pt x="451" y="175"/>
                    <a:pt x="451" y="113"/>
                    <a:pt x="401" y="113"/>
                  </a:cubicBezTo>
                  <a:cubicBezTo>
                    <a:pt x="1" y="113"/>
                    <a:pt x="88" y="688"/>
                    <a:pt x="488" y="625"/>
                  </a:cubicBezTo>
                  <a:cubicBezTo>
                    <a:pt x="888" y="563"/>
                    <a:pt x="663" y="0"/>
                    <a:pt x="276" y="88"/>
                  </a:cubicBezTo>
                  <a:cubicBezTo>
                    <a:pt x="213" y="113"/>
                    <a:pt x="238" y="213"/>
                    <a:pt x="313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8">
              <a:extLst>
                <a:ext uri="{FF2B5EF4-FFF2-40B4-BE49-F238E27FC236}">
                  <a16:creationId xmlns:a16="http://schemas.microsoft.com/office/drawing/2014/main" id="{FAA7EAA9-AEB4-B116-917F-79CE6B541AA9}"/>
                </a:ext>
              </a:extLst>
            </p:cNvPr>
            <p:cNvSpPr/>
            <p:nvPr/>
          </p:nvSpPr>
          <p:spPr>
            <a:xfrm>
              <a:off x="416865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38" y="100"/>
                  </a:lnTo>
                  <a:cubicBezTo>
                    <a:pt x="50" y="125"/>
                    <a:pt x="88" y="125"/>
                    <a:pt x="100" y="100"/>
                  </a:cubicBezTo>
                  <a:lnTo>
                    <a:pt x="100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8">
              <a:extLst>
                <a:ext uri="{FF2B5EF4-FFF2-40B4-BE49-F238E27FC236}">
                  <a16:creationId xmlns:a16="http://schemas.microsoft.com/office/drawing/2014/main" id="{5674D7EC-11BA-A656-C34C-3F7EB074711A}"/>
                </a:ext>
              </a:extLst>
            </p:cNvPr>
            <p:cNvSpPr/>
            <p:nvPr/>
          </p:nvSpPr>
          <p:spPr>
            <a:xfrm>
              <a:off x="4259250" y="1315225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125" y="650"/>
                  </a:moveTo>
                  <a:cubicBezTo>
                    <a:pt x="225" y="388"/>
                    <a:pt x="650" y="275"/>
                    <a:pt x="875" y="238"/>
                  </a:cubicBezTo>
                  <a:cubicBezTo>
                    <a:pt x="1125" y="200"/>
                    <a:pt x="1375" y="200"/>
                    <a:pt x="1612" y="250"/>
                  </a:cubicBezTo>
                  <a:cubicBezTo>
                    <a:pt x="1675" y="250"/>
                    <a:pt x="1675" y="163"/>
                    <a:pt x="1625" y="150"/>
                  </a:cubicBezTo>
                  <a:cubicBezTo>
                    <a:pt x="1175" y="0"/>
                    <a:pt x="225" y="88"/>
                    <a:pt x="25" y="613"/>
                  </a:cubicBezTo>
                  <a:cubicBezTo>
                    <a:pt x="0" y="675"/>
                    <a:pt x="100" y="713"/>
                    <a:pt x="12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8">
              <a:extLst>
                <a:ext uri="{FF2B5EF4-FFF2-40B4-BE49-F238E27FC236}">
                  <a16:creationId xmlns:a16="http://schemas.microsoft.com/office/drawing/2014/main" id="{AE728F8D-BF02-41C9-0C53-1A9B8D359DDB}"/>
                </a:ext>
              </a:extLst>
            </p:cNvPr>
            <p:cNvSpPr/>
            <p:nvPr/>
          </p:nvSpPr>
          <p:spPr>
            <a:xfrm>
              <a:off x="4259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587" y="50"/>
                  </a:moveTo>
                  <a:cubicBezTo>
                    <a:pt x="1175" y="425"/>
                    <a:pt x="638" y="600"/>
                    <a:pt x="88" y="550"/>
                  </a:cubicBezTo>
                  <a:cubicBezTo>
                    <a:pt x="25" y="550"/>
                    <a:pt x="0" y="625"/>
                    <a:pt x="63" y="650"/>
                  </a:cubicBezTo>
                  <a:cubicBezTo>
                    <a:pt x="575" y="788"/>
                    <a:pt x="1287" y="475"/>
                    <a:pt x="1650" y="113"/>
                  </a:cubicBezTo>
                  <a:cubicBezTo>
                    <a:pt x="1687" y="75"/>
                    <a:pt x="1625" y="0"/>
                    <a:pt x="1587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8">
              <a:extLst>
                <a:ext uri="{FF2B5EF4-FFF2-40B4-BE49-F238E27FC236}">
                  <a16:creationId xmlns:a16="http://schemas.microsoft.com/office/drawing/2014/main" id="{7395481B-F363-E74A-8184-AF0D77D102DB}"/>
                </a:ext>
              </a:extLst>
            </p:cNvPr>
            <p:cNvSpPr/>
            <p:nvPr/>
          </p:nvSpPr>
          <p:spPr>
            <a:xfrm>
              <a:off x="4198950" y="1341475"/>
              <a:ext cx="33450" cy="30325"/>
            </a:xfrm>
            <a:custGeom>
              <a:avLst/>
              <a:gdLst/>
              <a:ahLst/>
              <a:cxnLst/>
              <a:rect l="l" t="t" r="r" b="b"/>
              <a:pathLst>
                <a:path w="1338" h="1213" extrusionOk="0">
                  <a:moveTo>
                    <a:pt x="50" y="100"/>
                  </a:moveTo>
                  <a:cubicBezTo>
                    <a:pt x="363" y="88"/>
                    <a:pt x="625" y="263"/>
                    <a:pt x="863" y="450"/>
                  </a:cubicBezTo>
                  <a:cubicBezTo>
                    <a:pt x="1088" y="625"/>
                    <a:pt x="1238" y="887"/>
                    <a:pt x="1250" y="1162"/>
                  </a:cubicBezTo>
                  <a:cubicBezTo>
                    <a:pt x="1250" y="1212"/>
                    <a:pt x="1338" y="1200"/>
                    <a:pt x="1325" y="1162"/>
                  </a:cubicBezTo>
                  <a:cubicBezTo>
                    <a:pt x="1325" y="850"/>
                    <a:pt x="1175" y="563"/>
                    <a:pt x="925" y="388"/>
                  </a:cubicBezTo>
                  <a:cubicBezTo>
                    <a:pt x="663" y="188"/>
                    <a:pt x="400" y="0"/>
                    <a:pt x="50" y="25"/>
                  </a:cubicBezTo>
                  <a:cubicBezTo>
                    <a:pt x="0" y="25"/>
                    <a:pt x="0" y="113"/>
                    <a:pt x="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8">
              <a:extLst>
                <a:ext uri="{FF2B5EF4-FFF2-40B4-BE49-F238E27FC236}">
                  <a16:creationId xmlns:a16="http://schemas.microsoft.com/office/drawing/2014/main" id="{9903B9C3-4EE1-BB37-F1BC-6D9CAE59E6B2}"/>
                </a:ext>
              </a:extLst>
            </p:cNvPr>
            <p:cNvSpPr/>
            <p:nvPr/>
          </p:nvSpPr>
          <p:spPr>
            <a:xfrm>
              <a:off x="4199250" y="1342100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288" y="1100"/>
                  </a:moveTo>
                  <a:cubicBezTo>
                    <a:pt x="1026" y="1012"/>
                    <a:pt x="776" y="887"/>
                    <a:pt x="551" y="713"/>
                  </a:cubicBezTo>
                  <a:cubicBezTo>
                    <a:pt x="313" y="538"/>
                    <a:pt x="263" y="288"/>
                    <a:pt x="113" y="63"/>
                  </a:cubicBezTo>
                  <a:cubicBezTo>
                    <a:pt x="76" y="0"/>
                    <a:pt x="1" y="38"/>
                    <a:pt x="13" y="100"/>
                  </a:cubicBezTo>
                  <a:cubicBezTo>
                    <a:pt x="126" y="688"/>
                    <a:pt x="713" y="1087"/>
                    <a:pt x="1263" y="1175"/>
                  </a:cubicBezTo>
                  <a:cubicBezTo>
                    <a:pt x="1313" y="1175"/>
                    <a:pt x="1338" y="1112"/>
                    <a:pt x="1288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8">
              <a:extLst>
                <a:ext uri="{FF2B5EF4-FFF2-40B4-BE49-F238E27FC236}">
                  <a16:creationId xmlns:a16="http://schemas.microsoft.com/office/drawing/2014/main" id="{AF730037-1C54-2EDE-627E-E51AC2940F41}"/>
                </a:ext>
              </a:extLst>
            </p:cNvPr>
            <p:cNvSpPr/>
            <p:nvPr/>
          </p:nvSpPr>
          <p:spPr>
            <a:xfrm>
              <a:off x="3890900" y="1349275"/>
              <a:ext cx="38775" cy="86875"/>
            </a:xfrm>
            <a:custGeom>
              <a:avLst/>
              <a:gdLst/>
              <a:ahLst/>
              <a:cxnLst/>
              <a:rect l="l" t="t" r="r" b="b"/>
              <a:pathLst>
                <a:path w="1551" h="3475" extrusionOk="0">
                  <a:moveTo>
                    <a:pt x="1450" y="51"/>
                  </a:moveTo>
                  <a:cubicBezTo>
                    <a:pt x="725" y="1038"/>
                    <a:pt x="238" y="2175"/>
                    <a:pt x="13" y="3387"/>
                  </a:cubicBezTo>
                  <a:cubicBezTo>
                    <a:pt x="1" y="3450"/>
                    <a:pt x="101" y="3475"/>
                    <a:pt x="113" y="3412"/>
                  </a:cubicBezTo>
                  <a:cubicBezTo>
                    <a:pt x="338" y="2213"/>
                    <a:pt x="813" y="1075"/>
                    <a:pt x="1513" y="88"/>
                  </a:cubicBezTo>
                  <a:cubicBezTo>
                    <a:pt x="1550" y="38"/>
                    <a:pt x="1475" y="1"/>
                    <a:pt x="145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8">
              <a:extLst>
                <a:ext uri="{FF2B5EF4-FFF2-40B4-BE49-F238E27FC236}">
                  <a16:creationId xmlns:a16="http://schemas.microsoft.com/office/drawing/2014/main" id="{50196BFA-E541-7C77-5AA7-587C66487759}"/>
                </a:ext>
              </a:extLst>
            </p:cNvPr>
            <p:cNvSpPr/>
            <p:nvPr/>
          </p:nvSpPr>
          <p:spPr>
            <a:xfrm>
              <a:off x="3880600" y="1433625"/>
              <a:ext cx="18150" cy="16600"/>
            </a:xfrm>
            <a:custGeom>
              <a:avLst/>
              <a:gdLst/>
              <a:ahLst/>
              <a:cxnLst/>
              <a:rect l="l" t="t" r="r" b="b"/>
              <a:pathLst>
                <a:path w="726" h="664" extrusionOk="0">
                  <a:moveTo>
                    <a:pt x="475" y="151"/>
                  </a:moveTo>
                  <a:cubicBezTo>
                    <a:pt x="363" y="176"/>
                    <a:pt x="350" y="188"/>
                    <a:pt x="438" y="176"/>
                  </a:cubicBezTo>
                  <a:cubicBezTo>
                    <a:pt x="475" y="163"/>
                    <a:pt x="513" y="163"/>
                    <a:pt x="550" y="176"/>
                  </a:cubicBezTo>
                  <a:cubicBezTo>
                    <a:pt x="588" y="176"/>
                    <a:pt x="600" y="113"/>
                    <a:pt x="563" y="101"/>
                  </a:cubicBezTo>
                  <a:cubicBezTo>
                    <a:pt x="350" y="1"/>
                    <a:pt x="0" y="238"/>
                    <a:pt x="250" y="451"/>
                  </a:cubicBezTo>
                  <a:cubicBezTo>
                    <a:pt x="513" y="663"/>
                    <a:pt x="725" y="288"/>
                    <a:pt x="538" y="88"/>
                  </a:cubicBezTo>
                  <a:cubicBezTo>
                    <a:pt x="500" y="38"/>
                    <a:pt x="450" y="101"/>
                    <a:pt x="47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8">
              <a:extLst>
                <a:ext uri="{FF2B5EF4-FFF2-40B4-BE49-F238E27FC236}">
                  <a16:creationId xmlns:a16="http://schemas.microsoft.com/office/drawing/2014/main" id="{9013C726-5735-097A-6F33-B76918A2C5FA}"/>
                </a:ext>
              </a:extLst>
            </p:cNvPr>
            <p:cNvSpPr/>
            <p:nvPr/>
          </p:nvSpPr>
          <p:spPr>
            <a:xfrm>
              <a:off x="3936525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125" y="63"/>
                  </a:moveTo>
                  <a:cubicBezTo>
                    <a:pt x="0" y="1163"/>
                    <a:pt x="213" y="2538"/>
                    <a:pt x="1150" y="3262"/>
                  </a:cubicBezTo>
                  <a:cubicBezTo>
                    <a:pt x="1175" y="3275"/>
                    <a:pt x="1212" y="3250"/>
                    <a:pt x="1187" y="3212"/>
                  </a:cubicBezTo>
                  <a:cubicBezTo>
                    <a:pt x="413" y="2275"/>
                    <a:pt x="88" y="1275"/>
                    <a:pt x="225" y="63"/>
                  </a:cubicBezTo>
                  <a:cubicBezTo>
                    <a:pt x="225" y="1"/>
                    <a:pt x="138" y="1"/>
                    <a:pt x="1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8">
              <a:extLst>
                <a:ext uri="{FF2B5EF4-FFF2-40B4-BE49-F238E27FC236}">
                  <a16:creationId xmlns:a16="http://schemas.microsoft.com/office/drawing/2014/main" id="{14B9FD07-3462-E370-5D37-5370CDA53D70}"/>
                </a:ext>
              </a:extLst>
            </p:cNvPr>
            <p:cNvSpPr/>
            <p:nvPr/>
          </p:nvSpPr>
          <p:spPr>
            <a:xfrm>
              <a:off x="3963375" y="1414575"/>
              <a:ext cx="13475" cy="15650"/>
            </a:xfrm>
            <a:custGeom>
              <a:avLst/>
              <a:gdLst/>
              <a:ahLst/>
              <a:cxnLst/>
              <a:rect l="l" t="t" r="r" b="b"/>
              <a:pathLst>
                <a:path w="539" h="626" extrusionOk="0">
                  <a:moveTo>
                    <a:pt x="413" y="263"/>
                  </a:moveTo>
                  <a:cubicBezTo>
                    <a:pt x="326" y="263"/>
                    <a:pt x="313" y="275"/>
                    <a:pt x="363" y="338"/>
                  </a:cubicBezTo>
                  <a:cubicBezTo>
                    <a:pt x="388" y="363"/>
                    <a:pt x="426" y="350"/>
                    <a:pt x="438" y="313"/>
                  </a:cubicBezTo>
                  <a:cubicBezTo>
                    <a:pt x="438" y="25"/>
                    <a:pt x="1" y="0"/>
                    <a:pt x="38" y="300"/>
                  </a:cubicBezTo>
                  <a:cubicBezTo>
                    <a:pt x="38" y="625"/>
                    <a:pt x="538" y="575"/>
                    <a:pt x="488" y="263"/>
                  </a:cubicBezTo>
                  <a:cubicBezTo>
                    <a:pt x="476" y="225"/>
                    <a:pt x="426" y="225"/>
                    <a:pt x="4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8">
              <a:extLst>
                <a:ext uri="{FF2B5EF4-FFF2-40B4-BE49-F238E27FC236}">
                  <a16:creationId xmlns:a16="http://schemas.microsoft.com/office/drawing/2014/main" id="{B680067A-1606-62FB-B937-BDD303470658}"/>
                </a:ext>
              </a:extLst>
            </p:cNvPr>
            <p:cNvSpPr/>
            <p:nvPr/>
          </p:nvSpPr>
          <p:spPr>
            <a:xfrm>
              <a:off x="4139900" y="1254625"/>
              <a:ext cx="237775" cy="60000"/>
            </a:xfrm>
            <a:custGeom>
              <a:avLst/>
              <a:gdLst/>
              <a:ahLst/>
              <a:cxnLst/>
              <a:rect l="l" t="t" r="r" b="b"/>
              <a:pathLst>
                <a:path w="9511" h="2400" extrusionOk="0">
                  <a:moveTo>
                    <a:pt x="38" y="75"/>
                  </a:moveTo>
                  <a:cubicBezTo>
                    <a:pt x="1813" y="762"/>
                    <a:pt x="3137" y="1475"/>
                    <a:pt x="5049" y="1662"/>
                  </a:cubicBezTo>
                  <a:cubicBezTo>
                    <a:pt x="6774" y="1837"/>
                    <a:pt x="8023" y="1437"/>
                    <a:pt x="9448" y="475"/>
                  </a:cubicBezTo>
                  <a:cubicBezTo>
                    <a:pt x="9511" y="438"/>
                    <a:pt x="9448" y="338"/>
                    <a:pt x="9386" y="375"/>
                  </a:cubicBezTo>
                  <a:cubicBezTo>
                    <a:pt x="6061" y="2400"/>
                    <a:pt x="3387" y="1262"/>
                    <a:pt x="63" y="13"/>
                  </a:cubicBezTo>
                  <a:cubicBezTo>
                    <a:pt x="26" y="0"/>
                    <a:pt x="1" y="50"/>
                    <a:pt x="3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8">
              <a:extLst>
                <a:ext uri="{FF2B5EF4-FFF2-40B4-BE49-F238E27FC236}">
                  <a16:creationId xmlns:a16="http://schemas.microsoft.com/office/drawing/2014/main" id="{1A211C6C-A64F-3D0C-D906-8AE2B3780042}"/>
                </a:ext>
              </a:extLst>
            </p:cNvPr>
            <p:cNvSpPr/>
            <p:nvPr/>
          </p:nvSpPr>
          <p:spPr>
            <a:xfrm>
              <a:off x="3860900" y="1309600"/>
              <a:ext cx="31900" cy="49400"/>
            </a:xfrm>
            <a:custGeom>
              <a:avLst/>
              <a:gdLst/>
              <a:ahLst/>
              <a:cxnLst/>
              <a:rect l="l" t="t" r="r" b="b"/>
              <a:pathLst>
                <a:path w="1276" h="1976" extrusionOk="0">
                  <a:moveTo>
                    <a:pt x="38" y="63"/>
                  </a:moveTo>
                  <a:cubicBezTo>
                    <a:pt x="451" y="151"/>
                    <a:pt x="851" y="350"/>
                    <a:pt x="1026" y="763"/>
                  </a:cubicBezTo>
                  <a:cubicBezTo>
                    <a:pt x="1251" y="1263"/>
                    <a:pt x="976" y="1838"/>
                    <a:pt x="401" y="1863"/>
                  </a:cubicBezTo>
                  <a:cubicBezTo>
                    <a:pt x="326" y="1850"/>
                    <a:pt x="326" y="1963"/>
                    <a:pt x="401" y="1975"/>
                  </a:cubicBezTo>
                  <a:cubicBezTo>
                    <a:pt x="901" y="1963"/>
                    <a:pt x="1276" y="1538"/>
                    <a:pt x="1213" y="1050"/>
                  </a:cubicBezTo>
                  <a:cubicBezTo>
                    <a:pt x="1163" y="438"/>
                    <a:pt x="613" y="101"/>
                    <a:pt x="63" y="1"/>
                  </a:cubicBezTo>
                  <a:cubicBezTo>
                    <a:pt x="26" y="1"/>
                    <a:pt x="1" y="51"/>
                    <a:pt x="5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8">
              <a:extLst>
                <a:ext uri="{FF2B5EF4-FFF2-40B4-BE49-F238E27FC236}">
                  <a16:creationId xmlns:a16="http://schemas.microsoft.com/office/drawing/2014/main" id="{5767F36E-5DF5-E933-1C6C-215D4B1A7A94}"/>
                </a:ext>
              </a:extLst>
            </p:cNvPr>
            <p:cNvSpPr/>
            <p:nvPr/>
          </p:nvSpPr>
          <p:spPr>
            <a:xfrm>
              <a:off x="4075225" y="1283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651"/>
                  </a:moveTo>
                  <a:cubicBezTo>
                    <a:pt x="2150" y="638"/>
                    <a:pt x="1850" y="701"/>
                    <a:pt x="1588" y="851"/>
                  </a:cubicBezTo>
                  <a:cubicBezTo>
                    <a:pt x="888" y="1151"/>
                    <a:pt x="201" y="851"/>
                    <a:pt x="88" y="51"/>
                  </a:cubicBezTo>
                  <a:cubicBezTo>
                    <a:pt x="88" y="1"/>
                    <a:pt x="13" y="13"/>
                    <a:pt x="26" y="51"/>
                  </a:cubicBezTo>
                  <a:cubicBezTo>
                    <a:pt x="1" y="501"/>
                    <a:pt x="276" y="901"/>
                    <a:pt x="701" y="1051"/>
                  </a:cubicBezTo>
                  <a:cubicBezTo>
                    <a:pt x="1325" y="1263"/>
                    <a:pt x="1825" y="713"/>
                    <a:pt x="2450" y="738"/>
                  </a:cubicBezTo>
                  <a:cubicBezTo>
                    <a:pt x="2513" y="738"/>
                    <a:pt x="2513" y="651"/>
                    <a:pt x="2450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8">
              <a:extLst>
                <a:ext uri="{FF2B5EF4-FFF2-40B4-BE49-F238E27FC236}">
                  <a16:creationId xmlns:a16="http://schemas.microsoft.com/office/drawing/2014/main" id="{5684CA61-FB04-B84B-83DD-E2F3DE29E4C2}"/>
                </a:ext>
              </a:extLst>
            </p:cNvPr>
            <p:cNvSpPr/>
            <p:nvPr/>
          </p:nvSpPr>
          <p:spPr>
            <a:xfrm>
              <a:off x="4073975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88" y="800"/>
                  </a:moveTo>
                  <a:cubicBezTo>
                    <a:pt x="1" y="275"/>
                    <a:pt x="851" y="38"/>
                    <a:pt x="1175" y="288"/>
                  </a:cubicBezTo>
                  <a:cubicBezTo>
                    <a:pt x="1200" y="313"/>
                    <a:pt x="1238" y="263"/>
                    <a:pt x="1225" y="238"/>
                  </a:cubicBezTo>
                  <a:cubicBezTo>
                    <a:pt x="1063" y="0"/>
                    <a:pt x="676" y="63"/>
                    <a:pt x="451" y="163"/>
                  </a:cubicBezTo>
                  <a:cubicBezTo>
                    <a:pt x="176" y="275"/>
                    <a:pt x="1" y="525"/>
                    <a:pt x="113" y="813"/>
                  </a:cubicBezTo>
                  <a:cubicBezTo>
                    <a:pt x="138" y="850"/>
                    <a:pt x="201" y="838"/>
                    <a:pt x="188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8">
              <a:extLst>
                <a:ext uri="{FF2B5EF4-FFF2-40B4-BE49-F238E27FC236}">
                  <a16:creationId xmlns:a16="http://schemas.microsoft.com/office/drawing/2014/main" id="{3698EFF9-8BE8-C4DF-4708-20CF8EB03199}"/>
                </a:ext>
              </a:extLst>
            </p:cNvPr>
            <p:cNvSpPr/>
            <p:nvPr/>
          </p:nvSpPr>
          <p:spPr>
            <a:xfrm>
              <a:off x="383405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3162" y="38"/>
                  </a:moveTo>
                  <a:cubicBezTo>
                    <a:pt x="2362" y="988"/>
                    <a:pt x="1475" y="2063"/>
                    <a:pt x="88" y="1875"/>
                  </a:cubicBezTo>
                  <a:cubicBezTo>
                    <a:pt x="25" y="1863"/>
                    <a:pt x="0" y="1950"/>
                    <a:pt x="63" y="1963"/>
                  </a:cubicBezTo>
                  <a:cubicBezTo>
                    <a:pt x="1462" y="2250"/>
                    <a:pt x="2425" y="1051"/>
                    <a:pt x="3224" y="88"/>
                  </a:cubicBezTo>
                  <a:cubicBezTo>
                    <a:pt x="3249" y="51"/>
                    <a:pt x="3199" y="1"/>
                    <a:pt x="3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8">
              <a:extLst>
                <a:ext uri="{FF2B5EF4-FFF2-40B4-BE49-F238E27FC236}">
                  <a16:creationId xmlns:a16="http://schemas.microsoft.com/office/drawing/2014/main" id="{288C98B4-B6B5-BE8D-1969-2479F40D2F7D}"/>
                </a:ext>
              </a:extLst>
            </p:cNvPr>
            <p:cNvSpPr/>
            <p:nvPr/>
          </p:nvSpPr>
          <p:spPr>
            <a:xfrm>
              <a:off x="4063675" y="1320225"/>
              <a:ext cx="30950" cy="15025"/>
            </a:xfrm>
            <a:custGeom>
              <a:avLst/>
              <a:gdLst/>
              <a:ahLst/>
              <a:cxnLst/>
              <a:rect l="l" t="t" r="r" b="b"/>
              <a:pathLst>
                <a:path w="1238" h="601" extrusionOk="0">
                  <a:moveTo>
                    <a:pt x="1175" y="13"/>
                  </a:moveTo>
                  <a:cubicBezTo>
                    <a:pt x="950" y="0"/>
                    <a:pt x="725" y="50"/>
                    <a:pt x="525" y="163"/>
                  </a:cubicBezTo>
                  <a:cubicBezTo>
                    <a:pt x="325" y="225"/>
                    <a:pt x="150" y="350"/>
                    <a:pt x="25" y="513"/>
                  </a:cubicBezTo>
                  <a:cubicBezTo>
                    <a:pt x="0" y="563"/>
                    <a:pt x="50" y="600"/>
                    <a:pt x="100" y="575"/>
                  </a:cubicBezTo>
                  <a:cubicBezTo>
                    <a:pt x="388" y="288"/>
                    <a:pt x="763" y="125"/>
                    <a:pt x="1175" y="100"/>
                  </a:cubicBezTo>
                  <a:cubicBezTo>
                    <a:pt x="1238" y="100"/>
                    <a:pt x="1225" y="13"/>
                    <a:pt x="1175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8">
              <a:extLst>
                <a:ext uri="{FF2B5EF4-FFF2-40B4-BE49-F238E27FC236}">
                  <a16:creationId xmlns:a16="http://schemas.microsoft.com/office/drawing/2014/main" id="{93D0B56F-BF9B-CE9E-13F4-101F569C2AD3}"/>
                </a:ext>
              </a:extLst>
            </p:cNvPr>
            <p:cNvSpPr/>
            <p:nvPr/>
          </p:nvSpPr>
          <p:spPr>
            <a:xfrm>
              <a:off x="40633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51" y="638"/>
                  </a:moveTo>
                  <a:cubicBezTo>
                    <a:pt x="538" y="876"/>
                    <a:pt x="1151" y="576"/>
                    <a:pt x="1338" y="88"/>
                  </a:cubicBezTo>
                  <a:cubicBezTo>
                    <a:pt x="1363" y="38"/>
                    <a:pt x="1276" y="1"/>
                    <a:pt x="1251" y="51"/>
                  </a:cubicBezTo>
                  <a:cubicBezTo>
                    <a:pt x="1051" y="463"/>
                    <a:pt x="538" y="763"/>
                    <a:pt x="101" y="551"/>
                  </a:cubicBezTo>
                  <a:cubicBezTo>
                    <a:pt x="51" y="526"/>
                    <a:pt x="1" y="601"/>
                    <a:pt x="51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8">
              <a:extLst>
                <a:ext uri="{FF2B5EF4-FFF2-40B4-BE49-F238E27FC236}">
                  <a16:creationId xmlns:a16="http://schemas.microsoft.com/office/drawing/2014/main" id="{D67AD6FD-EBD5-01E3-4C81-6E25CD2451CD}"/>
                </a:ext>
              </a:extLst>
            </p:cNvPr>
            <p:cNvSpPr/>
            <p:nvPr/>
          </p:nvSpPr>
          <p:spPr>
            <a:xfrm>
              <a:off x="4299850" y="1278975"/>
              <a:ext cx="132500" cy="60025"/>
            </a:xfrm>
            <a:custGeom>
              <a:avLst/>
              <a:gdLst/>
              <a:ahLst/>
              <a:cxnLst/>
              <a:rect l="l" t="t" r="r" b="b"/>
              <a:pathLst>
                <a:path w="5300" h="2401" extrusionOk="0">
                  <a:moveTo>
                    <a:pt x="63" y="651"/>
                  </a:moveTo>
                  <a:cubicBezTo>
                    <a:pt x="1600" y="363"/>
                    <a:pt x="4912" y="51"/>
                    <a:pt x="5224" y="2350"/>
                  </a:cubicBezTo>
                  <a:cubicBezTo>
                    <a:pt x="5224" y="2388"/>
                    <a:pt x="5299" y="2400"/>
                    <a:pt x="5287" y="2350"/>
                  </a:cubicBezTo>
                  <a:cubicBezTo>
                    <a:pt x="5075" y="1"/>
                    <a:pt x="1638" y="276"/>
                    <a:pt x="51" y="576"/>
                  </a:cubicBezTo>
                  <a:cubicBezTo>
                    <a:pt x="1" y="588"/>
                    <a:pt x="26" y="663"/>
                    <a:pt x="76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8">
              <a:extLst>
                <a:ext uri="{FF2B5EF4-FFF2-40B4-BE49-F238E27FC236}">
                  <a16:creationId xmlns:a16="http://schemas.microsoft.com/office/drawing/2014/main" id="{09FA2C0B-E21E-E372-DDC8-6B6E12CA9AA4}"/>
                </a:ext>
              </a:extLst>
            </p:cNvPr>
            <p:cNvSpPr/>
            <p:nvPr/>
          </p:nvSpPr>
          <p:spPr>
            <a:xfrm>
              <a:off x="4363900" y="1311175"/>
              <a:ext cx="60950" cy="65000"/>
            </a:xfrm>
            <a:custGeom>
              <a:avLst/>
              <a:gdLst/>
              <a:ahLst/>
              <a:cxnLst/>
              <a:rect l="l" t="t" r="r" b="b"/>
              <a:pathLst>
                <a:path w="2438" h="2600" extrusionOk="0">
                  <a:moveTo>
                    <a:pt x="1463" y="75"/>
                  </a:moveTo>
                  <a:cubicBezTo>
                    <a:pt x="2088" y="400"/>
                    <a:pt x="2350" y="1175"/>
                    <a:pt x="1938" y="1762"/>
                  </a:cubicBezTo>
                  <a:cubicBezTo>
                    <a:pt x="1550" y="2299"/>
                    <a:pt x="588" y="2474"/>
                    <a:pt x="113" y="1950"/>
                  </a:cubicBezTo>
                  <a:cubicBezTo>
                    <a:pt x="76" y="1900"/>
                    <a:pt x="1" y="1975"/>
                    <a:pt x="38" y="2025"/>
                  </a:cubicBezTo>
                  <a:cubicBezTo>
                    <a:pt x="538" y="2599"/>
                    <a:pt x="1600" y="2412"/>
                    <a:pt x="2013" y="1825"/>
                  </a:cubicBezTo>
                  <a:cubicBezTo>
                    <a:pt x="2438" y="1187"/>
                    <a:pt x="2200" y="325"/>
                    <a:pt x="1500" y="13"/>
                  </a:cubicBezTo>
                  <a:cubicBezTo>
                    <a:pt x="1463" y="0"/>
                    <a:pt x="1438" y="50"/>
                    <a:pt x="147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8">
              <a:extLst>
                <a:ext uri="{FF2B5EF4-FFF2-40B4-BE49-F238E27FC236}">
                  <a16:creationId xmlns:a16="http://schemas.microsoft.com/office/drawing/2014/main" id="{4138DB62-AA89-A0C4-42A0-4F70526D3CFF}"/>
                </a:ext>
              </a:extLst>
            </p:cNvPr>
            <p:cNvSpPr/>
            <p:nvPr/>
          </p:nvSpPr>
          <p:spPr>
            <a:xfrm>
              <a:off x="4353900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26" y="1787"/>
                  </a:moveTo>
                  <a:cubicBezTo>
                    <a:pt x="326" y="1600"/>
                    <a:pt x="138" y="1138"/>
                    <a:pt x="301" y="725"/>
                  </a:cubicBezTo>
                  <a:cubicBezTo>
                    <a:pt x="476" y="275"/>
                    <a:pt x="926" y="163"/>
                    <a:pt x="1363" y="288"/>
                  </a:cubicBezTo>
                  <a:cubicBezTo>
                    <a:pt x="1400" y="300"/>
                    <a:pt x="1438" y="225"/>
                    <a:pt x="1388" y="200"/>
                  </a:cubicBezTo>
                  <a:cubicBezTo>
                    <a:pt x="938" y="0"/>
                    <a:pt x="401" y="213"/>
                    <a:pt x="201" y="675"/>
                  </a:cubicBezTo>
                  <a:cubicBezTo>
                    <a:pt x="1" y="1138"/>
                    <a:pt x="226" y="1675"/>
                    <a:pt x="688" y="1850"/>
                  </a:cubicBezTo>
                  <a:cubicBezTo>
                    <a:pt x="738" y="1862"/>
                    <a:pt x="763" y="1812"/>
                    <a:pt x="726" y="1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8">
              <a:extLst>
                <a:ext uri="{FF2B5EF4-FFF2-40B4-BE49-F238E27FC236}">
                  <a16:creationId xmlns:a16="http://schemas.microsoft.com/office/drawing/2014/main" id="{D95C3735-0D04-A589-697B-2CF1A2970CB9}"/>
                </a:ext>
              </a:extLst>
            </p:cNvPr>
            <p:cNvSpPr/>
            <p:nvPr/>
          </p:nvSpPr>
          <p:spPr>
            <a:xfrm>
              <a:off x="4384200" y="1322725"/>
              <a:ext cx="17225" cy="30650"/>
            </a:xfrm>
            <a:custGeom>
              <a:avLst/>
              <a:gdLst/>
              <a:ahLst/>
              <a:cxnLst/>
              <a:rect l="l" t="t" r="r" b="b"/>
              <a:pathLst>
                <a:path w="689" h="1226" extrusionOk="0">
                  <a:moveTo>
                    <a:pt x="51" y="113"/>
                  </a:moveTo>
                  <a:cubicBezTo>
                    <a:pt x="638" y="75"/>
                    <a:pt x="688" y="1225"/>
                    <a:pt x="76" y="1038"/>
                  </a:cubicBezTo>
                  <a:cubicBezTo>
                    <a:pt x="26" y="1013"/>
                    <a:pt x="1" y="1100"/>
                    <a:pt x="63" y="1125"/>
                  </a:cubicBezTo>
                  <a:cubicBezTo>
                    <a:pt x="351" y="1213"/>
                    <a:pt x="638" y="988"/>
                    <a:pt x="626" y="688"/>
                  </a:cubicBezTo>
                  <a:cubicBezTo>
                    <a:pt x="626" y="375"/>
                    <a:pt x="388" y="0"/>
                    <a:pt x="38" y="38"/>
                  </a:cubicBezTo>
                  <a:cubicBezTo>
                    <a:pt x="1" y="38"/>
                    <a:pt x="1" y="113"/>
                    <a:pt x="51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8">
              <a:extLst>
                <a:ext uri="{FF2B5EF4-FFF2-40B4-BE49-F238E27FC236}">
                  <a16:creationId xmlns:a16="http://schemas.microsoft.com/office/drawing/2014/main" id="{0508236D-2C4F-E42F-71C9-46D499E6F07F}"/>
                </a:ext>
              </a:extLst>
            </p:cNvPr>
            <p:cNvSpPr/>
            <p:nvPr/>
          </p:nvSpPr>
          <p:spPr>
            <a:xfrm>
              <a:off x="4100225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375" y="50"/>
                  </a:moveTo>
                  <a:cubicBezTo>
                    <a:pt x="0" y="1325"/>
                    <a:pt x="775" y="2762"/>
                    <a:pt x="2175" y="2862"/>
                  </a:cubicBezTo>
                  <a:cubicBezTo>
                    <a:pt x="2200" y="2862"/>
                    <a:pt x="2212" y="2812"/>
                    <a:pt x="2175" y="2812"/>
                  </a:cubicBezTo>
                  <a:cubicBezTo>
                    <a:pt x="913" y="2474"/>
                    <a:pt x="100" y="1400"/>
                    <a:pt x="450" y="75"/>
                  </a:cubicBezTo>
                  <a:cubicBezTo>
                    <a:pt x="463" y="25"/>
                    <a:pt x="388" y="0"/>
                    <a:pt x="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8">
              <a:extLst>
                <a:ext uri="{FF2B5EF4-FFF2-40B4-BE49-F238E27FC236}">
                  <a16:creationId xmlns:a16="http://schemas.microsoft.com/office/drawing/2014/main" id="{EB073DB5-F338-250D-F8EA-7408B620D1EE}"/>
                </a:ext>
              </a:extLst>
            </p:cNvPr>
            <p:cNvSpPr/>
            <p:nvPr/>
          </p:nvSpPr>
          <p:spPr>
            <a:xfrm>
              <a:off x="3780925" y="138957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676" y="51"/>
                  </a:moveTo>
                  <a:cubicBezTo>
                    <a:pt x="538" y="276"/>
                    <a:pt x="301" y="438"/>
                    <a:pt x="38" y="501"/>
                  </a:cubicBezTo>
                  <a:cubicBezTo>
                    <a:pt x="1" y="526"/>
                    <a:pt x="1" y="613"/>
                    <a:pt x="63" y="601"/>
                  </a:cubicBezTo>
                  <a:cubicBezTo>
                    <a:pt x="363" y="563"/>
                    <a:pt x="626" y="376"/>
                    <a:pt x="763" y="101"/>
                  </a:cubicBezTo>
                  <a:cubicBezTo>
                    <a:pt x="801" y="51"/>
                    <a:pt x="713" y="1"/>
                    <a:pt x="6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8">
              <a:extLst>
                <a:ext uri="{FF2B5EF4-FFF2-40B4-BE49-F238E27FC236}">
                  <a16:creationId xmlns:a16="http://schemas.microsoft.com/office/drawing/2014/main" id="{9B147FCD-70AA-E1E7-BCAF-9DE529C9F4E0}"/>
                </a:ext>
              </a:extLst>
            </p:cNvPr>
            <p:cNvSpPr/>
            <p:nvPr/>
          </p:nvSpPr>
          <p:spPr>
            <a:xfrm>
              <a:off x="3780300" y="14024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3" y="125"/>
                  </a:moveTo>
                  <a:cubicBezTo>
                    <a:pt x="238" y="213"/>
                    <a:pt x="426" y="238"/>
                    <a:pt x="613" y="213"/>
                  </a:cubicBezTo>
                  <a:cubicBezTo>
                    <a:pt x="676" y="200"/>
                    <a:pt x="651" y="100"/>
                    <a:pt x="601" y="100"/>
                  </a:cubicBezTo>
                  <a:cubicBezTo>
                    <a:pt x="426" y="100"/>
                    <a:pt x="263" y="75"/>
                    <a:pt x="101" y="25"/>
                  </a:cubicBezTo>
                  <a:cubicBezTo>
                    <a:pt x="26" y="0"/>
                    <a:pt x="1" y="100"/>
                    <a:pt x="63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8">
              <a:extLst>
                <a:ext uri="{FF2B5EF4-FFF2-40B4-BE49-F238E27FC236}">
                  <a16:creationId xmlns:a16="http://schemas.microsoft.com/office/drawing/2014/main" id="{6CF99FEB-74ED-3BCA-967A-3EB62EED65F0}"/>
                </a:ext>
              </a:extLst>
            </p:cNvPr>
            <p:cNvSpPr/>
            <p:nvPr/>
          </p:nvSpPr>
          <p:spPr>
            <a:xfrm>
              <a:off x="3799050" y="1384900"/>
              <a:ext cx="9400" cy="7525"/>
            </a:xfrm>
            <a:custGeom>
              <a:avLst/>
              <a:gdLst/>
              <a:ahLst/>
              <a:cxnLst/>
              <a:rect l="l" t="t" r="r" b="b"/>
              <a:pathLst>
                <a:path w="376" h="301" extrusionOk="0">
                  <a:moveTo>
                    <a:pt x="113" y="225"/>
                  </a:moveTo>
                  <a:cubicBezTo>
                    <a:pt x="163" y="188"/>
                    <a:pt x="238" y="213"/>
                    <a:pt x="276" y="263"/>
                  </a:cubicBezTo>
                  <a:cubicBezTo>
                    <a:pt x="301" y="300"/>
                    <a:pt x="376" y="263"/>
                    <a:pt x="351" y="213"/>
                  </a:cubicBezTo>
                  <a:cubicBezTo>
                    <a:pt x="301" y="63"/>
                    <a:pt x="126" y="0"/>
                    <a:pt x="38" y="163"/>
                  </a:cubicBezTo>
                  <a:cubicBezTo>
                    <a:pt x="1" y="213"/>
                    <a:pt x="76" y="263"/>
                    <a:pt x="11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8">
              <a:extLst>
                <a:ext uri="{FF2B5EF4-FFF2-40B4-BE49-F238E27FC236}">
                  <a16:creationId xmlns:a16="http://schemas.microsoft.com/office/drawing/2014/main" id="{1D380C2D-30F7-3A18-7C66-5171C69B7CA7}"/>
                </a:ext>
              </a:extLst>
            </p:cNvPr>
            <p:cNvSpPr/>
            <p:nvPr/>
          </p:nvSpPr>
          <p:spPr>
            <a:xfrm>
              <a:off x="3806550" y="13902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26" y="88"/>
                  </a:moveTo>
                  <a:cubicBezTo>
                    <a:pt x="188" y="338"/>
                    <a:pt x="450" y="626"/>
                    <a:pt x="763" y="563"/>
                  </a:cubicBezTo>
                  <a:cubicBezTo>
                    <a:pt x="800" y="551"/>
                    <a:pt x="800" y="488"/>
                    <a:pt x="763" y="476"/>
                  </a:cubicBezTo>
                  <a:cubicBezTo>
                    <a:pt x="488" y="413"/>
                    <a:pt x="250" y="263"/>
                    <a:pt x="101" y="38"/>
                  </a:cubicBezTo>
                  <a:cubicBezTo>
                    <a:pt x="63" y="1"/>
                    <a:pt x="1" y="51"/>
                    <a:pt x="26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>
              <a:extLst>
                <a:ext uri="{FF2B5EF4-FFF2-40B4-BE49-F238E27FC236}">
                  <a16:creationId xmlns:a16="http://schemas.microsoft.com/office/drawing/2014/main" id="{57E73B2A-6364-2C58-62DD-B5C1CB57C715}"/>
                </a:ext>
              </a:extLst>
            </p:cNvPr>
            <p:cNvSpPr/>
            <p:nvPr/>
          </p:nvSpPr>
          <p:spPr>
            <a:xfrm>
              <a:off x="3801875" y="1399900"/>
              <a:ext cx="24375" cy="10325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862" y="125"/>
                  </a:moveTo>
                  <a:cubicBezTo>
                    <a:pt x="612" y="288"/>
                    <a:pt x="362" y="225"/>
                    <a:pt x="138" y="50"/>
                  </a:cubicBezTo>
                  <a:cubicBezTo>
                    <a:pt x="88" y="0"/>
                    <a:pt x="0" y="88"/>
                    <a:pt x="63" y="138"/>
                  </a:cubicBezTo>
                  <a:cubicBezTo>
                    <a:pt x="288" y="375"/>
                    <a:pt x="662" y="412"/>
                    <a:pt x="925" y="200"/>
                  </a:cubicBezTo>
                  <a:cubicBezTo>
                    <a:pt x="975" y="163"/>
                    <a:pt x="912" y="88"/>
                    <a:pt x="862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>
              <a:extLst>
                <a:ext uri="{FF2B5EF4-FFF2-40B4-BE49-F238E27FC236}">
                  <a16:creationId xmlns:a16="http://schemas.microsoft.com/office/drawing/2014/main" id="{848650B9-3DCC-4DEF-F1EE-865F5A16E310}"/>
                </a:ext>
              </a:extLst>
            </p:cNvPr>
            <p:cNvSpPr/>
            <p:nvPr/>
          </p:nvSpPr>
          <p:spPr>
            <a:xfrm>
              <a:off x="3791550" y="1399900"/>
              <a:ext cx="13475" cy="7825"/>
            </a:xfrm>
            <a:custGeom>
              <a:avLst/>
              <a:gdLst/>
              <a:ahLst/>
              <a:cxnLst/>
              <a:rect l="l" t="t" r="r" b="b"/>
              <a:pathLst>
                <a:path w="539" h="313" extrusionOk="0">
                  <a:moveTo>
                    <a:pt x="413" y="50"/>
                  </a:moveTo>
                  <a:cubicBezTo>
                    <a:pt x="313" y="138"/>
                    <a:pt x="188" y="200"/>
                    <a:pt x="63" y="213"/>
                  </a:cubicBezTo>
                  <a:cubicBezTo>
                    <a:pt x="1" y="213"/>
                    <a:pt x="26" y="300"/>
                    <a:pt x="76" y="300"/>
                  </a:cubicBezTo>
                  <a:cubicBezTo>
                    <a:pt x="238" y="313"/>
                    <a:pt x="388" y="250"/>
                    <a:pt x="501" y="138"/>
                  </a:cubicBezTo>
                  <a:cubicBezTo>
                    <a:pt x="538" y="75"/>
                    <a:pt x="476" y="0"/>
                    <a:pt x="4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>
              <a:extLst>
                <a:ext uri="{FF2B5EF4-FFF2-40B4-BE49-F238E27FC236}">
                  <a16:creationId xmlns:a16="http://schemas.microsoft.com/office/drawing/2014/main" id="{7F03D38E-3F0A-1D70-E904-01190F83263A}"/>
                </a:ext>
              </a:extLst>
            </p:cNvPr>
            <p:cNvSpPr/>
            <p:nvPr/>
          </p:nvSpPr>
          <p:spPr>
            <a:xfrm>
              <a:off x="3796550" y="1409275"/>
              <a:ext cx="14400" cy="12500"/>
            </a:xfrm>
            <a:custGeom>
              <a:avLst/>
              <a:gdLst/>
              <a:ahLst/>
              <a:cxnLst/>
              <a:rect l="l" t="t" r="r" b="b"/>
              <a:pathLst>
                <a:path w="576" h="500" extrusionOk="0">
                  <a:moveTo>
                    <a:pt x="301" y="25"/>
                  </a:moveTo>
                  <a:cubicBezTo>
                    <a:pt x="176" y="37"/>
                    <a:pt x="38" y="75"/>
                    <a:pt x="26" y="212"/>
                  </a:cubicBezTo>
                  <a:cubicBezTo>
                    <a:pt x="1" y="337"/>
                    <a:pt x="101" y="437"/>
                    <a:pt x="213" y="437"/>
                  </a:cubicBezTo>
                  <a:cubicBezTo>
                    <a:pt x="513" y="500"/>
                    <a:pt x="575" y="37"/>
                    <a:pt x="276" y="13"/>
                  </a:cubicBezTo>
                  <a:cubicBezTo>
                    <a:pt x="201" y="0"/>
                    <a:pt x="188" y="125"/>
                    <a:pt x="263" y="137"/>
                  </a:cubicBezTo>
                  <a:lnTo>
                    <a:pt x="301" y="150"/>
                  </a:lnTo>
                  <a:cubicBezTo>
                    <a:pt x="376" y="150"/>
                    <a:pt x="376" y="25"/>
                    <a:pt x="301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8">
              <a:extLst>
                <a:ext uri="{FF2B5EF4-FFF2-40B4-BE49-F238E27FC236}">
                  <a16:creationId xmlns:a16="http://schemas.microsoft.com/office/drawing/2014/main" id="{D93E140D-43DE-F376-7B7F-B6860D1D6117}"/>
                </a:ext>
              </a:extLst>
            </p:cNvPr>
            <p:cNvSpPr/>
            <p:nvPr/>
          </p:nvSpPr>
          <p:spPr>
            <a:xfrm>
              <a:off x="3796550" y="4276950"/>
              <a:ext cx="111875" cy="104375"/>
            </a:xfrm>
            <a:custGeom>
              <a:avLst/>
              <a:gdLst/>
              <a:ahLst/>
              <a:cxnLst/>
              <a:rect l="l" t="t" r="r" b="b"/>
              <a:pathLst>
                <a:path w="4475" h="4175" extrusionOk="0">
                  <a:moveTo>
                    <a:pt x="2675" y="3887"/>
                  </a:moveTo>
                  <a:cubicBezTo>
                    <a:pt x="1100" y="4074"/>
                    <a:pt x="1" y="2275"/>
                    <a:pt x="1150" y="1050"/>
                  </a:cubicBezTo>
                  <a:cubicBezTo>
                    <a:pt x="2025" y="113"/>
                    <a:pt x="3487" y="563"/>
                    <a:pt x="4399" y="1212"/>
                  </a:cubicBezTo>
                  <a:cubicBezTo>
                    <a:pt x="4424" y="1237"/>
                    <a:pt x="4474" y="1175"/>
                    <a:pt x="4437" y="1150"/>
                  </a:cubicBezTo>
                  <a:cubicBezTo>
                    <a:pt x="3425" y="213"/>
                    <a:pt x="1488" y="0"/>
                    <a:pt x="763" y="1375"/>
                  </a:cubicBezTo>
                  <a:cubicBezTo>
                    <a:pt x="51" y="2725"/>
                    <a:pt x="1225" y="4174"/>
                    <a:pt x="2675" y="3999"/>
                  </a:cubicBezTo>
                  <a:cubicBezTo>
                    <a:pt x="2737" y="3999"/>
                    <a:pt x="2737" y="3874"/>
                    <a:pt x="2675" y="38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8">
              <a:extLst>
                <a:ext uri="{FF2B5EF4-FFF2-40B4-BE49-F238E27FC236}">
                  <a16:creationId xmlns:a16="http://schemas.microsoft.com/office/drawing/2014/main" id="{C8734576-56C0-FF59-8FD6-5FFDFD828D83}"/>
                </a:ext>
              </a:extLst>
            </p:cNvPr>
            <p:cNvSpPr/>
            <p:nvPr/>
          </p:nvSpPr>
          <p:spPr>
            <a:xfrm>
              <a:off x="3903400" y="4301950"/>
              <a:ext cx="263400" cy="146850"/>
            </a:xfrm>
            <a:custGeom>
              <a:avLst/>
              <a:gdLst/>
              <a:ahLst/>
              <a:cxnLst/>
              <a:rect l="l" t="t" r="r" b="b"/>
              <a:pathLst>
                <a:path w="10536" h="5874" extrusionOk="0">
                  <a:moveTo>
                    <a:pt x="26" y="75"/>
                  </a:moveTo>
                  <a:cubicBezTo>
                    <a:pt x="1338" y="1950"/>
                    <a:pt x="2537" y="4361"/>
                    <a:pt x="4862" y="5136"/>
                  </a:cubicBezTo>
                  <a:cubicBezTo>
                    <a:pt x="6586" y="5724"/>
                    <a:pt x="9073" y="5873"/>
                    <a:pt x="10510" y="4611"/>
                  </a:cubicBezTo>
                  <a:cubicBezTo>
                    <a:pt x="10535" y="4586"/>
                    <a:pt x="10510" y="4536"/>
                    <a:pt x="10473" y="4561"/>
                  </a:cubicBezTo>
                  <a:cubicBezTo>
                    <a:pt x="8848" y="5761"/>
                    <a:pt x="6074" y="5586"/>
                    <a:pt x="4324" y="4736"/>
                  </a:cubicBezTo>
                  <a:cubicBezTo>
                    <a:pt x="2412" y="3812"/>
                    <a:pt x="1300" y="1700"/>
                    <a:pt x="88" y="38"/>
                  </a:cubicBezTo>
                  <a:cubicBezTo>
                    <a:pt x="63" y="0"/>
                    <a:pt x="1" y="38"/>
                    <a:pt x="26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8">
              <a:extLst>
                <a:ext uri="{FF2B5EF4-FFF2-40B4-BE49-F238E27FC236}">
                  <a16:creationId xmlns:a16="http://schemas.microsoft.com/office/drawing/2014/main" id="{41DEA1F1-E0F5-902B-10E9-121A1BDA142B}"/>
                </a:ext>
              </a:extLst>
            </p:cNvPr>
            <p:cNvSpPr/>
            <p:nvPr/>
          </p:nvSpPr>
          <p:spPr>
            <a:xfrm>
              <a:off x="4099600" y="4324125"/>
              <a:ext cx="100300" cy="85000"/>
            </a:xfrm>
            <a:custGeom>
              <a:avLst/>
              <a:gdLst/>
              <a:ahLst/>
              <a:cxnLst/>
              <a:rect l="l" t="t" r="r" b="b"/>
              <a:pathLst>
                <a:path w="4012" h="3400" extrusionOk="0">
                  <a:moveTo>
                    <a:pt x="2925" y="3362"/>
                  </a:moveTo>
                  <a:cubicBezTo>
                    <a:pt x="3425" y="2500"/>
                    <a:pt x="3612" y="1312"/>
                    <a:pt x="2787" y="575"/>
                  </a:cubicBezTo>
                  <a:cubicBezTo>
                    <a:pt x="2312" y="150"/>
                    <a:pt x="1175" y="0"/>
                    <a:pt x="625" y="413"/>
                  </a:cubicBezTo>
                  <a:cubicBezTo>
                    <a:pt x="0" y="900"/>
                    <a:pt x="88" y="2050"/>
                    <a:pt x="813" y="2375"/>
                  </a:cubicBezTo>
                  <a:cubicBezTo>
                    <a:pt x="1263" y="2575"/>
                    <a:pt x="1775" y="2550"/>
                    <a:pt x="2187" y="2300"/>
                  </a:cubicBezTo>
                  <a:cubicBezTo>
                    <a:pt x="2837" y="1937"/>
                    <a:pt x="3237" y="975"/>
                    <a:pt x="3987" y="863"/>
                  </a:cubicBezTo>
                  <a:cubicBezTo>
                    <a:pt x="4012" y="863"/>
                    <a:pt x="3999" y="825"/>
                    <a:pt x="3987" y="825"/>
                  </a:cubicBezTo>
                  <a:cubicBezTo>
                    <a:pt x="3575" y="838"/>
                    <a:pt x="3337" y="1100"/>
                    <a:pt x="3062" y="1387"/>
                  </a:cubicBezTo>
                  <a:cubicBezTo>
                    <a:pt x="2787" y="1675"/>
                    <a:pt x="2500" y="2050"/>
                    <a:pt x="2137" y="2200"/>
                  </a:cubicBezTo>
                  <a:cubicBezTo>
                    <a:pt x="1275" y="2575"/>
                    <a:pt x="288" y="2325"/>
                    <a:pt x="425" y="1200"/>
                  </a:cubicBezTo>
                  <a:cubicBezTo>
                    <a:pt x="350" y="850"/>
                    <a:pt x="488" y="638"/>
                    <a:pt x="838" y="550"/>
                  </a:cubicBezTo>
                  <a:cubicBezTo>
                    <a:pt x="913" y="425"/>
                    <a:pt x="1050" y="338"/>
                    <a:pt x="1213" y="338"/>
                  </a:cubicBezTo>
                  <a:cubicBezTo>
                    <a:pt x="1275" y="338"/>
                    <a:pt x="1325" y="338"/>
                    <a:pt x="1388" y="338"/>
                  </a:cubicBezTo>
                  <a:cubicBezTo>
                    <a:pt x="1650" y="313"/>
                    <a:pt x="1900" y="325"/>
                    <a:pt x="2150" y="375"/>
                  </a:cubicBezTo>
                  <a:cubicBezTo>
                    <a:pt x="3525" y="713"/>
                    <a:pt x="3387" y="2375"/>
                    <a:pt x="2850" y="3312"/>
                  </a:cubicBezTo>
                  <a:cubicBezTo>
                    <a:pt x="2825" y="3362"/>
                    <a:pt x="2900" y="3399"/>
                    <a:pt x="2925" y="33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8">
              <a:extLst>
                <a:ext uri="{FF2B5EF4-FFF2-40B4-BE49-F238E27FC236}">
                  <a16:creationId xmlns:a16="http://schemas.microsoft.com/office/drawing/2014/main" id="{3E3B7B65-EEB5-313B-45BC-63F09B1C7784}"/>
                </a:ext>
              </a:extLst>
            </p:cNvPr>
            <p:cNvSpPr/>
            <p:nvPr/>
          </p:nvSpPr>
          <p:spPr>
            <a:xfrm>
              <a:off x="4206450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50" y="150"/>
                  </a:moveTo>
                  <a:cubicBezTo>
                    <a:pt x="838" y="75"/>
                    <a:pt x="1437" y="300"/>
                    <a:pt x="2162" y="525"/>
                  </a:cubicBezTo>
                  <a:cubicBezTo>
                    <a:pt x="2200" y="537"/>
                    <a:pt x="2212" y="488"/>
                    <a:pt x="2187" y="475"/>
                  </a:cubicBezTo>
                  <a:cubicBezTo>
                    <a:pt x="1600" y="50"/>
                    <a:pt x="750" y="0"/>
                    <a:pt x="50" y="75"/>
                  </a:cubicBezTo>
                  <a:cubicBezTo>
                    <a:pt x="0" y="75"/>
                    <a:pt x="0" y="150"/>
                    <a:pt x="50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8">
              <a:extLst>
                <a:ext uri="{FF2B5EF4-FFF2-40B4-BE49-F238E27FC236}">
                  <a16:creationId xmlns:a16="http://schemas.microsoft.com/office/drawing/2014/main" id="{5D80CD31-213E-610B-4EDF-CD92CB08CF21}"/>
                </a:ext>
              </a:extLst>
            </p:cNvPr>
            <p:cNvSpPr/>
            <p:nvPr/>
          </p:nvSpPr>
          <p:spPr>
            <a:xfrm>
              <a:off x="3933700" y="4288500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1100" y="3787"/>
                  </a:moveTo>
                  <a:cubicBezTo>
                    <a:pt x="576" y="3125"/>
                    <a:pt x="113" y="2300"/>
                    <a:pt x="363" y="1413"/>
                  </a:cubicBezTo>
                  <a:cubicBezTo>
                    <a:pt x="501" y="950"/>
                    <a:pt x="813" y="563"/>
                    <a:pt x="1250" y="363"/>
                  </a:cubicBezTo>
                  <a:cubicBezTo>
                    <a:pt x="1525" y="201"/>
                    <a:pt x="1838" y="126"/>
                    <a:pt x="2163" y="126"/>
                  </a:cubicBezTo>
                  <a:cubicBezTo>
                    <a:pt x="2887" y="138"/>
                    <a:pt x="3037" y="563"/>
                    <a:pt x="2613" y="1388"/>
                  </a:cubicBezTo>
                  <a:cubicBezTo>
                    <a:pt x="2588" y="1350"/>
                    <a:pt x="2513" y="1388"/>
                    <a:pt x="2550" y="1438"/>
                  </a:cubicBezTo>
                  <a:cubicBezTo>
                    <a:pt x="2837" y="1800"/>
                    <a:pt x="3175" y="1388"/>
                    <a:pt x="3212" y="1050"/>
                  </a:cubicBezTo>
                  <a:cubicBezTo>
                    <a:pt x="3300" y="376"/>
                    <a:pt x="2625" y="1"/>
                    <a:pt x="2038" y="26"/>
                  </a:cubicBezTo>
                  <a:cubicBezTo>
                    <a:pt x="1250" y="51"/>
                    <a:pt x="463" y="601"/>
                    <a:pt x="251" y="1388"/>
                  </a:cubicBezTo>
                  <a:cubicBezTo>
                    <a:pt x="1" y="2300"/>
                    <a:pt x="476" y="3162"/>
                    <a:pt x="1063" y="3837"/>
                  </a:cubicBezTo>
                  <a:cubicBezTo>
                    <a:pt x="1088" y="3862"/>
                    <a:pt x="1125" y="3825"/>
                    <a:pt x="1100" y="3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8">
              <a:extLst>
                <a:ext uri="{FF2B5EF4-FFF2-40B4-BE49-F238E27FC236}">
                  <a16:creationId xmlns:a16="http://schemas.microsoft.com/office/drawing/2014/main" id="{DE04B933-50E5-8825-3A4E-EAFBA04DCBC2}"/>
                </a:ext>
              </a:extLst>
            </p:cNvPr>
            <p:cNvSpPr/>
            <p:nvPr/>
          </p:nvSpPr>
          <p:spPr>
            <a:xfrm>
              <a:off x="3920575" y="4246025"/>
              <a:ext cx="22850" cy="110925"/>
            </a:xfrm>
            <a:custGeom>
              <a:avLst/>
              <a:gdLst/>
              <a:ahLst/>
              <a:cxnLst/>
              <a:rect l="l" t="t" r="r" b="b"/>
              <a:pathLst>
                <a:path w="914" h="4437" extrusionOk="0">
                  <a:moveTo>
                    <a:pt x="876" y="4324"/>
                  </a:moveTo>
                  <a:cubicBezTo>
                    <a:pt x="26" y="3324"/>
                    <a:pt x="1" y="1187"/>
                    <a:pt x="588" y="63"/>
                  </a:cubicBezTo>
                  <a:cubicBezTo>
                    <a:pt x="588" y="25"/>
                    <a:pt x="551" y="0"/>
                    <a:pt x="526" y="25"/>
                  </a:cubicBezTo>
                  <a:cubicBezTo>
                    <a:pt x="1" y="712"/>
                    <a:pt x="88" y="1712"/>
                    <a:pt x="176" y="2512"/>
                  </a:cubicBezTo>
                  <a:cubicBezTo>
                    <a:pt x="251" y="3187"/>
                    <a:pt x="363" y="3862"/>
                    <a:pt x="826" y="4386"/>
                  </a:cubicBezTo>
                  <a:cubicBezTo>
                    <a:pt x="851" y="4436"/>
                    <a:pt x="913" y="4374"/>
                    <a:pt x="876" y="43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8">
              <a:extLst>
                <a:ext uri="{FF2B5EF4-FFF2-40B4-BE49-F238E27FC236}">
                  <a16:creationId xmlns:a16="http://schemas.microsoft.com/office/drawing/2014/main" id="{26E96E63-0E1E-6075-C241-570B12EAA3C4}"/>
                </a:ext>
              </a:extLst>
            </p:cNvPr>
            <p:cNvSpPr/>
            <p:nvPr/>
          </p:nvSpPr>
          <p:spPr>
            <a:xfrm>
              <a:off x="39309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138" y="451"/>
                  </a:moveTo>
                  <a:cubicBezTo>
                    <a:pt x="225" y="488"/>
                    <a:pt x="325" y="476"/>
                    <a:pt x="400" y="401"/>
                  </a:cubicBezTo>
                  <a:cubicBezTo>
                    <a:pt x="463" y="338"/>
                    <a:pt x="488" y="251"/>
                    <a:pt x="463" y="163"/>
                  </a:cubicBezTo>
                  <a:cubicBezTo>
                    <a:pt x="463" y="126"/>
                    <a:pt x="450" y="101"/>
                    <a:pt x="425" y="76"/>
                  </a:cubicBezTo>
                  <a:cubicBezTo>
                    <a:pt x="400" y="51"/>
                    <a:pt x="363" y="26"/>
                    <a:pt x="325" y="26"/>
                  </a:cubicBezTo>
                  <a:cubicBezTo>
                    <a:pt x="200" y="1"/>
                    <a:pt x="75" y="76"/>
                    <a:pt x="25" y="188"/>
                  </a:cubicBezTo>
                  <a:cubicBezTo>
                    <a:pt x="0" y="313"/>
                    <a:pt x="113" y="438"/>
                    <a:pt x="238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8">
              <a:extLst>
                <a:ext uri="{FF2B5EF4-FFF2-40B4-BE49-F238E27FC236}">
                  <a16:creationId xmlns:a16="http://schemas.microsoft.com/office/drawing/2014/main" id="{3A2C10F1-FF93-A6B8-E2C0-48D8087E52CB}"/>
                </a:ext>
              </a:extLst>
            </p:cNvPr>
            <p:cNvSpPr/>
            <p:nvPr/>
          </p:nvSpPr>
          <p:spPr>
            <a:xfrm>
              <a:off x="3926825" y="4232575"/>
              <a:ext cx="18475" cy="15975"/>
            </a:xfrm>
            <a:custGeom>
              <a:avLst/>
              <a:gdLst/>
              <a:ahLst/>
              <a:cxnLst/>
              <a:rect l="l" t="t" r="r" b="b"/>
              <a:pathLst>
                <a:path w="739" h="639" extrusionOk="0">
                  <a:moveTo>
                    <a:pt x="276" y="588"/>
                  </a:moveTo>
                  <a:cubicBezTo>
                    <a:pt x="451" y="638"/>
                    <a:pt x="626" y="551"/>
                    <a:pt x="676" y="376"/>
                  </a:cubicBezTo>
                  <a:cubicBezTo>
                    <a:pt x="738" y="238"/>
                    <a:pt x="651" y="76"/>
                    <a:pt x="488" y="51"/>
                  </a:cubicBezTo>
                  <a:cubicBezTo>
                    <a:pt x="88" y="1"/>
                    <a:pt x="1" y="563"/>
                    <a:pt x="401" y="563"/>
                  </a:cubicBezTo>
                  <a:cubicBezTo>
                    <a:pt x="451" y="563"/>
                    <a:pt x="463" y="488"/>
                    <a:pt x="413" y="476"/>
                  </a:cubicBezTo>
                  <a:cubicBezTo>
                    <a:pt x="301" y="151"/>
                    <a:pt x="313" y="76"/>
                    <a:pt x="476" y="263"/>
                  </a:cubicBezTo>
                  <a:cubicBezTo>
                    <a:pt x="651" y="363"/>
                    <a:pt x="588" y="438"/>
                    <a:pt x="313" y="463"/>
                  </a:cubicBezTo>
                  <a:cubicBezTo>
                    <a:pt x="238" y="438"/>
                    <a:pt x="201" y="563"/>
                    <a:pt x="276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8">
              <a:extLst>
                <a:ext uri="{FF2B5EF4-FFF2-40B4-BE49-F238E27FC236}">
                  <a16:creationId xmlns:a16="http://schemas.microsoft.com/office/drawing/2014/main" id="{04666DA3-4994-8841-CF2A-4B2FDF9F35AE}"/>
                </a:ext>
              </a:extLst>
            </p:cNvPr>
            <p:cNvSpPr/>
            <p:nvPr/>
          </p:nvSpPr>
          <p:spPr>
            <a:xfrm>
              <a:off x="4169275" y="44116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88" y="63"/>
                  </a:moveTo>
                  <a:cubicBezTo>
                    <a:pt x="88" y="50"/>
                    <a:pt x="88" y="38"/>
                    <a:pt x="88" y="25"/>
                  </a:cubicBezTo>
                  <a:cubicBezTo>
                    <a:pt x="75" y="0"/>
                    <a:pt x="38" y="0"/>
                    <a:pt x="25" y="25"/>
                  </a:cubicBezTo>
                  <a:lnTo>
                    <a:pt x="13" y="63"/>
                  </a:lnTo>
                  <a:cubicBezTo>
                    <a:pt x="0" y="125"/>
                    <a:pt x="113" y="125"/>
                    <a:pt x="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8">
              <a:extLst>
                <a:ext uri="{FF2B5EF4-FFF2-40B4-BE49-F238E27FC236}">
                  <a16:creationId xmlns:a16="http://schemas.microsoft.com/office/drawing/2014/main" id="{9424878C-3C81-4385-2506-260F41ECEF86}"/>
                </a:ext>
              </a:extLst>
            </p:cNvPr>
            <p:cNvSpPr/>
            <p:nvPr/>
          </p:nvSpPr>
          <p:spPr>
            <a:xfrm>
              <a:off x="4259250" y="4353500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25" y="100"/>
                  </a:moveTo>
                  <a:cubicBezTo>
                    <a:pt x="213" y="625"/>
                    <a:pt x="1175" y="712"/>
                    <a:pt x="1625" y="562"/>
                  </a:cubicBezTo>
                  <a:cubicBezTo>
                    <a:pt x="1675" y="550"/>
                    <a:pt x="1675" y="462"/>
                    <a:pt x="1612" y="462"/>
                  </a:cubicBezTo>
                  <a:cubicBezTo>
                    <a:pt x="1375" y="512"/>
                    <a:pt x="1125" y="512"/>
                    <a:pt x="875" y="475"/>
                  </a:cubicBezTo>
                  <a:cubicBezTo>
                    <a:pt x="650" y="425"/>
                    <a:pt x="225" y="325"/>
                    <a:pt x="125" y="62"/>
                  </a:cubicBezTo>
                  <a:cubicBezTo>
                    <a:pt x="100" y="0"/>
                    <a:pt x="0" y="25"/>
                    <a:pt x="25" y="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8">
              <a:extLst>
                <a:ext uri="{FF2B5EF4-FFF2-40B4-BE49-F238E27FC236}">
                  <a16:creationId xmlns:a16="http://schemas.microsoft.com/office/drawing/2014/main" id="{AD54C0DD-DC72-7730-85D2-02F9503A7F0F}"/>
                </a:ext>
              </a:extLst>
            </p:cNvPr>
            <p:cNvSpPr/>
            <p:nvPr/>
          </p:nvSpPr>
          <p:spPr>
            <a:xfrm>
              <a:off x="4259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650" y="675"/>
                  </a:moveTo>
                  <a:cubicBezTo>
                    <a:pt x="1287" y="312"/>
                    <a:pt x="575" y="0"/>
                    <a:pt x="63" y="138"/>
                  </a:cubicBezTo>
                  <a:cubicBezTo>
                    <a:pt x="0" y="163"/>
                    <a:pt x="25" y="237"/>
                    <a:pt x="88" y="237"/>
                  </a:cubicBezTo>
                  <a:cubicBezTo>
                    <a:pt x="638" y="175"/>
                    <a:pt x="1175" y="362"/>
                    <a:pt x="1587" y="737"/>
                  </a:cubicBezTo>
                  <a:cubicBezTo>
                    <a:pt x="1625" y="787"/>
                    <a:pt x="1687" y="712"/>
                    <a:pt x="1650" y="6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8">
              <a:extLst>
                <a:ext uri="{FF2B5EF4-FFF2-40B4-BE49-F238E27FC236}">
                  <a16:creationId xmlns:a16="http://schemas.microsoft.com/office/drawing/2014/main" id="{02FC2810-367B-2A6C-1063-B7DAF68712F7}"/>
                </a:ext>
              </a:extLst>
            </p:cNvPr>
            <p:cNvSpPr/>
            <p:nvPr/>
          </p:nvSpPr>
          <p:spPr>
            <a:xfrm>
              <a:off x="4198950" y="4314750"/>
              <a:ext cx="33150" cy="30025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50" y="1188"/>
                  </a:moveTo>
                  <a:cubicBezTo>
                    <a:pt x="400" y="1200"/>
                    <a:pt x="663" y="1025"/>
                    <a:pt x="925" y="825"/>
                  </a:cubicBezTo>
                  <a:cubicBezTo>
                    <a:pt x="1175" y="638"/>
                    <a:pt x="1325" y="363"/>
                    <a:pt x="1325" y="50"/>
                  </a:cubicBezTo>
                  <a:cubicBezTo>
                    <a:pt x="1325" y="13"/>
                    <a:pt x="1263" y="0"/>
                    <a:pt x="1250" y="38"/>
                  </a:cubicBezTo>
                  <a:cubicBezTo>
                    <a:pt x="1238" y="325"/>
                    <a:pt x="1088" y="588"/>
                    <a:pt x="863" y="763"/>
                  </a:cubicBezTo>
                  <a:cubicBezTo>
                    <a:pt x="625" y="950"/>
                    <a:pt x="375" y="1125"/>
                    <a:pt x="50" y="1113"/>
                  </a:cubicBezTo>
                  <a:cubicBezTo>
                    <a:pt x="0" y="1113"/>
                    <a:pt x="0" y="1188"/>
                    <a:pt x="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8">
              <a:extLst>
                <a:ext uri="{FF2B5EF4-FFF2-40B4-BE49-F238E27FC236}">
                  <a16:creationId xmlns:a16="http://schemas.microsoft.com/office/drawing/2014/main" id="{ACF315DD-D6BA-3A19-5FDA-A68E9E3ECFFB}"/>
                </a:ext>
              </a:extLst>
            </p:cNvPr>
            <p:cNvSpPr/>
            <p:nvPr/>
          </p:nvSpPr>
          <p:spPr>
            <a:xfrm>
              <a:off x="4199575" y="4315050"/>
              <a:ext cx="33150" cy="29100"/>
            </a:xfrm>
            <a:custGeom>
              <a:avLst/>
              <a:gdLst/>
              <a:ahLst/>
              <a:cxnLst/>
              <a:rect l="l" t="t" r="r" b="b"/>
              <a:pathLst>
                <a:path w="1326" h="1164" extrusionOk="0">
                  <a:moveTo>
                    <a:pt x="1250" y="1"/>
                  </a:moveTo>
                  <a:cubicBezTo>
                    <a:pt x="700" y="88"/>
                    <a:pt x="113" y="488"/>
                    <a:pt x="0" y="1076"/>
                  </a:cubicBezTo>
                  <a:cubicBezTo>
                    <a:pt x="0" y="1138"/>
                    <a:pt x="75" y="1163"/>
                    <a:pt x="113" y="1113"/>
                  </a:cubicBezTo>
                  <a:cubicBezTo>
                    <a:pt x="250" y="876"/>
                    <a:pt x="300" y="651"/>
                    <a:pt x="538" y="463"/>
                  </a:cubicBezTo>
                  <a:cubicBezTo>
                    <a:pt x="763" y="288"/>
                    <a:pt x="1013" y="163"/>
                    <a:pt x="1275" y="76"/>
                  </a:cubicBezTo>
                  <a:cubicBezTo>
                    <a:pt x="1325" y="63"/>
                    <a:pt x="1300" y="1"/>
                    <a:pt x="1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8">
              <a:extLst>
                <a:ext uri="{FF2B5EF4-FFF2-40B4-BE49-F238E27FC236}">
                  <a16:creationId xmlns:a16="http://schemas.microsoft.com/office/drawing/2014/main" id="{86263B42-CC2C-DC52-11EB-25E9BCF10653}"/>
                </a:ext>
              </a:extLst>
            </p:cNvPr>
            <p:cNvSpPr/>
            <p:nvPr/>
          </p:nvSpPr>
          <p:spPr>
            <a:xfrm>
              <a:off x="38912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1512" y="3387"/>
                  </a:moveTo>
                  <a:cubicBezTo>
                    <a:pt x="800" y="2399"/>
                    <a:pt x="325" y="1262"/>
                    <a:pt x="100" y="63"/>
                  </a:cubicBezTo>
                  <a:cubicBezTo>
                    <a:pt x="88" y="0"/>
                    <a:pt x="0" y="25"/>
                    <a:pt x="13" y="88"/>
                  </a:cubicBezTo>
                  <a:cubicBezTo>
                    <a:pt x="225" y="1300"/>
                    <a:pt x="712" y="2437"/>
                    <a:pt x="1450" y="3424"/>
                  </a:cubicBezTo>
                  <a:cubicBezTo>
                    <a:pt x="1475" y="3462"/>
                    <a:pt x="1537" y="3424"/>
                    <a:pt x="1512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8">
              <a:extLst>
                <a:ext uri="{FF2B5EF4-FFF2-40B4-BE49-F238E27FC236}">
                  <a16:creationId xmlns:a16="http://schemas.microsoft.com/office/drawing/2014/main" id="{F5C0853D-EDA8-BC2F-DF76-B528748E98DF}"/>
                </a:ext>
              </a:extLst>
            </p:cNvPr>
            <p:cNvSpPr/>
            <p:nvPr/>
          </p:nvSpPr>
          <p:spPr>
            <a:xfrm>
              <a:off x="3880900" y="4236650"/>
              <a:ext cx="17850" cy="16275"/>
            </a:xfrm>
            <a:custGeom>
              <a:avLst/>
              <a:gdLst/>
              <a:ahLst/>
              <a:cxnLst/>
              <a:rect l="l" t="t" r="r" b="b"/>
              <a:pathLst>
                <a:path w="714" h="651" extrusionOk="0">
                  <a:moveTo>
                    <a:pt x="526" y="563"/>
                  </a:moveTo>
                  <a:cubicBezTo>
                    <a:pt x="713" y="350"/>
                    <a:pt x="488" y="0"/>
                    <a:pt x="238" y="200"/>
                  </a:cubicBezTo>
                  <a:cubicBezTo>
                    <a:pt x="1" y="400"/>
                    <a:pt x="338" y="650"/>
                    <a:pt x="551" y="550"/>
                  </a:cubicBezTo>
                  <a:cubicBezTo>
                    <a:pt x="588" y="538"/>
                    <a:pt x="576" y="475"/>
                    <a:pt x="538" y="475"/>
                  </a:cubicBezTo>
                  <a:cubicBezTo>
                    <a:pt x="501" y="475"/>
                    <a:pt x="463" y="475"/>
                    <a:pt x="426" y="475"/>
                  </a:cubicBezTo>
                  <a:cubicBezTo>
                    <a:pt x="338" y="463"/>
                    <a:pt x="351" y="475"/>
                    <a:pt x="463" y="500"/>
                  </a:cubicBezTo>
                  <a:cubicBezTo>
                    <a:pt x="426" y="538"/>
                    <a:pt x="488" y="600"/>
                    <a:pt x="526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8">
              <a:extLst>
                <a:ext uri="{FF2B5EF4-FFF2-40B4-BE49-F238E27FC236}">
                  <a16:creationId xmlns:a16="http://schemas.microsoft.com/office/drawing/2014/main" id="{9120D1C7-2494-CA39-9198-88AB357AF067}"/>
                </a:ext>
              </a:extLst>
            </p:cNvPr>
            <p:cNvSpPr/>
            <p:nvPr/>
          </p:nvSpPr>
          <p:spPr>
            <a:xfrm>
              <a:off x="3936525" y="4266325"/>
              <a:ext cx="30625" cy="82200"/>
            </a:xfrm>
            <a:custGeom>
              <a:avLst/>
              <a:gdLst/>
              <a:ahLst/>
              <a:cxnLst/>
              <a:rect l="l" t="t" r="r" b="b"/>
              <a:pathLst>
                <a:path w="1225" h="3288" extrusionOk="0">
                  <a:moveTo>
                    <a:pt x="225" y="3225"/>
                  </a:moveTo>
                  <a:cubicBezTo>
                    <a:pt x="88" y="2012"/>
                    <a:pt x="413" y="1013"/>
                    <a:pt x="1200" y="75"/>
                  </a:cubicBezTo>
                  <a:cubicBezTo>
                    <a:pt x="1225" y="50"/>
                    <a:pt x="1175" y="0"/>
                    <a:pt x="1150" y="38"/>
                  </a:cubicBezTo>
                  <a:cubicBezTo>
                    <a:pt x="213" y="763"/>
                    <a:pt x="0" y="2125"/>
                    <a:pt x="125" y="3225"/>
                  </a:cubicBezTo>
                  <a:cubicBezTo>
                    <a:pt x="138" y="3287"/>
                    <a:pt x="225" y="3287"/>
                    <a:pt x="225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8">
              <a:extLst>
                <a:ext uri="{FF2B5EF4-FFF2-40B4-BE49-F238E27FC236}">
                  <a16:creationId xmlns:a16="http://schemas.microsoft.com/office/drawing/2014/main" id="{3FABF64C-1A12-CB93-2FB9-A278EB98707A}"/>
                </a:ext>
              </a:extLst>
            </p:cNvPr>
            <p:cNvSpPr/>
            <p:nvPr/>
          </p:nvSpPr>
          <p:spPr>
            <a:xfrm>
              <a:off x="3963700" y="4258200"/>
              <a:ext cx="13450" cy="13775"/>
            </a:xfrm>
            <a:custGeom>
              <a:avLst/>
              <a:gdLst/>
              <a:ahLst/>
              <a:cxnLst/>
              <a:rect l="l" t="t" r="r" b="b"/>
              <a:pathLst>
                <a:path w="538" h="551" extrusionOk="0">
                  <a:moveTo>
                    <a:pt x="475" y="288"/>
                  </a:moveTo>
                  <a:cubicBezTo>
                    <a:pt x="538" y="38"/>
                    <a:pt x="13" y="1"/>
                    <a:pt x="25" y="263"/>
                  </a:cubicBezTo>
                  <a:cubicBezTo>
                    <a:pt x="0" y="550"/>
                    <a:pt x="425" y="525"/>
                    <a:pt x="425" y="238"/>
                  </a:cubicBezTo>
                  <a:cubicBezTo>
                    <a:pt x="425" y="200"/>
                    <a:pt x="375" y="188"/>
                    <a:pt x="363" y="225"/>
                  </a:cubicBezTo>
                  <a:cubicBezTo>
                    <a:pt x="300" y="275"/>
                    <a:pt x="313" y="300"/>
                    <a:pt x="413" y="300"/>
                  </a:cubicBezTo>
                  <a:cubicBezTo>
                    <a:pt x="413" y="338"/>
                    <a:pt x="475" y="3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8">
              <a:extLst>
                <a:ext uri="{FF2B5EF4-FFF2-40B4-BE49-F238E27FC236}">
                  <a16:creationId xmlns:a16="http://schemas.microsoft.com/office/drawing/2014/main" id="{BF867DCD-7901-4C58-6422-61617AC39E1E}"/>
                </a:ext>
              </a:extLst>
            </p:cNvPr>
            <p:cNvSpPr/>
            <p:nvPr/>
          </p:nvSpPr>
          <p:spPr>
            <a:xfrm>
              <a:off x="4139900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63" y="2400"/>
                  </a:moveTo>
                  <a:cubicBezTo>
                    <a:pt x="3375" y="1151"/>
                    <a:pt x="6061" y="1"/>
                    <a:pt x="9386" y="2038"/>
                  </a:cubicBezTo>
                  <a:cubicBezTo>
                    <a:pt x="9448" y="2075"/>
                    <a:pt x="9511" y="1975"/>
                    <a:pt x="9448" y="1938"/>
                  </a:cubicBezTo>
                  <a:cubicBezTo>
                    <a:pt x="8023" y="988"/>
                    <a:pt x="6761" y="588"/>
                    <a:pt x="5049" y="751"/>
                  </a:cubicBezTo>
                  <a:cubicBezTo>
                    <a:pt x="3125" y="938"/>
                    <a:pt x="1825" y="1650"/>
                    <a:pt x="38" y="2338"/>
                  </a:cubicBezTo>
                  <a:cubicBezTo>
                    <a:pt x="1" y="2350"/>
                    <a:pt x="26" y="2413"/>
                    <a:pt x="63" y="2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8">
              <a:extLst>
                <a:ext uri="{FF2B5EF4-FFF2-40B4-BE49-F238E27FC236}">
                  <a16:creationId xmlns:a16="http://schemas.microsoft.com/office/drawing/2014/main" id="{DBC5CF9F-3AF2-03FD-830F-DBCB995179A6}"/>
                </a:ext>
              </a:extLst>
            </p:cNvPr>
            <p:cNvSpPr/>
            <p:nvPr/>
          </p:nvSpPr>
          <p:spPr>
            <a:xfrm>
              <a:off x="3860600" y="432755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63" y="1975"/>
                  </a:moveTo>
                  <a:cubicBezTo>
                    <a:pt x="625" y="1875"/>
                    <a:pt x="1163" y="1538"/>
                    <a:pt x="1225" y="926"/>
                  </a:cubicBezTo>
                  <a:cubicBezTo>
                    <a:pt x="1275" y="438"/>
                    <a:pt x="900" y="13"/>
                    <a:pt x="413" y="1"/>
                  </a:cubicBezTo>
                  <a:cubicBezTo>
                    <a:pt x="338" y="1"/>
                    <a:pt x="338" y="113"/>
                    <a:pt x="413" y="113"/>
                  </a:cubicBezTo>
                  <a:cubicBezTo>
                    <a:pt x="988" y="138"/>
                    <a:pt x="1263" y="713"/>
                    <a:pt x="1038" y="1213"/>
                  </a:cubicBezTo>
                  <a:cubicBezTo>
                    <a:pt x="850" y="1613"/>
                    <a:pt x="463" y="1825"/>
                    <a:pt x="38" y="1913"/>
                  </a:cubicBezTo>
                  <a:cubicBezTo>
                    <a:pt x="0" y="1925"/>
                    <a:pt x="25" y="1988"/>
                    <a:pt x="63" y="1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8">
              <a:extLst>
                <a:ext uri="{FF2B5EF4-FFF2-40B4-BE49-F238E27FC236}">
                  <a16:creationId xmlns:a16="http://schemas.microsoft.com/office/drawing/2014/main" id="{1EAE19FE-3A58-8E47-94DF-ACF0521D6E22}"/>
                </a:ext>
              </a:extLst>
            </p:cNvPr>
            <p:cNvSpPr/>
            <p:nvPr/>
          </p:nvSpPr>
          <p:spPr>
            <a:xfrm>
              <a:off x="4075225" y="4370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526"/>
                  </a:moveTo>
                  <a:cubicBezTo>
                    <a:pt x="1825" y="551"/>
                    <a:pt x="1338" y="1"/>
                    <a:pt x="701" y="213"/>
                  </a:cubicBezTo>
                  <a:cubicBezTo>
                    <a:pt x="276" y="363"/>
                    <a:pt x="1" y="763"/>
                    <a:pt x="26" y="1213"/>
                  </a:cubicBezTo>
                  <a:cubicBezTo>
                    <a:pt x="26" y="1250"/>
                    <a:pt x="88" y="1263"/>
                    <a:pt x="88" y="1213"/>
                  </a:cubicBezTo>
                  <a:cubicBezTo>
                    <a:pt x="201" y="426"/>
                    <a:pt x="888" y="126"/>
                    <a:pt x="1588" y="413"/>
                  </a:cubicBezTo>
                  <a:cubicBezTo>
                    <a:pt x="1850" y="551"/>
                    <a:pt x="2150" y="626"/>
                    <a:pt x="2450" y="613"/>
                  </a:cubicBezTo>
                  <a:cubicBezTo>
                    <a:pt x="2513" y="613"/>
                    <a:pt x="2513" y="526"/>
                    <a:pt x="2450" y="5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8">
              <a:extLst>
                <a:ext uri="{FF2B5EF4-FFF2-40B4-BE49-F238E27FC236}">
                  <a16:creationId xmlns:a16="http://schemas.microsoft.com/office/drawing/2014/main" id="{04587BB7-CECD-FBF7-8C09-F61706F0A2E0}"/>
                </a:ext>
              </a:extLst>
            </p:cNvPr>
            <p:cNvSpPr/>
            <p:nvPr/>
          </p:nvSpPr>
          <p:spPr>
            <a:xfrm>
              <a:off x="4073975" y="4396300"/>
              <a:ext cx="30950" cy="21575"/>
            </a:xfrm>
            <a:custGeom>
              <a:avLst/>
              <a:gdLst/>
              <a:ahLst/>
              <a:cxnLst/>
              <a:rect l="l" t="t" r="r" b="b"/>
              <a:pathLst>
                <a:path w="1238" h="863" extrusionOk="0">
                  <a:moveTo>
                    <a:pt x="113" y="50"/>
                  </a:moveTo>
                  <a:cubicBezTo>
                    <a:pt x="1" y="337"/>
                    <a:pt x="176" y="587"/>
                    <a:pt x="451" y="700"/>
                  </a:cubicBezTo>
                  <a:cubicBezTo>
                    <a:pt x="676" y="787"/>
                    <a:pt x="1075" y="862"/>
                    <a:pt x="1225" y="612"/>
                  </a:cubicBezTo>
                  <a:cubicBezTo>
                    <a:pt x="1238" y="587"/>
                    <a:pt x="1200" y="550"/>
                    <a:pt x="1175" y="575"/>
                  </a:cubicBezTo>
                  <a:cubicBezTo>
                    <a:pt x="851" y="825"/>
                    <a:pt x="1" y="587"/>
                    <a:pt x="188" y="63"/>
                  </a:cubicBezTo>
                  <a:cubicBezTo>
                    <a:pt x="201" y="25"/>
                    <a:pt x="138" y="0"/>
                    <a:pt x="1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8">
              <a:extLst>
                <a:ext uri="{FF2B5EF4-FFF2-40B4-BE49-F238E27FC236}">
                  <a16:creationId xmlns:a16="http://schemas.microsoft.com/office/drawing/2014/main" id="{A20FA775-8780-587C-1862-3580D9CAC01C}"/>
                </a:ext>
              </a:extLst>
            </p:cNvPr>
            <p:cNvSpPr/>
            <p:nvPr/>
          </p:nvSpPr>
          <p:spPr>
            <a:xfrm>
              <a:off x="3834050" y="4258825"/>
              <a:ext cx="81250" cy="56250"/>
            </a:xfrm>
            <a:custGeom>
              <a:avLst/>
              <a:gdLst/>
              <a:ahLst/>
              <a:cxnLst/>
              <a:rect l="l" t="t" r="r" b="b"/>
              <a:pathLst>
                <a:path w="3250" h="2250" extrusionOk="0">
                  <a:moveTo>
                    <a:pt x="3224" y="2162"/>
                  </a:moveTo>
                  <a:cubicBezTo>
                    <a:pt x="2437" y="1200"/>
                    <a:pt x="1462" y="0"/>
                    <a:pt x="63" y="288"/>
                  </a:cubicBezTo>
                  <a:cubicBezTo>
                    <a:pt x="0" y="300"/>
                    <a:pt x="25" y="375"/>
                    <a:pt x="88" y="375"/>
                  </a:cubicBezTo>
                  <a:cubicBezTo>
                    <a:pt x="1475" y="188"/>
                    <a:pt x="2362" y="1263"/>
                    <a:pt x="3162" y="2200"/>
                  </a:cubicBezTo>
                  <a:cubicBezTo>
                    <a:pt x="3199" y="2250"/>
                    <a:pt x="3249" y="2187"/>
                    <a:pt x="3224" y="2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8">
              <a:extLst>
                <a:ext uri="{FF2B5EF4-FFF2-40B4-BE49-F238E27FC236}">
                  <a16:creationId xmlns:a16="http://schemas.microsoft.com/office/drawing/2014/main" id="{9B7787B1-CAE2-4AE3-F46C-8E3FBD7DA20F}"/>
                </a:ext>
              </a:extLst>
            </p:cNvPr>
            <p:cNvSpPr/>
            <p:nvPr/>
          </p:nvSpPr>
          <p:spPr>
            <a:xfrm>
              <a:off x="4063350" y="4351000"/>
              <a:ext cx="31275" cy="15325"/>
            </a:xfrm>
            <a:custGeom>
              <a:avLst/>
              <a:gdLst/>
              <a:ahLst/>
              <a:cxnLst/>
              <a:rect l="l" t="t" r="r" b="b"/>
              <a:pathLst>
                <a:path w="1251" h="613" extrusionOk="0">
                  <a:moveTo>
                    <a:pt x="1188" y="500"/>
                  </a:moveTo>
                  <a:cubicBezTo>
                    <a:pt x="776" y="487"/>
                    <a:pt x="401" y="312"/>
                    <a:pt x="113" y="38"/>
                  </a:cubicBezTo>
                  <a:cubicBezTo>
                    <a:pt x="63" y="0"/>
                    <a:pt x="1" y="38"/>
                    <a:pt x="38" y="88"/>
                  </a:cubicBezTo>
                  <a:cubicBezTo>
                    <a:pt x="163" y="250"/>
                    <a:pt x="338" y="375"/>
                    <a:pt x="538" y="450"/>
                  </a:cubicBezTo>
                  <a:cubicBezTo>
                    <a:pt x="738" y="562"/>
                    <a:pt x="963" y="612"/>
                    <a:pt x="1188" y="587"/>
                  </a:cubicBezTo>
                  <a:cubicBezTo>
                    <a:pt x="1238" y="587"/>
                    <a:pt x="1251" y="500"/>
                    <a:pt x="1188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8">
              <a:extLst>
                <a:ext uri="{FF2B5EF4-FFF2-40B4-BE49-F238E27FC236}">
                  <a16:creationId xmlns:a16="http://schemas.microsoft.com/office/drawing/2014/main" id="{8F89CCB6-3292-FAF7-5AAF-0FCAE7106E28}"/>
                </a:ext>
              </a:extLst>
            </p:cNvPr>
            <p:cNvSpPr/>
            <p:nvPr/>
          </p:nvSpPr>
          <p:spPr>
            <a:xfrm>
              <a:off x="4063350" y="4344750"/>
              <a:ext cx="34075" cy="21875"/>
            </a:xfrm>
            <a:custGeom>
              <a:avLst/>
              <a:gdLst/>
              <a:ahLst/>
              <a:cxnLst/>
              <a:rect l="l" t="t" r="r" b="b"/>
              <a:pathLst>
                <a:path w="1363" h="875" extrusionOk="0">
                  <a:moveTo>
                    <a:pt x="101" y="325"/>
                  </a:moveTo>
                  <a:cubicBezTo>
                    <a:pt x="538" y="125"/>
                    <a:pt x="1051" y="412"/>
                    <a:pt x="1251" y="825"/>
                  </a:cubicBezTo>
                  <a:cubicBezTo>
                    <a:pt x="1276" y="875"/>
                    <a:pt x="1363" y="837"/>
                    <a:pt x="1350" y="787"/>
                  </a:cubicBezTo>
                  <a:cubicBezTo>
                    <a:pt x="1138" y="300"/>
                    <a:pt x="538" y="0"/>
                    <a:pt x="51" y="250"/>
                  </a:cubicBezTo>
                  <a:cubicBezTo>
                    <a:pt x="1" y="275"/>
                    <a:pt x="51" y="350"/>
                    <a:pt x="101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8">
              <a:extLst>
                <a:ext uri="{FF2B5EF4-FFF2-40B4-BE49-F238E27FC236}">
                  <a16:creationId xmlns:a16="http://schemas.microsoft.com/office/drawing/2014/main" id="{E8B4296F-0CD7-40C1-1D74-0FE4B2E101EF}"/>
                </a:ext>
              </a:extLst>
            </p:cNvPr>
            <p:cNvSpPr/>
            <p:nvPr/>
          </p:nvSpPr>
          <p:spPr>
            <a:xfrm>
              <a:off x="4299550" y="4347550"/>
              <a:ext cx="132475" cy="60000"/>
            </a:xfrm>
            <a:custGeom>
              <a:avLst/>
              <a:gdLst/>
              <a:ahLst/>
              <a:cxnLst/>
              <a:rect l="l" t="t" r="r" b="b"/>
              <a:pathLst>
                <a:path w="5299" h="2400" extrusionOk="0">
                  <a:moveTo>
                    <a:pt x="50" y="1825"/>
                  </a:moveTo>
                  <a:cubicBezTo>
                    <a:pt x="1650" y="2138"/>
                    <a:pt x="5074" y="2400"/>
                    <a:pt x="5299" y="51"/>
                  </a:cubicBezTo>
                  <a:cubicBezTo>
                    <a:pt x="5299" y="1"/>
                    <a:pt x="5224" y="13"/>
                    <a:pt x="5224" y="51"/>
                  </a:cubicBezTo>
                  <a:cubicBezTo>
                    <a:pt x="4924" y="2337"/>
                    <a:pt x="1612" y="2038"/>
                    <a:pt x="63" y="1750"/>
                  </a:cubicBezTo>
                  <a:cubicBezTo>
                    <a:pt x="25" y="1738"/>
                    <a:pt x="0" y="1813"/>
                    <a:pt x="50" y="1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8">
              <a:extLst>
                <a:ext uri="{FF2B5EF4-FFF2-40B4-BE49-F238E27FC236}">
                  <a16:creationId xmlns:a16="http://schemas.microsoft.com/office/drawing/2014/main" id="{2FA495FA-8577-AF64-EA01-277F7BE931F2}"/>
                </a:ext>
              </a:extLst>
            </p:cNvPr>
            <p:cNvSpPr/>
            <p:nvPr/>
          </p:nvSpPr>
          <p:spPr>
            <a:xfrm>
              <a:off x="4363900" y="4310050"/>
              <a:ext cx="61575" cy="65325"/>
            </a:xfrm>
            <a:custGeom>
              <a:avLst/>
              <a:gdLst/>
              <a:ahLst/>
              <a:cxnLst/>
              <a:rect l="l" t="t" r="r" b="b"/>
              <a:pathLst>
                <a:path w="2463" h="2613" extrusionOk="0">
                  <a:moveTo>
                    <a:pt x="1500" y="2588"/>
                  </a:moveTo>
                  <a:cubicBezTo>
                    <a:pt x="2175" y="2263"/>
                    <a:pt x="2463" y="1426"/>
                    <a:pt x="2013" y="788"/>
                  </a:cubicBezTo>
                  <a:cubicBezTo>
                    <a:pt x="1600" y="201"/>
                    <a:pt x="538" y="1"/>
                    <a:pt x="38" y="588"/>
                  </a:cubicBezTo>
                  <a:cubicBezTo>
                    <a:pt x="1" y="638"/>
                    <a:pt x="63" y="713"/>
                    <a:pt x="113" y="663"/>
                  </a:cubicBezTo>
                  <a:cubicBezTo>
                    <a:pt x="588" y="138"/>
                    <a:pt x="1550" y="301"/>
                    <a:pt x="1925" y="851"/>
                  </a:cubicBezTo>
                  <a:cubicBezTo>
                    <a:pt x="2338" y="1438"/>
                    <a:pt x="2113" y="2238"/>
                    <a:pt x="1463" y="2538"/>
                  </a:cubicBezTo>
                  <a:cubicBezTo>
                    <a:pt x="1425" y="2550"/>
                    <a:pt x="1463" y="2613"/>
                    <a:pt x="1488" y="2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8">
              <a:extLst>
                <a:ext uri="{FF2B5EF4-FFF2-40B4-BE49-F238E27FC236}">
                  <a16:creationId xmlns:a16="http://schemas.microsoft.com/office/drawing/2014/main" id="{9AD9ECD3-04FA-0723-9206-4789BED6F2EC}"/>
                </a:ext>
              </a:extLst>
            </p:cNvPr>
            <p:cNvSpPr/>
            <p:nvPr/>
          </p:nvSpPr>
          <p:spPr>
            <a:xfrm>
              <a:off x="4353900" y="4321000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688" y="13"/>
                  </a:moveTo>
                  <a:cubicBezTo>
                    <a:pt x="226" y="188"/>
                    <a:pt x="1" y="725"/>
                    <a:pt x="201" y="1188"/>
                  </a:cubicBezTo>
                  <a:cubicBezTo>
                    <a:pt x="401" y="1650"/>
                    <a:pt x="938" y="1862"/>
                    <a:pt x="1388" y="1662"/>
                  </a:cubicBezTo>
                  <a:cubicBezTo>
                    <a:pt x="1438" y="1637"/>
                    <a:pt x="1400" y="1562"/>
                    <a:pt x="1363" y="1575"/>
                  </a:cubicBezTo>
                  <a:cubicBezTo>
                    <a:pt x="938" y="1700"/>
                    <a:pt x="476" y="1575"/>
                    <a:pt x="301" y="1150"/>
                  </a:cubicBezTo>
                  <a:cubicBezTo>
                    <a:pt x="138" y="725"/>
                    <a:pt x="326" y="263"/>
                    <a:pt x="726" y="75"/>
                  </a:cubicBezTo>
                  <a:cubicBezTo>
                    <a:pt x="763" y="50"/>
                    <a:pt x="726" y="0"/>
                    <a:pt x="6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8">
              <a:extLst>
                <a:ext uri="{FF2B5EF4-FFF2-40B4-BE49-F238E27FC236}">
                  <a16:creationId xmlns:a16="http://schemas.microsoft.com/office/drawing/2014/main" id="{BFAF5876-2AA9-8F92-8E5B-F5D21CE04092}"/>
                </a:ext>
              </a:extLst>
            </p:cNvPr>
            <p:cNvSpPr/>
            <p:nvPr/>
          </p:nvSpPr>
          <p:spPr>
            <a:xfrm>
              <a:off x="4384200" y="4332875"/>
              <a:ext cx="17225" cy="30950"/>
            </a:xfrm>
            <a:custGeom>
              <a:avLst/>
              <a:gdLst/>
              <a:ahLst/>
              <a:cxnLst/>
              <a:rect l="l" t="t" r="r" b="b"/>
              <a:pathLst>
                <a:path w="689" h="1238" extrusionOk="0">
                  <a:moveTo>
                    <a:pt x="51" y="1200"/>
                  </a:moveTo>
                  <a:cubicBezTo>
                    <a:pt x="388" y="1237"/>
                    <a:pt x="626" y="862"/>
                    <a:pt x="626" y="550"/>
                  </a:cubicBezTo>
                  <a:cubicBezTo>
                    <a:pt x="613" y="238"/>
                    <a:pt x="351" y="0"/>
                    <a:pt x="63" y="113"/>
                  </a:cubicBezTo>
                  <a:cubicBezTo>
                    <a:pt x="1" y="138"/>
                    <a:pt x="26" y="225"/>
                    <a:pt x="76" y="200"/>
                  </a:cubicBezTo>
                  <a:cubicBezTo>
                    <a:pt x="688" y="13"/>
                    <a:pt x="638" y="1162"/>
                    <a:pt x="51" y="1125"/>
                  </a:cubicBezTo>
                  <a:cubicBezTo>
                    <a:pt x="1" y="1125"/>
                    <a:pt x="1" y="1200"/>
                    <a:pt x="51" y="1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>
              <a:extLst>
                <a:ext uri="{FF2B5EF4-FFF2-40B4-BE49-F238E27FC236}">
                  <a16:creationId xmlns:a16="http://schemas.microsoft.com/office/drawing/2014/main" id="{1B7EDB70-810A-FACD-9F86-B746DFFFAE51}"/>
                </a:ext>
              </a:extLst>
            </p:cNvPr>
            <p:cNvSpPr/>
            <p:nvPr/>
          </p:nvSpPr>
          <p:spPr>
            <a:xfrm>
              <a:off x="4100225" y="430257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463" y="2787"/>
                  </a:moveTo>
                  <a:cubicBezTo>
                    <a:pt x="113" y="1462"/>
                    <a:pt x="925" y="387"/>
                    <a:pt x="2175" y="63"/>
                  </a:cubicBezTo>
                  <a:cubicBezTo>
                    <a:pt x="2212" y="50"/>
                    <a:pt x="2200" y="0"/>
                    <a:pt x="2175" y="0"/>
                  </a:cubicBezTo>
                  <a:cubicBezTo>
                    <a:pt x="788" y="100"/>
                    <a:pt x="0" y="1537"/>
                    <a:pt x="388" y="2812"/>
                  </a:cubicBezTo>
                  <a:cubicBezTo>
                    <a:pt x="400" y="2862"/>
                    <a:pt x="488" y="2849"/>
                    <a:pt x="463" y="2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>
              <a:extLst>
                <a:ext uri="{FF2B5EF4-FFF2-40B4-BE49-F238E27FC236}">
                  <a16:creationId xmlns:a16="http://schemas.microsoft.com/office/drawing/2014/main" id="{173F0227-721E-82DF-923B-D842F0209FFD}"/>
                </a:ext>
              </a:extLst>
            </p:cNvPr>
            <p:cNvSpPr/>
            <p:nvPr/>
          </p:nvSpPr>
          <p:spPr>
            <a:xfrm>
              <a:off x="3701275" y="4276950"/>
              <a:ext cx="111850" cy="104375"/>
            </a:xfrm>
            <a:custGeom>
              <a:avLst/>
              <a:gdLst/>
              <a:ahLst/>
              <a:cxnLst/>
              <a:rect l="l" t="t" r="r" b="b"/>
              <a:pathLst>
                <a:path w="4474" h="4175" extrusionOk="0">
                  <a:moveTo>
                    <a:pt x="1812" y="3999"/>
                  </a:moveTo>
                  <a:cubicBezTo>
                    <a:pt x="3249" y="4174"/>
                    <a:pt x="4424" y="2737"/>
                    <a:pt x="3712" y="1387"/>
                  </a:cubicBezTo>
                  <a:cubicBezTo>
                    <a:pt x="2987" y="0"/>
                    <a:pt x="1050" y="213"/>
                    <a:pt x="38" y="1150"/>
                  </a:cubicBezTo>
                  <a:cubicBezTo>
                    <a:pt x="0" y="1187"/>
                    <a:pt x="50" y="1237"/>
                    <a:pt x="88" y="1212"/>
                  </a:cubicBezTo>
                  <a:cubicBezTo>
                    <a:pt x="987" y="563"/>
                    <a:pt x="2450" y="113"/>
                    <a:pt x="3337" y="1050"/>
                  </a:cubicBezTo>
                  <a:cubicBezTo>
                    <a:pt x="4474" y="2275"/>
                    <a:pt x="3387" y="4087"/>
                    <a:pt x="1812" y="3899"/>
                  </a:cubicBezTo>
                  <a:cubicBezTo>
                    <a:pt x="1737" y="3887"/>
                    <a:pt x="1737" y="3999"/>
                    <a:pt x="1812" y="39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>
              <a:extLst>
                <a:ext uri="{FF2B5EF4-FFF2-40B4-BE49-F238E27FC236}">
                  <a16:creationId xmlns:a16="http://schemas.microsoft.com/office/drawing/2014/main" id="{F9185B80-A5A3-5E47-865A-806C51EFF440}"/>
                </a:ext>
              </a:extLst>
            </p:cNvPr>
            <p:cNvSpPr/>
            <p:nvPr/>
          </p:nvSpPr>
          <p:spPr>
            <a:xfrm>
              <a:off x="3442900" y="4301950"/>
              <a:ext cx="263700" cy="146525"/>
            </a:xfrm>
            <a:custGeom>
              <a:avLst/>
              <a:gdLst/>
              <a:ahLst/>
              <a:cxnLst/>
              <a:rect l="l" t="t" r="r" b="b"/>
              <a:pathLst>
                <a:path w="10548" h="5861" extrusionOk="0">
                  <a:moveTo>
                    <a:pt x="10460" y="38"/>
                  </a:moveTo>
                  <a:cubicBezTo>
                    <a:pt x="9248" y="1712"/>
                    <a:pt x="8136" y="3812"/>
                    <a:pt x="6224" y="4736"/>
                  </a:cubicBezTo>
                  <a:cubicBezTo>
                    <a:pt x="4462" y="5599"/>
                    <a:pt x="1700" y="5774"/>
                    <a:pt x="75" y="4561"/>
                  </a:cubicBezTo>
                  <a:cubicBezTo>
                    <a:pt x="38" y="4549"/>
                    <a:pt x="0" y="4599"/>
                    <a:pt x="38" y="4611"/>
                  </a:cubicBezTo>
                  <a:cubicBezTo>
                    <a:pt x="1475" y="5861"/>
                    <a:pt x="3962" y="5736"/>
                    <a:pt x="5686" y="5149"/>
                  </a:cubicBezTo>
                  <a:cubicBezTo>
                    <a:pt x="7998" y="4349"/>
                    <a:pt x="9198" y="1950"/>
                    <a:pt x="10523" y="75"/>
                  </a:cubicBezTo>
                  <a:cubicBezTo>
                    <a:pt x="10548" y="38"/>
                    <a:pt x="10485" y="0"/>
                    <a:pt x="1046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>
              <a:extLst>
                <a:ext uri="{FF2B5EF4-FFF2-40B4-BE49-F238E27FC236}">
                  <a16:creationId xmlns:a16="http://schemas.microsoft.com/office/drawing/2014/main" id="{2E3CEB1C-6A0E-527B-F935-906C2DDE8748}"/>
                </a:ext>
              </a:extLst>
            </p:cNvPr>
            <p:cNvSpPr/>
            <p:nvPr/>
          </p:nvSpPr>
          <p:spPr>
            <a:xfrm>
              <a:off x="3410100" y="4324750"/>
              <a:ext cx="100625" cy="84375"/>
            </a:xfrm>
            <a:custGeom>
              <a:avLst/>
              <a:gdLst/>
              <a:ahLst/>
              <a:cxnLst/>
              <a:rect l="l" t="t" r="r" b="b"/>
              <a:pathLst>
                <a:path w="4025" h="3375" extrusionOk="0">
                  <a:moveTo>
                    <a:pt x="1150" y="3287"/>
                  </a:moveTo>
                  <a:cubicBezTo>
                    <a:pt x="613" y="2350"/>
                    <a:pt x="500" y="975"/>
                    <a:pt x="1650" y="425"/>
                  </a:cubicBezTo>
                  <a:cubicBezTo>
                    <a:pt x="1937" y="313"/>
                    <a:pt x="2250" y="263"/>
                    <a:pt x="2550" y="313"/>
                  </a:cubicBezTo>
                  <a:cubicBezTo>
                    <a:pt x="2625" y="325"/>
                    <a:pt x="2699" y="300"/>
                    <a:pt x="2774" y="313"/>
                  </a:cubicBezTo>
                  <a:cubicBezTo>
                    <a:pt x="3537" y="438"/>
                    <a:pt x="3512" y="638"/>
                    <a:pt x="3587" y="1175"/>
                  </a:cubicBezTo>
                  <a:cubicBezTo>
                    <a:pt x="3699" y="2075"/>
                    <a:pt x="3087" y="2412"/>
                    <a:pt x="2312" y="2262"/>
                  </a:cubicBezTo>
                  <a:cubicBezTo>
                    <a:pt x="1725" y="2150"/>
                    <a:pt x="1425" y="1862"/>
                    <a:pt x="1025" y="1450"/>
                  </a:cubicBezTo>
                  <a:cubicBezTo>
                    <a:pt x="725" y="1138"/>
                    <a:pt x="475" y="813"/>
                    <a:pt x="25" y="800"/>
                  </a:cubicBezTo>
                  <a:cubicBezTo>
                    <a:pt x="0" y="800"/>
                    <a:pt x="0" y="838"/>
                    <a:pt x="25" y="838"/>
                  </a:cubicBezTo>
                  <a:cubicBezTo>
                    <a:pt x="738" y="950"/>
                    <a:pt x="1137" y="1850"/>
                    <a:pt x="1725" y="2225"/>
                  </a:cubicBezTo>
                  <a:cubicBezTo>
                    <a:pt x="2150" y="2525"/>
                    <a:pt x="2712" y="2575"/>
                    <a:pt x="3187" y="2350"/>
                  </a:cubicBezTo>
                  <a:cubicBezTo>
                    <a:pt x="3912" y="2025"/>
                    <a:pt x="4024" y="888"/>
                    <a:pt x="3387" y="388"/>
                  </a:cubicBezTo>
                  <a:cubicBezTo>
                    <a:pt x="2874" y="0"/>
                    <a:pt x="1800" y="125"/>
                    <a:pt x="1312" y="488"/>
                  </a:cubicBezTo>
                  <a:cubicBezTo>
                    <a:pt x="388" y="1187"/>
                    <a:pt x="563" y="2450"/>
                    <a:pt x="1087" y="3337"/>
                  </a:cubicBezTo>
                  <a:cubicBezTo>
                    <a:pt x="1112" y="3374"/>
                    <a:pt x="1187" y="3337"/>
                    <a:pt x="1162" y="32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>
              <a:extLst>
                <a:ext uri="{FF2B5EF4-FFF2-40B4-BE49-F238E27FC236}">
                  <a16:creationId xmlns:a16="http://schemas.microsoft.com/office/drawing/2014/main" id="{290FB955-8232-B85D-3B53-C921D2B713EC}"/>
                </a:ext>
              </a:extLst>
            </p:cNvPr>
            <p:cNvSpPr/>
            <p:nvPr/>
          </p:nvSpPr>
          <p:spPr>
            <a:xfrm>
              <a:off x="3347925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2162" y="75"/>
                  </a:moveTo>
                  <a:cubicBezTo>
                    <a:pt x="1475" y="0"/>
                    <a:pt x="625" y="50"/>
                    <a:pt x="25" y="475"/>
                  </a:cubicBezTo>
                  <a:cubicBezTo>
                    <a:pt x="0" y="488"/>
                    <a:pt x="13" y="537"/>
                    <a:pt x="50" y="525"/>
                  </a:cubicBezTo>
                  <a:cubicBezTo>
                    <a:pt x="775" y="300"/>
                    <a:pt x="1387" y="75"/>
                    <a:pt x="2162" y="150"/>
                  </a:cubicBezTo>
                  <a:cubicBezTo>
                    <a:pt x="2212" y="150"/>
                    <a:pt x="2212" y="75"/>
                    <a:pt x="2162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>
              <a:extLst>
                <a:ext uri="{FF2B5EF4-FFF2-40B4-BE49-F238E27FC236}">
                  <a16:creationId xmlns:a16="http://schemas.microsoft.com/office/drawing/2014/main" id="{96649A1D-8F49-5A7C-6ED1-E5A95580ED7A}"/>
                </a:ext>
              </a:extLst>
            </p:cNvPr>
            <p:cNvSpPr/>
            <p:nvPr/>
          </p:nvSpPr>
          <p:spPr>
            <a:xfrm>
              <a:off x="3593800" y="4288500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2225" y="3837"/>
                  </a:moveTo>
                  <a:cubicBezTo>
                    <a:pt x="2787" y="3187"/>
                    <a:pt x="3249" y="2375"/>
                    <a:pt x="3062" y="1488"/>
                  </a:cubicBezTo>
                  <a:cubicBezTo>
                    <a:pt x="2887" y="663"/>
                    <a:pt x="2087" y="63"/>
                    <a:pt x="1250" y="26"/>
                  </a:cubicBezTo>
                  <a:cubicBezTo>
                    <a:pt x="663" y="1"/>
                    <a:pt x="0" y="376"/>
                    <a:pt x="75" y="1050"/>
                  </a:cubicBezTo>
                  <a:cubicBezTo>
                    <a:pt x="113" y="1388"/>
                    <a:pt x="463" y="1813"/>
                    <a:pt x="750" y="1438"/>
                  </a:cubicBezTo>
                  <a:cubicBezTo>
                    <a:pt x="775" y="1400"/>
                    <a:pt x="713" y="1363"/>
                    <a:pt x="675" y="1400"/>
                  </a:cubicBezTo>
                  <a:cubicBezTo>
                    <a:pt x="238" y="563"/>
                    <a:pt x="388" y="138"/>
                    <a:pt x="1125" y="126"/>
                  </a:cubicBezTo>
                  <a:cubicBezTo>
                    <a:pt x="1450" y="126"/>
                    <a:pt x="1762" y="213"/>
                    <a:pt x="2037" y="363"/>
                  </a:cubicBezTo>
                  <a:cubicBezTo>
                    <a:pt x="2475" y="576"/>
                    <a:pt x="2800" y="950"/>
                    <a:pt x="2925" y="1413"/>
                  </a:cubicBezTo>
                  <a:cubicBezTo>
                    <a:pt x="3174" y="2300"/>
                    <a:pt x="2712" y="3125"/>
                    <a:pt x="2187" y="3800"/>
                  </a:cubicBezTo>
                  <a:cubicBezTo>
                    <a:pt x="2162" y="3825"/>
                    <a:pt x="2200" y="3862"/>
                    <a:pt x="2225" y="38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>
              <a:extLst>
                <a:ext uri="{FF2B5EF4-FFF2-40B4-BE49-F238E27FC236}">
                  <a16:creationId xmlns:a16="http://schemas.microsoft.com/office/drawing/2014/main" id="{F49882C0-7D83-93AB-8481-7D1C34880BDC}"/>
                </a:ext>
              </a:extLst>
            </p:cNvPr>
            <p:cNvSpPr/>
            <p:nvPr/>
          </p:nvSpPr>
          <p:spPr>
            <a:xfrm>
              <a:off x="3666275" y="4246025"/>
              <a:ext cx="22825" cy="110600"/>
            </a:xfrm>
            <a:custGeom>
              <a:avLst/>
              <a:gdLst/>
              <a:ahLst/>
              <a:cxnLst/>
              <a:rect l="l" t="t" r="r" b="b"/>
              <a:pathLst>
                <a:path w="913" h="4424" extrusionOk="0">
                  <a:moveTo>
                    <a:pt x="100" y="4386"/>
                  </a:moveTo>
                  <a:cubicBezTo>
                    <a:pt x="550" y="3862"/>
                    <a:pt x="663" y="3187"/>
                    <a:pt x="738" y="2512"/>
                  </a:cubicBezTo>
                  <a:cubicBezTo>
                    <a:pt x="825" y="1700"/>
                    <a:pt x="913" y="712"/>
                    <a:pt x="388" y="25"/>
                  </a:cubicBezTo>
                  <a:cubicBezTo>
                    <a:pt x="363" y="0"/>
                    <a:pt x="325" y="25"/>
                    <a:pt x="338" y="63"/>
                  </a:cubicBezTo>
                  <a:cubicBezTo>
                    <a:pt x="913" y="1175"/>
                    <a:pt x="888" y="3312"/>
                    <a:pt x="38" y="4324"/>
                  </a:cubicBezTo>
                  <a:cubicBezTo>
                    <a:pt x="1" y="4361"/>
                    <a:pt x="63" y="4424"/>
                    <a:pt x="100" y="43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>
              <a:extLst>
                <a:ext uri="{FF2B5EF4-FFF2-40B4-BE49-F238E27FC236}">
                  <a16:creationId xmlns:a16="http://schemas.microsoft.com/office/drawing/2014/main" id="{DD9A9FFF-341D-6EA9-62F5-870DB17D8E58}"/>
                </a:ext>
              </a:extLst>
            </p:cNvPr>
            <p:cNvSpPr/>
            <p:nvPr/>
          </p:nvSpPr>
          <p:spPr>
            <a:xfrm>
              <a:off x="36666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451"/>
                  </a:moveTo>
                  <a:cubicBezTo>
                    <a:pt x="262" y="488"/>
                    <a:pt x="162" y="476"/>
                    <a:pt x="87" y="401"/>
                  </a:cubicBezTo>
                  <a:cubicBezTo>
                    <a:pt x="25" y="338"/>
                    <a:pt x="0" y="251"/>
                    <a:pt x="25" y="163"/>
                  </a:cubicBezTo>
                  <a:cubicBezTo>
                    <a:pt x="25" y="126"/>
                    <a:pt x="38" y="101"/>
                    <a:pt x="50" y="76"/>
                  </a:cubicBezTo>
                  <a:cubicBezTo>
                    <a:pt x="87" y="51"/>
                    <a:pt x="125" y="26"/>
                    <a:pt x="162" y="26"/>
                  </a:cubicBezTo>
                  <a:cubicBezTo>
                    <a:pt x="287" y="1"/>
                    <a:pt x="412" y="63"/>
                    <a:pt x="462" y="188"/>
                  </a:cubicBezTo>
                  <a:cubicBezTo>
                    <a:pt x="487" y="313"/>
                    <a:pt x="375" y="438"/>
                    <a:pt x="250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>
              <a:extLst>
                <a:ext uri="{FF2B5EF4-FFF2-40B4-BE49-F238E27FC236}">
                  <a16:creationId xmlns:a16="http://schemas.microsoft.com/office/drawing/2014/main" id="{69754F69-414E-B88B-1A4B-62BD21CEEF75}"/>
                </a:ext>
              </a:extLst>
            </p:cNvPr>
            <p:cNvSpPr/>
            <p:nvPr/>
          </p:nvSpPr>
          <p:spPr>
            <a:xfrm>
              <a:off x="3660650" y="4232275"/>
              <a:ext cx="22200" cy="17200"/>
            </a:xfrm>
            <a:custGeom>
              <a:avLst/>
              <a:gdLst/>
              <a:ahLst/>
              <a:cxnLst/>
              <a:rect l="l" t="t" r="r" b="b"/>
              <a:pathLst>
                <a:path w="888" h="688" extrusionOk="0">
                  <a:moveTo>
                    <a:pt x="575" y="475"/>
                  </a:moveTo>
                  <a:cubicBezTo>
                    <a:pt x="300" y="450"/>
                    <a:pt x="251" y="375"/>
                    <a:pt x="425" y="275"/>
                  </a:cubicBezTo>
                  <a:cubicBezTo>
                    <a:pt x="575" y="88"/>
                    <a:pt x="588" y="163"/>
                    <a:pt x="475" y="488"/>
                  </a:cubicBezTo>
                  <a:cubicBezTo>
                    <a:pt x="425" y="488"/>
                    <a:pt x="438" y="575"/>
                    <a:pt x="488" y="575"/>
                  </a:cubicBezTo>
                  <a:cubicBezTo>
                    <a:pt x="888" y="575"/>
                    <a:pt x="800" y="0"/>
                    <a:pt x="400" y="63"/>
                  </a:cubicBezTo>
                  <a:cubicBezTo>
                    <a:pt x="1" y="125"/>
                    <a:pt x="238" y="688"/>
                    <a:pt x="613" y="600"/>
                  </a:cubicBezTo>
                  <a:cubicBezTo>
                    <a:pt x="688" y="575"/>
                    <a:pt x="650" y="450"/>
                    <a:pt x="5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8">
              <a:extLst>
                <a:ext uri="{FF2B5EF4-FFF2-40B4-BE49-F238E27FC236}">
                  <a16:creationId xmlns:a16="http://schemas.microsoft.com/office/drawing/2014/main" id="{50C89DA7-D822-2BF0-80AA-950C1CFAF7FD}"/>
                </a:ext>
              </a:extLst>
            </p:cNvPr>
            <p:cNvSpPr/>
            <p:nvPr/>
          </p:nvSpPr>
          <p:spPr>
            <a:xfrm>
              <a:off x="3438200" y="4411600"/>
              <a:ext cx="2850" cy="3150"/>
            </a:xfrm>
            <a:custGeom>
              <a:avLst/>
              <a:gdLst/>
              <a:ahLst/>
              <a:cxnLst/>
              <a:rect l="l" t="t" r="r" b="b"/>
              <a:pathLst>
                <a:path w="114" h="126" extrusionOk="0">
                  <a:moveTo>
                    <a:pt x="88" y="63"/>
                  </a:moveTo>
                  <a:lnTo>
                    <a:pt x="76" y="25"/>
                  </a:lnTo>
                  <a:cubicBezTo>
                    <a:pt x="76" y="0"/>
                    <a:pt x="26" y="0"/>
                    <a:pt x="13" y="25"/>
                  </a:cubicBezTo>
                  <a:cubicBezTo>
                    <a:pt x="13" y="38"/>
                    <a:pt x="13" y="50"/>
                    <a:pt x="13" y="63"/>
                  </a:cubicBezTo>
                  <a:cubicBezTo>
                    <a:pt x="1" y="125"/>
                    <a:pt x="113" y="125"/>
                    <a:pt x="10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8">
              <a:extLst>
                <a:ext uri="{FF2B5EF4-FFF2-40B4-BE49-F238E27FC236}">
                  <a16:creationId xmlns:a16="http://schemas.microsoft.com/office/drawing/2014/main" id="{715EA1C1-0856-57D8-2EE6-7C0867548D78}"/>
                </a:ext>
              </a:extLst>
            </p:cNvPr>
            <p:cNvSpPr/>
            <p:nvPr/>
          </p:nvSpPr>
          <p:spPr>
            <a:xfrm>
              <a:off x="3308550" y="4353500"/>
              <a:ext cx="42200" cy="17500"/>
            </a:xfrm>
            <a:custGeom>
              <a:avLst/>
              <a:gdLst/>
              <a:ahLst/>
              <a:cxnLst/>
              <a:rect l="l" t="t" r="r" b="b"/>
              <a:pathLst>
                <a:path w="1688" h="700" extrusionOk="0">
                  <a:moveTo>
                    <a:pt x="1550" y="62"/>
                  </a:moveTo>
                  <a:cubicBezTo>
                    <a:pt x="1463" y="312"/>
                    <a:pt x="1026" y="437"/>
                    <a:pt x="801" y="475"/>
                  </a:cubicBezTo>
                  <a:cubicBezTo>
                    <a:pt x="551" y="512"/>
                    <a:pt x="313" y="512"/>
                    <a:pt x="63" y="462"/>
                  </a:cubicBezTo>
                  <a:cubicBezTo>
                    <a:pt x="1" y="462"/>
                    <a:pt x="1" y="550"/>
                    <a:pt x="51" y="562"/>
                  </a:cubicBezTo>
                  <a:cubicBezTo>
                    <a:pt x="501" y="700"/>
                    <a:pt x="1463" y="625"/>
                    <a:pt x="1663" y="100"/>
                  </a:cubicBezTo>
                  <a:cubicBezTo>
                    <a:pt x="1688" y="37"/>
                    <a:pt x="1575" y="0"/>
                    <a:pt x="1550" y="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8">
              <a:extLst>
                <a:ext uri="{FF2B5EF4-FFF2-40B4-BE49-F238E27FC236}">
                  <a16:creationId xmlns:a16="http://schemas.microsoft.com/office/drawing/2014/main" id="{2C623EE0-34B6-EEE1-011E-959040F0828C}"/>
                </a:ext>
              </a:extLst>
            </p:cNvPr>
            <p:cNvSpPr/>
            <p:nvPr/>
          </p:nvSpPr>
          <p:spPr>
            <a:xfrm>
              <a:off x="3308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13" y="737"/>
                  </a:moveTo>
                  <a:cubicBezTo>
                    <a:pt x="513" y="362"/>
                    <a:pt x="1050" y="175"/>
                    <a:pt x="1600" y="237"/>
                  </a:cubicBezTo>
                  <a:cubicBezTo>
                    <a:pt x="1662" y="237"/>
                    <a:pt x="1687" y="163"/>
                    <a:pt x="1625" y="138"/>
                  </a:cubicBezTo>
                  <a:cubicBezTo>
                    <a:pt x="1112" y="0"/>
                    <a:pt x="400" y="312"/>
                    <a:pt x="38" y="675"/>
                  </a:cubicBezTo>
                  <a:cubicBezTo>
                    <a:pt x="0" y="712"/>
                    <a:pt x="63" y="787"/>
                    <a:pt x="113" y="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8">
              <a:extLst>
                <a:ext uri="{FF2B5EF4-FFF2-40B4-BE49-F238E27FC236}">
                  <a16:creationId xmlns:a16="http://schemas.microsoft.com/office/drawing/2014/main" id="{8FAE5A53-0C23-0B96-E343-4FF842F8ADA7}"/>
                </a:ext>
              </a:extLst>
            </p:cNvPr>
            <p:cNvSpPr/>
            <p:nvPr/>
          </p:nvSpPr>
          <p:spPr>
            <a:xfrm>
              <a:off x="3377300" y="4314750"/>
              <a:ext cx="33450" cy="30025"/>
            </a:xfrm>
            <a:custGeom>
              <a:avLst/>
              <a:gdLst/>
              <a:ahLst/>
              <a:cxnLst/>
              <a:rect l="l" t="t" r="r" b="b"/>
              <a:pathLst>
                <a:path w="1338" h="1201" extrusionOk="0">
                  <a:moveTo>
                    <a:pt x="1287" y="1113"/>
                  </a:moveTo>
                  <a:cubicBezTo>
                    <a:pt x="975" y="1125"/>
                    <a:pt x="712" y="950"/>
                    <a:pt x="475" y="763"/>
                  </a:cubicBezTo>
                  <a:cubicBezTo>
                    <a:pt x="250" y="588"/>
                    <a:pt x="100" y="325"/>
                    <a:pt x="88" y="38"/>
                  </a:cubicBezTo>
                  <a:cubicBezTo>
                    <a:pt x="75" y="0"/>
                    <a:pt x="0" y="13"/>
                    <a:pt x="13" y="50"/>
                  </a:cubicBezTo>
                  <a:cubicBezTo>
                    <a:pt x="13" y="363"/>
                    <a:pt x="175" y="638"/>
                    <a:pt x="412" y="825"/>
                  </a:cubicBezTo>
                  <a:cubicBezTo>
                    <a:pt x="675" y="1025"/>
                    <a:pt x="937" y="1200"/>
                    <a:pt x="1287" y="1188"/>
                  </a:cubicBezTo>
                  <a:cubicBezTo>
                    <a:pt x="1337" y="1188"/>
                    <a:pt x="1337" y="1100"/>
                    <a:pt x="1287" y="1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8">
              <a:extLst>
                <a:ext uri="{FF2B5EF4-FFF2-40B4-BE49-F238E27FC236}">
                  <a16:creationId xmlns:a16="http://schemas.microsoft.com/office/drawing/2014/main" id="{BFBD1DA5-E6E5-A8A3-5190-85169248EA7C}"/>
                </a:ext>
              </a:extLst>
            </p:cNvPr>
            <p:cNvSpPr/>
            <p:nvPr/>
          </p:nvSpPr>
          <p:spPr>
            <a:xfrm>
              <a:off x="3376975" y="4315050"/>
              <a:ext cx="33450" cy="29100"/>
            </a:xfrm>
            <a:custGeom>
              <a:avLst/>
              <a:gdLst/>
              <a:ahLst/>
              <a:cxnLst/>
              <a:rect l="l" t="t" r="r" b="b"/>
              <a:pathLst>
                <a:path w="1338" h="1164" extrusionOk="0">
                  <a:moveTo>
                    <a:pt x="51" y="76"/>
                  </a:moveTo>
                  <a:cubicBezTo>
                    <a:pt x="325" y="163"/>
                    <a:pt x="563" y="288"/>
                    <a:pt x="788" y="463"/>
                  </a:cubicBezTo>
                  <a:cubicBezTo>
                    <a:pt x="1025" y="638"/>
                    <a:pt x="1075" y="876"/>
                    <a:pt x="1225" y="1113"/>
                  </a:cubicBezTo>
                  <a:cubicBezTo>
                    <a:pt x="1263" y="1163"/>
                    <a:pt x="1338" y="1138"/>
                    <a:pt x="1325" y="1076"/>
                  </a:cubicBezTo>
                  <a:cubicBezTo>
                    <a:pt x="1213" y="488"/>
                    <a:pt x="625" y="88"/>
                    <a:pt x="76" y="1"/>
                  </a:cubicBezTo>
                  <a:cubicBezTo>
                    <a:pt x="26" y="1"/>
                    <a:pt x="1" y="63"/>
                    <a:pt x="5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8">
              <a:extLst>
                <a:ext uri="{FF2B5EF4-FFF2-40B4-BE49-F238E27FC236}">
                  <a16:creationId xmlns:a16="http://schemas.microsoft.com/office/drawing/2014/main" id="{7EBF1703-B57E-9E57-EF5E-B0D6ECA326EF}"/>
                </a:ext>
              </a:extLst>
            </p:cNvPr>
            <p:cNvSpPr/>
            <p:nvPr/>
          </p:nvSpPr>
          <p:spPr>
            <a:xfrm>
              <a:off x="36803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88" y="3424"/>
                  </a:moveTo>
                  <a:cubicBezTo>
                    <a:pt x="813" y="2437"/>
                    <a:pt x="1301" y="1300"/>
                    <a:pt x="1525" y="88"/>
                  </a:cubicBezTo>
                  <a:cubicBezTo>
                    <a:pt x="1538" y="25"/>
                    <a:pt x="1438" y="0"/>
                    <a:pt x="1425" y="63"/>
                  </a:cubicBezTo>
                  <a:cubicBezTo>
                    <a:pt x="1213" y="1262"/>
                    <a:pt x="726" y="2399"/>
                    <a:pt x="26" y="3387"/>
                  </a:cubicBezTo>
                  <a:cubicBezTo>
                    <a:pt x="1" y="3437"/>
                    <a:pt x="63" y="3462"/>
                    <a:pt x="88" y="3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8">
              <a:extLst>
                <a:ext uri="{FF2B5EF4-FFF2-40B4-BE49-F238E27FC236}">
                  <a16:creationId xmlns:a16="http://schemas.microsoft.com/office/drawing/2014/main" id="{631AE8CC-8BE2-E6C1-EC02-A78762A7CC3A}"/>
                </a:ext>
              </a:extLst>
            </p:cNvPr>
            <p:cNvSpPr/>
            <p:nvPr/>
          </p:nvSpPr>
          <p:spPr>
            <a:xfrm>
              <a:off x="3710950" y="423602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263" y="525"/>
                  </a:moveTo>
                  <a:cubicBezTo>
                    <a:pt x="363" y="488"/>
                    <a:pt x="375" y="488"/>
                    <a:pt x="288" y="500"/>
                  </a:cubicBezTo>
                  <a:cubicBezTo>
                    <a:pt x="250" y="500"/>
                    <a:pt x="213" y="500"/>
                    <a:pt x="176" y="500"/>
                  </a:cubicBezTo>
                  <a:cubicBezTo>
                    <a:pt x="138" y="500"/>
                    <a:pt x="126" y="550"/>
                    <a:pt x="163" y="563"/>
                  </a:cubicBezTo>
                  <a:cubicBezTo>
                    <a:pt x="375" y="663"/>
                    <a:pt x="725" y="438"/>
                    <a:pt x="475" y="213"/>
                  </a:cubicBezTo>
                  <a:cubicBezTo>
                    <a:pt x="213" y="0"/>
                    <a:pt x="1" y="375"/>
                    <a:pt x="188" y="575"/>
                  </a:cubicBezTo>
                  <a:cubicBezTo>
                    <a:pt x="225" y="625"/>
                    <a:pt x="288" y="563"/>
                    <a:pt x="250" y="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8">
              <a:extLst>
                <a:ext uri="{FF2B5EF4-FFF2-40B4-BE49-F238E27FC236}">
                  <a16:creationId xmlns:a16="http://schemas.microsoft.com/office/drawing/2014/main" id="{DC2F9938-1BB0-8309-BBD6-A5B8DB4C7D6B}"/>
                </a:ext>
              </a:extLst>
            </p:cNvPr>
            <p:cNvSpPr/>
            <p:nvPr/>
          </p:nvSpPr>
          <p:spPr>
            <a:xfrm>
              <a:off x="3642525" y="4266325"/>
              <a:ext cx="30650" cy="82200"/>
            </a:xfrm>
            <a:custGeom>
              <a:avLst/>
              <a:gdLst/>
              <a:ahLst/>
              <a:cxnLst/>
              <a:rect l="l" t="t" r="r" b="b"/>
              <a:pathLst>
                <a:path w="1226" h="3288" extrusionOk="0">
                  <a:moveTo>
                    <a:pt x="1100" y="3225"/>
                  </a:moveTo>
                  <a:cubicBezTo>
                    <a:pt x="1225" y="2125"/>
                    <a:pt x="1013" y="763"/>
                    <a:pt x="76" y="38"/>
                  </a:cubicBezTo>
                  <a:cubicBezTo>
                    <a:pt x="51" y="0"/>
                    <a:pt x="1" y="50"/>
                    <a:pt x="38" y="75"/>
                  </a:cubicBezTo>
                  <a:cubicBezTo>
                    <a:pt x="813" y="1013"/>
                    <a:pt x="1138" y="2012"/>
                    <a:pt x="1013" y="3225"/>
                  </a:cubicBezTo>
                  <a:cubicBezTo>
                    <a:pt x="1013" y="3287"/>
                    <a:pt x="1088" y="3287"/>
                    <a:pt x="1100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8">
              <a:extLst>
                <a:ext uri="{FF2B5EF4-FFF2-40B4-BE49-F238E27FC236}">
                  <a16:creationId xmlns:a16="http://schemas.microsoft.com/office/drawing/2014/main" id="{9BC80C6C-DAC5-ED65-34B7-FED62E7FF08C}"/>
                </a:ext>
              </a:extLst>
            </p:cNvPr>
            <p:cNvSpPr/>
            <p:nvPr/>
          </p:nvSpPr>
          <p:spPr>
            <a:xfrm>
              <a:off x="3633475" y="4256950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100" y="338"/>
                  </a:moveTo>
                  <a:cubicBezTo>
                    <a:pt x="188" y="338"/>
                    <a:pt x="200" y="325"/>
                    <a:pt x="150" y="263"/>
                  </a:cubicBezTo>
                  <a:cubicBezTo>
                    <a:pt x="125" y="238"/>
                    <a:pt x="88" y="250"/>
                    <a:pt x="75" y="288"/>
                  </a:cubicBezTo>
                  <a:cubicBezTo>
                    <a:pt x="75" y="575"/>
                    <a:pt x="513" y="600"/>
                    <a:pt x="475" y="300"/>
                  </a:cubicBezTo>
                  <a:cubicBezTo>
                    <a:pt x="450" y="1"/>
                    <a:pt x="0" y="38"/>
                    <a:pt x="25" y="338"/>
                  </a:cubicBezTo>
                  <a:cubicBezTo>
                    <a:pt x="25" y="388"/>
                    <a:pt x="100" y="388"/>
                    <a:pt x="100" y="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8">
              <a:extLst>
                <a:ext uri="{FF2B5EF4-FFF2-40B4-BE49-F238E27FC236}">
                  <a16:creationId xmlns:a16="http://schemas.microsoft.com/office/drawing/2014/main" id="{E0E5A5C3-E9E2-DAB5-BCDF-F0AF36DF4E6C}"/>
                </a:ext>
              </a:extLst>
            </p:cNvPr>
            <p:cNvSpPr/>
            <p:nvPr/>
          </p:nvSpPr>
          <p:spPr>
            <a:xfrm>
              <a:off x="3232025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9473" y="2338"/>
                  </a:moveTo>
                  <a:cubicBezTo>
                    <a:pt x="7711" y="1650"/>
                    <a:pt x="6386" y="938"/>
                    <a:pt x="4461" y="751"/>
                  </a:cubicBezTo>
                  <a:cubicBezTo>
                    <a:pt x="2749" y="576"/>
                    <a:pt x="1500" y="976"/>
                    <a:pt x="63" y="1938"/>
                  </a:cubicBezTo>
                  <a:cubicBezTo>
                    <a:pt x="0" y="1975"/>
                    <a:pt x="63" y="2075"/>
                    <a:pt x="125" y="2038"/>
                  </a:cubicBezTo>
                  <a:cubicBezTo>
                    <a:pt x="3462" y="1"/>
                    <a:pt x="6123" y="1151"/>
                    <a:pt x="9460" y="2400"/>
                  </a:cubicBezTo>
                  <a:cubicBezTo>
                    <a:pt x="9498" y="2413"/>
                    <a:pt x="9510" y="2350"/>
                    <a:pt x="9473" y="2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8">
              <a:extLst>
                <a:ext uri="{FF2B5EF4-FFF2-40B4-BE49-F238E27FC236}">
                  <a16:creationId xmlns:a16="http://schemas.microsoft.com/office/drawing/2014/main" id="{CCDBDCDB-E4F9-AC80-2B9B-EC267AB6F06A}"/>
                </a:ext>
              </a:extLst>
            </p:cNvPr>
            <p:cNvSpPr/>
            <p:nvPr/>
          </p:nvSpPr>
          <p:spPr>
            <a:xfrm>
              <a:off x="3717200" y="4327550"/>
              <a:ext cx="31575" cy="49400"/>
            </a:xfrm>
            <a:custGeom>
              <a:avLst/>
              <a:gdLst/>
              <a:ahLst/>
              <a:cxnLst/>
              <a:rect l="l" t="t" r="r" b="b"/>
              <a:pathLst>
                <a:path w="1263" h="1976" extrusionOk="0">
                  <a:moveTo>
                    <a:pt x="1225" y="1913"/>
                  </a:moveTo>
                  <a:cubicBezTo>
                    <a:pt x="813" y="1825"/>
                    <a:pt x="413" y="1625"/>
                    <a:pt x="238" y="1213"/>
                  </a:cubicBezTo>
                  <a:cubicBezTo>
                    <a:pt x="13" y="713"/>
                    <a:pt x="288" y="138"/>
                    <a:pt x="863" y="113"/>
                  </a:cubicBezTo>
                  <a:cubicBezTo>
                    <a:pt x="938" y="113"/>
                    <a:pt x="938" y="1"/>
                    <a:pt x="863" y="1"/>
                  </a:cubicBezTo>
                  <a:cubicBezTo>
                    <a:pt x="375" y="13"/>
                    <a:pt x="0" y="438"/>
                    <a:pt x="50" y="926"/>
                  </a:cubicBezTo>
                  <a:cubicBezTo>
                    <a:pt x="100" y="1525"/>
                    <a:pt x="650" y="1875"/>
                    <a:pt x="1200" y="1975"/>
                  </a:cubicBezTo>
                  <a:cubicBezTo>
                    <a:pt x="1238" y="1975"/>
                    <a:pt x="1263" y="1913"/>
                    <a:pt x="1225" y="19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8">
              <a:extLst>
                <a:ext uri="{FF2B5EF4-FFF2-40B4-BE49-F238E27FC236}">
                  <a16:creationId xmlns:a16="http://schemas.microsoft.com/office/drawing/2014/main" id="{07CD2C58-4935-3F94-605E-00236375CA5E}"/>
                </a:ext>
              </a:extLst>
            </p:cNvPr>
            <p:cNvSpPr/>
            <p:nvPr/>
          </p:nvSpPr>
          <p:spPr>
            <a:xfrm>
              <a:off x="3471650" y="4370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613"/>
                  </a:moveTo>
                  <a:cubicBezTo>
                    <a:pt x="362" y="626"/>
                    <a:pt x="662" y="551"/>
                    <a:pt x="937" y="413"/>
                  </a:cubicBezTo>
                  <a:cubicBezTo>
                    <a:pt x="1637" y="113"/>
                    <a:pt x="2312" y="426"/>
                    <a:pt x="2424" y="1213"/>
                  </a:cubicBezTo>
                  <a:cubicBezTo>
                    <a:pt x="2424" y="1263"/>
                    <a:pt x="2499" y="1250"/>
                    <a:pt x="2499" y="1213"/>
                  </a:cubicBezTo>
                  <a:cubicBezTo>
                    <a:pt x="2512" y="763"/>
                    <a:pt x="2237" y="363"/>
                    <a:pt x="1825" y="213"/>
                  </a:cubicBezTo>
                  <a:cubicBezTo>
                    <a:pt x="1187" y="1"/>
                    <a:pt x="687" y="551"/>
                    <a:pt x="63" y="526"/>
                  </a:cubicBezTo>
                  <a:cubicBezTo>
                    <a:pt x="0" y="526"/>
                    <a:pt x="13" y="613"/>
                    <a:pt x="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8">
              <a:extLst>
                <a:ext uri="{FF2B5EF4-FFF2-40B4-BE49-F238E27FC236}">
                  <a16:creationId xmlns:a16="http://schemas.microsoft.com/office/drawing/2014/main" id="{72AE2743-3801-8942-B6FB-23A9F6729EEF}"/>
                </a:ext>
              </a:extLst>
            </p:cNvPr>
            <p:cNvSpPr/>
            <p:nvPr/>
          </p:nvSpPr>
          <p:spPr>
            <a:xfrm>
              <a:off x="3504750" y="4396300"/>
              <a:ext cx="30650" cy="21575"/>
            </a:xfrm>
            <a:custGeom>
              <a:avLst/>
              <a:gdLst/>
              <a:ahLst/>
              <a:cxnLst/>
              <a:rect l="l" t="t" r="r" b="b"/>
              <a:pathLst>
                <a:path w="1226" h="863" extrusionOk="0">
                  <a:moveTo>
                    <a:pt x="1050" y="63"/>
                  </a:moveTo>
                  <a:cubicBezTo>
                    <a:pt x="1225" y="587"/>
                    <a:pt x="388" y="825"/>
                    <a:pt x="63" y="575"/>
                  </a:cubicBezTo>
                  <a:cubicBezTo>
                    <a:pt x="38" y="550"/>
                    <a:pt x="1" y="600"/>
                    <a:pt x="13" y="625"/>
                  </a:cubicBezTo>
                  <a:cubicBezTo>
                    <a:pt x="176" y="862"/>
                    <a:pt x="551" y="800"/>
                    <a:pt x="788" y="700"/>
                  </a:cubicBezTo>
                  <a:cubicBezTo>
                    <a:pt x="1063" y="587"/>
                    <a:pt x="1225" y="337"/>
                    <a:pt x="1113" y="50"/>
                  </a:cubicBezTo>
                  <a:cubicBezTo>
                    <a:pt x="1100" y="0"/>
                    <a:pt x="1038" y="25"/>
                    <a:pt x="10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8">
              <a:extLst>
                <a:ext uri="{FF2B5EF4-FFF2-40B4-BE49-F238E27FC236}">
                  <a16:creationId xmlns:a16="http://schemas.microsoft.com/office/drawing/2014/main" id="{C5C5AC4C-AFA1-3976-F35B-30593868FF82}"/>
                </a:ext>
              </a:extLst>
            </p:cNvPr>
            <p:cNvSpPr/>
            <p:nvPr/>
          </p:nvSpPr>
          <p:spPr>
            <a:xfrm>
              <a:off x="3694400" y="4258825"/>
              <a:ext cx="81250" cy="56575"/>
            </a:xfrm>
            <a:custGeom>
              <a:avLst/>
              <a:gdLst/>
              <a:ahLst/>
              <a:cxnLst/>
              <a:rect l="l" t="t" r="r" b="b"/>
              <a:pathLst>
                <a:path w="3250" h="2263" extrusionOk="0">
                  <a:moveTo>
                    <a:pt x="88" y="2212"/>
                  </a:moveTo>
                  <a:cubicBezTo>
                    <a:pt x="887" y="1263"/>
                    <a:pt x="1775" y="188"/>
                    <a:pt x="3162" y="375"/>
                  </a:cubicBezTo>
                  <a:cubicBezTo>
                    <a:pt x="3224" y="375"/>
                    <a:pt x="3249" y="300"/>
                    <a:pt x="3187" y="288"/>
                  </a:cubicBezTo>
                  <a:cubicBezTo>
                    <a:pt x="1787" y="0"/>
                    <a:pt x="825" y="1200"/>
                    <a:pt x="25" y="2162"/>
                  </a:cubicBezTo>
                  <a:cubicBezTo>
                    <a:pt x="0" y="2200"/>
                    <a:pt x="50" y="2262"/>
                    <a:pt x="88" y="2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8">
              <a:extLst>
                <a:ext uri="{FF2B5EF4-FFF2-40B4-BE49-F238E27FC236}">
                  <a16:creationId xmlns:a16="http://schemas.microsoft.com/office/drawing/2014/main" id="{834A5FF2-489D-808C-F0AF-4F247A2F8A88}"/>
                </a:ext>
              </a:extLst>
            </p:cNvPr>
            <p:cNvSpPr/>
            <p:nvPr/>
          </p:nvSpPr>
          <p:spPr>
            <a:xfrm>
              <a:off x="3515075" y="4351000"/>
              <a:ext cx="31250" cy="15325"/>
            </a:xfrm>
            <a:custGeom>
              <a:avLst/>
              <a:gdLst/>
              <a:ahLst/>
              <a:cxnLst/>
              <a:rect l="l" t="t" r="r" b="b"/>
              <a:pathLst>
                <a:path w="1250" h="613" extrusionOk="0">
                  <a:moveTo>
                    <a:pt x="63" y="600"/>
                  </a:moveTo>
                  <a:cubicBezTo>
                    <a:pt x="288" y="612"/>
                    <a:pt x="512" y="562"/>
                    <a:pt x="712" y="450"/>
                  </a:cubicBezTo>
                  <a:cubicBezTo>
                    <a:pt x="912" y="387"/>
                    <a:pt x="1087" y="262"/>
                    <a:pt x="1212" y="88"/>
                  </a:cubicBezTo>
                  <a:cubicBezTo>
                    <a:pt x="1250" y="50"/>
                    <a:pt x="1187" y="0"/>
                    <a:pt x="1150" y="38"/>
                  </a:cubicBezTo>
                  <a:cubicBezTo>
                    <a:pt x="862" y="325"/>
                    <a:pt x="475" y="487"/>
                    <a:pt x="63" y="512"/>
                  </a:cubicBezTo>
                  <a:cubicBezTo>
                    <a:pt x="0" y="512"/>
                    <a:pt x="13" y="587"/>
                    <a:pt x="63" y="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8">
              <a:extLst>
                <a:ext uri="{FF2B5EF4-FFF2-40B4-BE49-F238E27FC236}">
                  <a16:creationId xmlns:a16="http://schemas.microsoft.com/office/drawing/2014/main" id="{7161E8F6-8C33-2859-BCC2-19D5C85257E6}"/>
                </a:ext>
              </a:extLst>
            </p:cNvPr>
            <p:cNvSpPr/>
            <p:nvPr/>
          </p:nvSpPr>
          <p:spPr>
            <a:xfrm>
              <a:off x="3512250" y="4344750"/>
              <a:ext cx="34075" cy="22200"/>
            </a:xfrm>
            <a:custGeom>
              <a:avLst/>
              <a:gdLst/>
              <a:ahLst/>
              <a:cxnLst/>
              <a:rect l="l" t="t" r="r" b="b"/>
              <a:pathLst>
                <a:path w="1363" h="888" extrusionOk="0">
                  <a:moveTo>
                    <a:pt x="1313" y="250"/>
                  </a:moveTo>
                  <a:cubicBezTo>
                    <a:pt x="825" y="0"/>
                    <a:pt x="226" y="300"/>
                    <a:pt x="26" y="787"/>
                  </a:cubicBezTo>
                  <a:cubicBezTo>
                    <a:pt x="1" y="837"/>
                    <a:pt x="101" y="887"/>
                    <a:pt x="126" y="825"/>
                  </a:cubicBezTo>
                  <a:cubicBezTo>
                    <a:pt x="313" y="412"/>
                    <a:pt x="825" y="125"/>
                    <a:pt x="1263" y="325"/>
                  </a:cubicBezTo>
                  <a:cubicBezTo>
                    <a:pt x="1325" y="350"/>
                    <a:pt x="1363" y="275"/>
                    <a:pt x="1313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8">
              <a:extLst>
                <a:ext uri="{FF2B5EF4-FFF2-40B4-BE49-F238E27FC236}">
                  <a16:creationId xmlns:a16="http://schemas.microsoft.com/office/drawing/2014/main" id="{9DF3FDF2-D001-17AA-7D60-7CC85C320B5E}"/>
                </a:ext>
              </a:extLst>
            </p:cNvPr>
            <p:cNvSpPr/>
            <p:nvPr/>
          </p:nvSpPr>
          <p:spPr>
            <a:xfrm>
              <a:off x="3177650" y="4347550"/>
              <a:ext cx="132500" cy="60000"/>
            </a:xfrm>
            <a:custGeom>
              <a:avLst/>
              <a:gdLst/>
              <a:ahLst/>
              <a:cxnLst/>
              <a:rect l="l" t="t" r="r" b="b"/>
              <a:pathLst>
                <a:path w="5300" h="2400" extrusionOk="0">
                  <a:moveTo>
                    <a:pt x="5224" y="1750"/>
                  </a:moveTo>
                  <a:cubicBezTo>
                    <a:pt x="3687" y="2038"/>
                    <a:pt x="388" y="2350"/>
                    <a:pt x="76" y="51"/>
                  </a:cubicBezTo>
                  <a:cubicBezTo>
                    <a:pt x="76" y="13"/>
                    <a:pt x="1" y="1"/>
                    <a:pt x="13" y="51"/>
                  </a:cubicBezTo>
                  <a:cubicBezTo>
                    <a:pt x="226" y="2400"/>
                    <a:pt x="3662" y="2125"/>
                    <a:pt x="5249" y="1825"/>
                  </a:cubicBezTo>
                  <a:cubicBezTo>
                    <a:pt x="5299" y="1813"/>
                    <a:pt x="5274" y="1738"/>
                    <a:pt x="5224" y="1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8">
              <a:extLst>
                <a:ext uri="{FF2B5EF4-FFF2-40B4-BE49-F238E27FC236}">
                  <a16:creationId xmlns:a16="http://schemas.microsoft.com/office/drawing/2014/main" id="{19D1D75B-C158-43F3-CD3A-66EA94EBE8BB}"/>
                </a:ext>
              </a:extLst>
            </p:cNvPr>
            <p:cNvSpPr/>
            <p:nvPr/>
          </p:nvSpPr>
          <p:spPr>
            <a:xfrm>
              <a:off x="3184850" y="4310375"/>
              <a:ext cx="60925" cy="65000"/>
            </a:xfrm>
            <a:custGeom>
              <a:avLst/>
              <a:gdLst/>
              <a:ahLst/>
              <a:cxnLst/>
              <a:rect l="l" t="t" r="r" b="b"/>
              <a:pathLst>
                <a:path w="2437" h="2600" extrusionOk="0">
                  <a:moveTo>
                    <a:pt x="975" y="2525"/>
                  </a:moveTo>
                  <a:cubicBezTo>
                    <a:pt x="350" y="2200"/>
                    <a:pt x="88" y="1425"/>
                    <a:pt x="512" y="838"/>
                  </a:cubicBezTo>
                  <a:cubicBezTo>
                    <a:pt x="887" y="300"/>
                    <a:pt x="1850" y="125"/>
                    <a:pt x="2324" y="650"/>
                  </a:cubicBezTo>
                  <a:cubicBezTo>
                    <a:pt x="2362" y="700"/>
                    <a:pt x="2437" y="625"/>
                    <a:pt x="2399" y="575"/>
                  </a:cubicBezTo>
                  <a:cubicBezTo>
                    <a:pt x="1900" y="0"/>
                    <a:pt x="837" y="188"/>
                    <a:pt x="425" y="775"/>
                  </a:cubicBezTo>
                  <a:cubicBezTo>
                    <a:pt x="0" y="1400"/>
                    <a:pt x="238" y="2262"/>
                    <a:pt x="937" y="2575"/>
                  </a:cubicBezTo>
                  <a:cubicBezTo>
                    <a:pt x="975" y="2600"/>
                    <a:pt x="1012" y="2537"/>
                    <a:pt x="975" y="2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8">
              <a:extLst>
                <a:ext uri="{FF2B5EF4-FFF2-40B4-BE49-F238E27FC236}">
                  <a16:creationId xmlns:a16="http://schemas.microsoft.com/office/drawing/2014/main" id="{8C5775AD-15F6-A7DD-9AAD-CAADC3CDFB1B}"/>
                </a:ext>
              </a:extLst>
            </p:cNvPr>
            <p:cNvSpPr/>
            <p:nvPr/>
          </p:nvSpPr>
          <p:spPr>
            <a:xfrm>
              <a:off x="3219825" y="4320675"/>
              <a:ext cx="35950" cy="46900"/>
            </a:xfrm>
            <a:custGeom>
              <a:avLst/>
              <a:gdLst/>
              <a:ahLst/>
              <a:cxnLst/>
              <a:rect l="l" t="t" r="r" b="b"/>
              <a:pathLst>
                <a:path w="1438" h="1876" extrusionOk="0">
                  <a:moveTo>
                    <a:pt x="713" y="88"/>
                  </a:moveTo>
                  <a:cubicBezTo>
                    <a:pt x="1113" y="276"/>
                    <a:pt x="1300" y="738"/>
                    <a:pt x="1138" y="1151"/>
                  </a:cubicBezTo>
                  <a:cubicBezTo>
                    <a:pt x="963" y="1588"/>
                    <a:pt x="513" y="1713"/>
                    <a:pt x="88" y="1588"/>
                  </a:cubicBezTo>
                  <a:cubicBezTo>
                    <a:pt x="38" y="1575"/>
                    <a:pt x="1" y="1650"/>
                    <a:pt x="51" y="1663"/>
                  </a:cubicBezTo>
                  <a:cubicBezTo>
                    <a:pt x="513" y="1875"/>
                    <a:pt x="1050" y="1663"/>
                    <a:pt x="1238" y="1201"/>
                  </a:cubicBezTo>
                  <a:cubicBezTo>
                    <a:pt x="1438" y="738"/>
                    <a:pt x="1213" y="201"/>
                    <a:pt x="751" y="26"/>
                  </a:cubicBezTo>
                  <a:cubicBezTo>
                    <a:pt x="713" y="1"/>
                    <a:pt x="676" y="63"/>
                    <a:pt x="713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8">
              <a:extLst>
                <a:ext uri="{FF2B5EF4-FFF2-40B4-BE49-F238E27FC236}">
                  <a16:creationId xmlns:a16="http://schemas.microsoft.com/office/drawing/2014/main" id="{9319DFFF-06B5-10FE-A57C-366C3038CD35}"/>
                </a:ext>
              </a:extLst>
            </p:cNvPr>
            <p:cNvSpPr/>
            <p:nvPr/>
          </p:nvSpPr>
          <p:spPr>
            <a:xfrm>
              <a:off x="3208275" y="4332875"/>
              <a:ext cx="17200" cy="30950"/>
            </a:xfrm>
            <a:custGeom>
              <a:avLst/>
              <a:gdLst/>
              <a:ahLst/>
              <a:cxnLst/>
              <a:rect l="l" t="t" r="r" b="b"/>
              <a:pathLst>
                <a:path w="688" h="1238" extrusionOk="0">
                  <a:moveTo>
                    <a:pt x="650" y="1125"/>
                  </a:moveTo>
                  <a:cubicBezTo>
                    <a:pt x="63" y="1162"/>
                    <a:pt x="0" y="13"/>
                    <a:pt x="613" y="200"/>
                  </a:cubicBezTo>
                  <a:cubicBezTo>
                    <a:pt x="663" y="225"/>
                    <a:pt x="688" y="138"/>
                    <a:pt x="638" y="113"/>
                  </a:cubicBezTo>
                  <a:cubicBezTo>
                    <a:pt x="338" y="0"/>
                    <a:pt x="75" y="263"/>
                    <a:pt x="63" y="550"/>
                  </a:cubicBezTo>
                  <a:cubicBezTo>
                    <a:pt x="63" y="837"/>
                    <a:pt x="300" y="1237"/>
                    <a:pt x="650" y="1200"/>
                  </a:cubicBezTo>
                  <a:cubicBezTo>
                    <a:pt x="688" y="1200"/>
                    <a:pt x="688" y="1125"/>
                    <a:pt x="650" y="1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8">
              <a:extLst>
                <a:ext uri="{FF2B5EF4-FFF2-40B4-BE49-F238E27FC236}">
                  <a16:creationId xmlns:a16="http://schemas.microsoft.com/office/drawing/2014/main" id="{C667CB89-02FE-B128-9C3E-A02B0C13B1B5}"/>
                </a:ext>
              </a:extLst>
            </p:cNvPr>
            <p:cNvSpPr/>
            <p:nvPr/>
          </p:nvSpPr>
          <p:spPr>
            <a:xfrm>
              <a:off x="3454450" y="4302575"/>
              <a:ext cx="55025" cy="71550"/>
            </a:xfrm>
            <a:custGeom>
              <a:avLst/>
              <a:gdLst/>
              <a:ahLst/>
              <a:cxnLst/>
              <a:rect l="l" t="t" r="r" b="b"/>
              <a:pathLst>
                <a:path w="2201" h="2862" extrusionOk="0">
                  <a:moveTo>
                    <a:pt x="1825" y="2812"/>
                  </a:moveTo>
                  <a:cubicBezTo>
                    <a:pt x="2200" y="1537"/>
                    <a:pt x="1425" y="100"/>
                    <a:pt x="38" y="0"/>
                  </a:cubicBezTo>
                  <a:cubicBezTo>
                    <a:pt x="1" y="0"/>
                    <a:pt x="1" y="50"/>
                    <a:pt x="38" y="50"/>
                  </a:cubicBezTo>
                  <a:cubicBezTo>
                    <a:pt x="1300" y="375"/>
                    <a:pt x="2100" y="1462"/>
                    <a:pt x="1750" y="2787"/>
                  </a:cubicBezTo>
                  <a:cubicBezTo>
                    <a:pt x="1738" y="2837"/>
                    <a:pt x="1813" y="2862"/>
                    <a:pt x="1838" y="27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8">
              <a:extLst>
                <a:ext uri="{FF2B5EF4-FFF2-40B4-BE49-F238E27FC236}">
                  <a16:creationId xmlns:a16="http://schemas.microsoft.com/office/drawing/2014/main" id="{C3BE81A2-BA13-ED3F-456D-DCE7A942F55F}"/>
                </a:ext>
              </a:extLst>
            </p:cNvPr>
            <p:cNvSpPr/>
            <p:nvPr/>
          </p:nvSpPr>
          <p:spPr>
            <a:xfrm>
              <a:off x="3809050" y="428162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113" y="563"/>
                  </a:moveTo>
                  <a:cubicBezTo>
                    <a:pt x="250" y="326"/>
                    <a:pt x="488" y="163"/>
                    <a:pt x="750" y="101"/>
                  </a:cubicBezTo>
                  <a:cubicBezTo>
                    <a:pt x="800" y="88"/>
                    <a:pt x="788" y="1"/>
                    <a:pt x="738" y="1"/>
                  </a:cubicBezTo>
                  <a:cubicBezTo>
                    <a:pt x="425" y="38"/>
                    <a:pt x="163" y="226"/>
                    <a:pt x="26" y="501"/>
                  </a:cubicBezTo>
                  <a:cubicBezTo>
                    <a:pt x="1" y="563"/>
                    <a:pt x="75" y="613"/>
                    <a:pt x="11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8">
              <a:extLst>
                <a:ext uri="{FF2B5EF4-FFF2-40B4-BE49-F238E27FC236}">
                  <a16:creationId xmlns:a16="http://schemas.microsoft.com/office/drawing/2014/main" id="{38AE2A85-465C-6A6A-14CE-CA0E59C1C31D}"/>
                </a:ext>
              </a:extLst>
            </p:cNvPr>
            <p:cNvSpPr/>
            <p:nvPr/>
          </p:nvSpPr>
          <p:spPr>
            <a:xfrm>
              <a:off x="3812475" y="42782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13" y="113"/>
                  </a:moveTo>
                  <a:cubicBezTo>
                    <a:pt x="438" y="25"/>
                    <a:pt x="251" y="0"/>
                    <a:pt x="63" y="25"/>
                  </a:cubicBezTo>
                  <a:cubicBezTo>
                    <a:pt x="1" y="38"/>
                    <a:pt x="26" y="138"/>
                    <a:pt x="76" y="138"/>
                  </a:cubicBezTo>
                  <a:cubicBezTo>
                    <a:pt x="251" y="138"/>
                    <a:pt x="413" y="163"/>
                    <a:pt x="576" y="213"/>
                  </a:cubicBezTo>
                  <a:cubicBezTo>
                    <a:pt x="651" y="238"/>
                    <a:pt x="676" y="138"/>
                    <a:pt x="61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8">
              <a:extLst>
                <a:ext uri="{FF2B5EF4-FFF2-40B4-BE49-F238E27FC236}">
                  <a16:creationId xmlns:a16="http://schemas.microsoft.com/office/drawing/2014/main" id="{5F93F855-71EB-83B0-9F8A-C6BC4EE7C2B6}"/>
                </a:ext>
              </a:extLst>
            </p:cNvPr>
            <p:cNvSpPr/>
            <p:nvPr/>
          </p:nvSpPr>
          <p:spPr>
            <a:xfrm>
              <a:off x="3801250" y="4294125"/>
              <a:ext cx="9375" cy="7850"/>
            </a:xfrm>
            <a:custGeom>
              <a:avLst/>
              <a:gdLst/>
              <a:ahLst/>
              <a:cxnLst/>
              <a:rect l="l" t="t" r="r" b="b"/>
              <a:pathLst>
                <a:path w="375" h="314" extrusionOk="0">
                  <a:moveTo>
                    <a:pt x="263" y="88"/>
                  </a:moveTo>
                  <a:cubicBezTo>
                    <a:pt x="213" y="113"/>
                    <a:pt x="138" y="88"/>
                    <a:pt x="113" y="38"/>
                  </a:cubicBezTo>
                  <a:cubicBezTo>
                    <a:pt x="75" y="1"/>
                    <a:pt x="0" y="38"/>
                    <a:pt x="13" y="88"/>
                  </a:cubicBezTo>
                  <a:cubicBezTo>
                    <a:pt x="75" y="238"/>
                    <a:pt x="250" y="313"/>
                    <a:pt x="338" y="151"/>
                  </a:cubicBezTo>
                  <a:cubicBezTo>
                    <a:pt x="375" y="101"/>
                    <a:pt x="300" y="38"/>
                    <a:pt x="26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8">
              <a:extLst>
                <a:ext uri="{FF2B5EF4-FFF2-40B4-BE49-F238E27FC236}">
                  <a16:creationId xmlns:a16="http://schemas.microsoft.com/office/drawing/2014/main" id="{7E5F1B40-86D8-F727-19EF-2E7E72C87092}"/>
                </a:ext>
              </a:extLst>
            </p:cNvPr>
            <p:cNvSpPr/>
            <p:nvPr/>
          </p:nvSpPr>
          <p:spPr>
            <a:xfrm>
              <a:off x="3783125" y="42807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775" y="538"/>
                  </a:moveTo>
                  <a:cubicBezTo>
                    <a:pt x="625" y="288"/>
                    <a:pt x="350" y="0"/>
                    <a:pt x="38" y="63"/>
                  </a:cubicBezTo>
                  <a:cubicBezTo>
                    <a:pt x="0" y="75"/>
                    <a:pt x="0" y="138"/>
                    <a:pt x="38" y="150"/>
                  </a:cubicBezTo>
                  <a:cubicBezTo>
                    <a:pt x="313" y="213"/>
                    <a:pt x="550" y="363"/>
                    <a:pt x="700" y="588"/>
                  </a:cubicBezTo>
                  <a:cubicBezTo>
                    <a:pt x="738" y="625"/>
                    <a:pt x="800" y="575"/>
                    <a:pt x="775" y="5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8">
              <a:extLst>
                <a:ext uri="{FF2B5EF4-FFF2-40B4-BE49-F238E27FC236}">
                  <a16:creationId xmlns:a16="http://schemas.microsoft.com/office/drawing/2014/main" id="{2B8DD859-82CE-7037-BCEC-FCDBDC7F2F88}"/>
                </a:ext>
              </a:extLst>
            </p:cNvPr>
            <p:cNvSpPr/>
            <p:nvPr/>
          </p:nvSpPr>
          <p:spPr>
            <a:xfrm>
              <a:off x="3783425" y="4276325"/>
              <a:ext cx="24400" cy="10325"/>
            </a:xfrm>
            <a:custGeom>
              <a:avLst/>
              <a:gdLst/>
              <a:ahLst/>
              <a:cxnLst/>
              <a:rect l="l" t="t" r="r" b="b"/>
              <a:pathLst>
                <a:path w="976" h="413" extrusionOk="0">
                  <a:moveTo>
                    <a:pt x="113" y="288"/>
                  </a:moveTo>
                  <a:cubicBezTo>
                    <a:pt x="363" y="125"/>
                    <a:pt x="613" y="188"/>
                    <a:pt x="838" y="363"/>
                  </a:cubicBezTo>
                  <a:cubicBezTo>
                    <a:pt x="888" y="413"/>
                    <a:pt x="976" y="325"/>
                    <a:pt x="913" y="275"/>
                  </a:cubicBezTo>
                  <a:cubicBezTo>
                    <a:pt x="688" y="25"/>
                    <a:pt x="313" y="0"/>
                    <a:pt x="51" y="213"/>
                  </a:cubicBezTo>
                  <a:cubicBezTo>
                    <a:pt x="1" y="250"/>
                    <a:pt x="63" y="325"/>
                    <a:pt x="113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8">
              <a:extLst>
                <a:ext uri="{FF2B5EF4-FFF2-40B4-BE49-F238E27FC236}">
                  <a16:creationId xmlns:a16="http://schemas.microsoft.com/office/drawing/2014/main" id="{C3B548DD-5D53-7DA0-D7DA-2B1657D02CDE}"/>
                </a:ext>
              </a:extLst>
            </p:cNvPr>
            <p:cNvSpPr/>
            <p:nvPr/>
          </p:nvSpPr>
          <p:spPr>
            <a:xfrm>
              <a:off x="3804375" y="4278500"/>
              <a:ext cx="13750" cy="8150"/>
            </a:xfrm>
            <a:custGeom>
              <a:avLst/>
              <a:gdLst/>
              <a:ahLst/>
              <a:cxnLst/>
              <a:rect l="l" t="t" r="r" b="b"/>
              <a:pathLst>
                <a:path w="550" h="326" extrusionOk="0">
                  <a:moveTo>
                    <a:pt x="138" y="276"/>
                  </a:moveTo>
                  <a:cubicBezTo>
                    <a:pt x="238" y="188"/>
                    <a:pt x="362" y="126"/>
                    <a:pt x="487" y="113"/>
                  </a:cubicBezTo>
                  <a:cubicBezTo>
                    <a:pt x="550" y="113"/>
                    <a:pt x="525" y="26"/>
                    <a:pt x="475" y="13"/>
                  </a:cubicBezTo>
                  <a:cubicBezTo>
                    <a:pt x="312" y="1"/>
                    <a:pt x="163" y="76"/>
                    <a:pt x="50" y="188"/>
                  </a:cubicBezTo>
                  <a:cubicBezTo>
                    <a:pt x="0" y="238"/>
                    <a:pt x="88" y="326"/>
                    <a:pt x="138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8">
              <a:extLst>
                <a:ext uri="{FF2B5EF4-FFF2-40B4-BE49-F238E27FC236}">
                  <a16:creationId xmlns:a16="http://schemas.microsoft.com/office/drawing/2014/main" id="{C8BB68BC-CB09-D3C8-F060-322C1349D9DE}"/>
                </a:ext>
              </a:extLst>
            </p:cNvPr>
            <p:cNvSpPr/>
            <p:nvPr/>
          </p:nvSpPr>
          <p:spPr>
            <a:xfrm>
              <a:off x="3798750" y="4264450"/>
              <a:ext cx="14375" cy="12525"/>
            </a:xfrm>
            <a:custGeom>
              <a:avLst/>
              <a:gdLst/>
              <a:ahLst/>
              <a:cxnLst/>
              <a:rect l="l" t="t" r="r" b="b"/>
              <a:pathLst>
                <a:path w="575" h="501" extrusionOk="0">
                  <a:moveTo>
                    <a:pt x="275" y="475"/>
                  </a:moveTo>
                  <a:cubicBezTo>
                    <a:pt x="400" y="463"/>
                    <a:pt x="537" y="425"/>
                    <a:pt x="550" y="288"/>
                  </a:cubicBezTo>
                  <a:cubicBezTo>
                    <a:pt x="575" y="163"/>
                    <a:pt x="475" y="63"/>
                    <a:pt x="363" y="63"/>
                  </a:cubicBezTo>
                  <a:cubicBezTo>
                    <a:pt x="63" y="0"/>
                    <a:pt x="0" y="463"/>
                    <a:pt x="300" y="488"/>
                  </a:cubicBezTo>
                  <a:cubicBezTo>
                    <a:pt x="375" y="500"/>
                    <a:pt x="400" y="375"/>
                    <a:pt x="325" y="363"/>
                  </a:cubicBezTo>
                  <a:lnTo>
                    <a:pt x="275" y="350"/>
                  </a:lnTo>
                  <a:cubicBezTo>
                    <a:pt x="200" y="350"/>
                    <a:pt x="200" y="475"/>
                    <a:pt x="2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8">
              <a:extLst>
                <a:ext uri="{FF2B5EF4-FFF2-40B4-BE49-F238E27FC236}">
                  <a16:creationId xmlns:a16="http://schemas.microsoft.com/office/drawing/2014/main" id="{26D824CB-B0F6-676D-0705-EA315C91DB38}"/>
                </a:ext>
              </a:extLst>
            </p:cNvPr>
            <p:cNvSpPr/>
            <p:nvPr/>
          </p:nvSpPr>
          <p:spPr>
            <a:xfrm>
              <a:off x="6793275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3899" y="1800"/>
                  </a:moveTo>
                  <a:cubicBezTo>
                    <a:pt x="4087" y="3375"/>
                    <a:pt x="2275" y="4462"/>
                    <a:pt x="1062" y="3325"/>
                  </a:cubicBezTo>
                  <a:cubicBezTo>
                    <a:pt x="125" y="2450"/>
                    <a:pt x="563" y="988"/>
                    <a:pt x="1212" y="75"/>
                  </a:cubicBezTo>
                  <a:cubicBezTo>
                    <a:pt x="1237" y="38"/>
                    <a:pt x="1187" y="0"/>
                    <a:pt x="1150" y="25"/>
                  </a:cubicBezTo>
                  <a:cubicBezTo>
                    <a:pt x="213" y="1038"/>
                    <a:pt x="0" y="2975"/>
                    <a:pt x="1387" y="3712"/>
                  </a:cubicBezTo>
                  <a:cubicBezTo>
                    <a:pt x="2737" y="4424"/>
                    <a:pt x="4187" y="3237"/>
                    <a:pt x="3999" y="1800"/>
                  </a:cubicBezTo>
                  <a:cubicBezTo>
                    <a:pt x="3999" y="1738"/>
                    <a:pt x="3887" y="1738"/>
                    <a:pt x="3899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8">
              <a:extLst>
                <a:ext uri="{FF2B5EF4-FFF2-40B4-BE49-F238E27FC236}">
                  <a16:creationId xmlns:a16="http://schemas.microsoft.com/office/drawing/2014/main" id="{7DE88420-FF99-3A20-E77E-1B5DDE454118}"/>
                </a:ext>
              </a:extLst>
            </p:cNvPr>
            <p:cNvSpPr/>
            <p:nvPr/>
          </p:nvSpPr>
          <p:spPr>
            <a:xfrm>
              <a:off x="681857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75" y="10510"/>
                  </a:moveTo>
                  <a:cubicBezTo>
                    <a:pt x="1950" y="9186"/>
                    <a:pt x="4362" y="7986"/>
                    <a:pt x="5137" y="5674"/>
                  </a:cubicBezTo>
                  <a:cubicBezTo>
                    <a:pt x="5724" y="3950"/>
                    <a:pt x="5874" y="1463"/>
                    <a:pt x="4612" y="26"/>
                  </a:cubicBezTo>
                  <a:cubicBezTo>
                    <a:pt x="4587" y="1"/>
                    <a:pt x="4537" y="38"/>
                    <a:pt x="4562" y="63"/>
                  </a:cubicBezTo>
                  <a:cubicBezTo>
                    <a:pt x="5761" y="1700"/>
                    <a:pt x="5586" y="4462"/>
                    <a:pt x="4737" y="6224"/>
                  </a:cubicBezTo>
                  <a:cubicBezTo>
                    <a:pt x="3812" y="8124"/>
                    <a:pt x="1700" y="9236"/>
                    <a:pt x="38" y="10448"/>
                  </a:cubicBezTo>
                  <a:cubicBezTo>
                    <a:pt x="0" y="10473"/>
                    <a:pt x="38" y="10535"/>
                    <a:pt x="75" y="105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8">
              <a:extLst>
                <a:ext uri="{FF2B5EF4-FFF2-40B4-BE49-F238E27FC236}">
                  <a16:creationId xmlns:a16="http://schemas.microsoft.com/office/drawing/2014/main" id="{1D495C30-8F27-534B-1B1C-AD18BD66308C}"/>
                </a:ext>
              </a:extLst>
            </p:cNvPr>
            <p:cNvSpPr/>
            <p:nvPr/>
          </p:nvSpPr>
          <p:spPr>
            <a:xfrm>
              <a:off x="6840750" y="24483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350" y="1087"/>
                  </a:moveTo>
                  <a:cubicBezTo>
                    <a:pt x="2500" y="587"/>
                    <a:pt x="1313" y="387"/>
                    <a:pt x="576" y="1225"/>
                  </a:cubicBezTo>
                  <a:cubicBezTo>
                    <a:pt x="151" y="1700"/>
                    <a:pt x="1" y="2837"/>
                    <a:pt x="413" y="3387"/>
                  </a:cubicBezTo>
                  <a:cubicBezTo>
                    <a:pt x="900" y="4012"/>
                    <a:pt x="2038" y="3924"/>
                    <a:pt x="2375" y="3187"/>
                  </a:cubicBezTo>
                  <a:cubicBezTo>
                    <a:pt x="2575" y="2749"/>
                    <a:pt x="2550" y="2237"/>
                    <a:pt x="2300" y="1812"/>
                  </a:cubicBezTo>
                  <a:cubicBezTo>
                    <a:pt x="1938" y="1175"/>
                    <a:pt x="975" y="775"/>
                    <a:pt x="863" y="25"/>
                  </a:cubicBezTo>
                  <a:cubicBezTo>
                    <a:pt x="863" y="0"/>
                    <a:pt x="813" y="0"/>
                    <a:pt x="813" y="25"/>
                  </a:cubicBezTo>
                  <a:cubicBezTo>
                    <a:pt x="825" y="437"/>
                    <a:pt x="1100" y="675"/>
                    <a:pt x="1388" y="950"/>
                  </a:cubicBezTo>
                  <a:cubicBezTo>
                    <a:pt x="1675" y="1225"/>
                    <a:pt x="2050" y="1512"/>
                    <a:pt x="2200" y="1862"/>
                  </a:cubicBezTo>
                  <a:cubicBezTo>
                    <a:pt x="2563" y="2724"/>
                    <a:pt x="2313" y="3724"/>
                    <a:pt x="1200" y="3587"/>
                  </a:cubicBezTo>
                  <a:cubicBezTo>
                    <a:pt x="850" y="3649"/>
                    <a:pt x="626" y="3524"/>
                    <a:pt x="551" y="3174"/>
                  </a:cubicBezTo>
                  <a:cubicBezTo>
                    <a:pt x="426" y="3087"/>
                    <a:pt x="338" y="2949"/>
                    <a:pt x="338" y="2799"/>
                  </a:cubicBezTo>
                  <a:cubicBezTo>
                    <a:pt x="338" y="2737"/>
                    <a:pt x="338" y="2674"/>
                    <a:pt x="338" y="2612"/>
                  </a:cubicBezTo>
                  <a:cubicBezTo>
                    <a:pt x="313" y="2362"/>
                    <a:pt x="313" y="2100"/>
                    <a:pt x="363" y="1850"/>
                  </a:cubicBezTo>
                  <a:cubicBezTo>
                    <a:pt x="713" y="487"/>
                    <a:pt x="2375" y="612"/>
                    <a:pt x="3312" y="1150"/>
                  </a:cubicBezTo>
                  <a:cubicBezTo>
                    <a:pt x="3362" y="1175"/>
                    <a:pt x="3400" y="1112"/>
                    <a:pt x="3362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8">
              <a:extLst>
                <a:ext uri="{FF2B5EF4-FFF2-40B4-BE49-F238E27FC236}">
                  <a16:creationId xmlns:a16="http://schemas.microsoft.com/office/drawing/2014/main" id="{8FD79A39-3704-C849-C9F3-0110159F4DE1}"/>
                </a:ext>
              </a:extLst>
            </p:cNvPr>
            <p:cNvSpPr/>
            <p:nvPr/>
          </p:nvSpPr>
          <p:spPr>
            <a:xfrm>
              <a:off x="6857625" y="2386200"/>
              <a:ext cx="13450" cy="55325"/>
            </a:xfrm>
            <a:custGeom>
              <a:avLst/>
              <a:gdLst/>
              <a:ahLst/>
              <a:cxnLst/>
              <a:rect l="l" t="t" r="r" b="b"/>
              <a:pathLst>
                <a:path w="538" h="2213" extrusionOk="0">
                  <a:moveTo>
                    <a:pt x="138" y="2162"/>
                  </a:moveTo>
                  <a:cubicBezTo>
                    <a:pt x="63" y="1387"/>
                    <a:pt x="300" y="775"/>
                    <a:pt x="525" y="50"/>
                  </a:cubicBezTo>
                  <a:cubicBezTo>
                    <a:pt x="538" y="13"/>
                    <a:pt x="488" y="0"/>
                    <a:pt x="463" y="25"/>
                  </a:cubicBezTo>
                  <a:cubicBezTo>
                    <a:pt x="51" y="613"/>
                    <a:pt x="1" y="1475"/>
                    <a:pt x="63" y="2162"/>
                  </a:cubicBezTo>
                  <a:cubicBezTo>
                    <a:pt x="63" y="2212"/>
                    <a:pt x="150" y="2212"/>
                    <a:pt x="138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8">
              <a:extLst>
                <a:ext uri="{FF2B5EF4-FFF2-40B4-BE49-F238E27FC236}">
                  <a16:creationId xmlns:a16="http://schemas.microsoft.com/office/drawing/2014/main" id="{4E58C06F-24E5-E17E-C752-9F9E2FD0F615}"/>
                </a:ext>
              </a:extLst>
            </p:cNvPr>
            <p:cNvSpPr/>
            <p:nvPr/>
          </p:nvSpPr>
          <p:spPr>
            <a:xfrm>
              <a:off x="6804825" y="2632075"/>
              <a:ext cx="96875" cy="82175"/>
            </a:xfrm>
            <a:custGeom>
              <a:avLst/>
              <a:gdLst/>
              <a:ahLst/>
              <a:cxnLst/>
              <a:rect l="l" t="t" r="r" b="b"/>
              <a:pathLst>
                <a:path w="3875" h="3287" extrusionOk="0">
                  <a:moveTo>
                    <a:pt x="3800" y="2200"/>
                  </a:moveTo>
                  <a:cubicBezTo>
                    <a:pt x="3125" y="2712"/>
                    <a:pt x="2300" y="3174"/>
                    <a:pt x="1425" y="2937"/>
                  </a:cubicBezTo>
                  <a:cubicBezTo>
                    <a:pt x="963" y="2799"/>
                    <a:pt x="575" y="2474"/>
                    <a:pt x="363" y="2050"/>
                  </a:cubicBezTo>
                  <a:cubicBezTo>
                    <a:pt x="213" y="1762"/>
                    <a:pt x="126" y="1450"/>
                    <a:pt x="126" y="1137"/>
                  </a:cubicBezTo>
                  <a:cubicBezTo>
                    <a:pt x="138" y="400"/>
                    <a:pt x="563" y="250"/>
                    <a:pt x="1400" y="687"/>
                  </a:cubicBezTo>
                  <a:cubicBezTo>
                    <a:pt x="1363" y="712"/>
                    <a:pt x="1400" y="787"/>
                    <a:pt x="1438" y="750"/>
                  </a:cubicBezTo>
                  <a:cubicBezTo>
                    <a:pt x="1813" y="463"/>
                    <a:pt x="1400" y="125"/>
                    <a:pt x="1050" y="75"/>
                  </a:cubicBezTo>
                  <a:cubicBezTo>
                    <a:pt x="388" y="0"/>
                    <a:pt x="1" y="675"/>
                    <a:pt x="26" y="1262"/>
                  </a:cubicBezTo>
                  <a:cubicBezTo>
                    <a:pt x="63" y="2050"/>
                    <a:pt x="613" y="2837"/>
                    <a:pt x="1388" y="3049"/>
                  </a:cubicBezTo>
                  <a:cubicBezTo>
                    <a:pt x="2312" y="3287"/>
                    <a:pt x="3162" y="2824"/>
                    <a:pt x="3837" y="2237"/>
                  </a:cubicBezTo>
                  <a:cubicBezTo>
                    <a:pt x="3875" y="2212"/>
                    <a:pt x="3825" y="2175"/>
                    <a:pt x="3800" y="2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8">
              <a:extLst>
                <a:ext uri="{FF2B5EF4-FFF2-40B4-BE49-F238E27FC236}">
                  <a16:creationId xmlns:a16="http://schemas.microsoft.com/office/drawing/2014/main" id="{53DAE4E7-ACA2-8339-E3DF-02C5BE381CC9}"/>
                </a:ext>
              </a:extLst>
            </p:cNvPr>
            <p:cNvSpPr/>
            <p:nvPr/>
          </p:nvSpPr>
          <p:spPr>
            <a:xfrm>
              <a:off x="6762650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4324" y="26"/>
                  </a:moveTo>
                  <a:cubicBezTo>
                    <a:pt x="3325" y="876"/>
                    <a:pt x="1175" y="913"/>
                    <a:pt x="63" y="326"/>
                  </a:cubicBezTo>
                  <a:cubicBezTo>
                    <a:pt x="26" y="313"/>
                    <a:pt x="1" y="363"/>
                    <a:pt x="26" y="388"/>
                  </a:cubicBezTo>
                  <a:cubicBezTo>
                    <a:pt x="713" y="901"/>
                    <a:pt x="1700" y="826"/>
                    <a:pt x="2512" y="738"/>
                  </a:cubicBezTo>
                  <a:cubicBezTo>
                    <a:pt x="3175" y="663"/>
                    <a:pt x="3862" y="538"/>
                    <a:pt x="4387" y="88"/>
                  </a:cubicBezTo>
                  <a:cubicBezTo>
                    <a:pt x="4424" y="51"/>
                    <a:pt x="4374" y="1"/>
                    <a:pt x="4324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8">
              <a:extLst>
                <a:ext uri="{FF2B5EF4-FFF2-40B4-BE49-F238E27FC236}">
                  <a16:creationId xmlns:a16="http://schemas.microsoft.com/office/drawing/2014/main" id="{0A6DB4D9-7FC2-6326-A863-4E1062862F5A}"/>
                </a:ext>
              </a:extLst>
            </p:cNvPr>
            <p:cNvSpPr/>
            <p:nvPr/>
          </p:nvSpPr>
          <p:spPr>
            <a:xfrm>
              <a:off x="675110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350"/>
                  </a:moveTo>
                  <a:cubicBezTo>
                    <a:pt x="488" y="263"/>
                    <a:pt x="463" y="150"/>
                    <a:pt x="400" y="88"/>
                  </a:cubicBezTo>
                  <a:cubicBezTo>
                    <a:pt x="338" y="25"/>
                    <a:pt x="238" y="0"/>
                    <a:pt x="150" y="13"/>
                  </a:cubicBezTo>
                  <a:cubicBezTo>
                    <a:pt x="125" y="13"/>
                    <a:pt x="88" y="25"/>
                    <a:pt x="63" y="50"/>
                  </a:cubicBezTo>
                  <a:cubicBezTo>
                    <a:pt x="38" y="88"/>
                    <a:pt x="25" y="125"/>
                    <a:pt x="25" y="163"/>
                  </a:cubicBezTo>
                  <a:cubicBezTo>
                    <a:pt x="0" y="288"/>
                    <a:pt x="63" y="413"/>
                    <a:pt x="175" y="463"/>
                  </a:cubicBezTo>
                  <a:cubicBezTo>
                    <a:pt x="313" y="475"/>
                    <a:pt x="425" y="375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8">
              <a:extLst>
                <a:ext uri="{FF2B5EF4-FFF2-40B4-BE49-F238E27FC236}">
                  <a16:creationId xmlns:a16="http://schemas.microsoft.com/office/drawing/2014/main" id="{6095030A-C747-FF82-165F-3D973ADC233B}"/>
                </a:ext>
              </a:extLst>
            </p:cNvPr>
            <p:cNvSpPr/>
            <p:nvPr/>
          </p:nvSpPr>
          <p:spPr>
            <a:xfrm>
              <a:off x="6748900" y="2702675"/>
              <a:ext cx="16275" cy="18450"/>
            </a:xfrm>
            <a:custGeom>
              <a:avLst/>
              <a:gdLst/>
              <a:ahLst/>
              <a:cxnLst/>
              <a:rect l="l" t="t" r="r" b="b"/>
              <a:pathLst>
                <a:path w="651" h="738" extrusionOk="0">
                  <a:moveTo>
                    <a:pt x="601" y="463"/>
                  </a:moveTo>
                  <a:cubicBezTo>
                    <a:pt x="650" y="300"/>
                    <a:pt x="563" y="113"/>
                    <a:pt x="388" y="63"/>
                  </a:cubicBezTo>
                  <a:cubicBezTo>
                    <a:pt x="251" y="0"/>
                    <a:pt x="76" y="88"/>
                    <a:pt x="63" y="250"/>
                  </a:cubicBezTo>
                  <a:cubicBezTo>
                    <a:pt x="1" y="650"/>
                    <a:pt x="563" y="738"/>
                    <a:pt x="563" y="338"/>
                  </a:cubicBezTo>
                  <a:cubicBezTo>
                    <a:pt x="563" y="288"/>
                    <a:pt x="501" y="275"/>
                    <a:pt x="488" y="325"/>
                  </a:cubicBezTo>
                  <a:cubicBezTo>
                    <a:pt x="163" y="438"/>
                    <a:pt x="88" y="425"/>
                    <a:pt x="263" y="275"/>
                  </a:cubicBezTo>
                  <a:cubicBezTo>
                    <a:pt x="376" y="100"/>
                    <a:pt x="438" y="150"/>
                    <a:pt x="476" y="425"/>
                  </a:cubicBezTo>
                  <a:cubicBezTo>
                    <a:pt x="451" y="513"/>
                    <a:pt x="576" y="538"/>
                    <a:pt x="601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8">
              <a:extLst>
                <a:ext uri="{FF2B5EF4-FFF2-40B4-BE49-F238E27FC236}">
                  <a16:creationId xmlns:a16="http://schemas.microsoft.com/office/drawing/2014/main" id="{05FC2CC3-6160-5C0E-2131-E0DCB1CE9B16}"/>
                </a:ext>
              </a:extLst>
            </p:cNvPr>
            <p:cNvSpPr/>
            <p:nvPr/>
          </p:nvSpPr>
          <p:spPr>
            <a:xfrm>
              <a:off x="6927925" y="24761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63" y="25"/>
                  </a:moveTo>
                  <a:lnTo>
                    <a:pt x="38" y="38"/>
                  </a:lnTo>
                  <a:cubicBezTo>
                    <a:pt x="0" y="50"/>
                    <a:pt x="0" y="88"/>
                    <a:pt x="38" y="100"/>
                  </a:cubicBezTo>
                  <a:lnTo>
                    <a:pt x="63" y="100"/>
                  </a:lnTo>
                  <a:cubicBezTo>
                    <a:pt x="125" y="113"/>
                    <a:pt x="138" y="0"/>
                    <a:pt x="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8">
              <a:extLst>
                <a:ext uri="{FF2B5EF4-FFF2-40B4-BE49-F238E27FC236}">
                  <a16:creationId xmlns:a16="http://schemas.microsoft.com/office/drawing/2014/main" id="{FC16F3D6-CFE0-6D3F-FE6B-4C29C6B23996}"/>
                </a:ext>
              </a:extLst>
            </p:cNvPr>
            <p:cNvSpPr/>
            <p:nvPr/>
          </p:nvSpPr>
          <p:spPr>
            <a:xfrm>
              <a:off x="6869800" y="2346825"/>
              <a:ext cx="17850" cy="42200"/>
            </a:xfrm>
            <a:custGeom>
              <a:avLst/>
              <a:gdLst/>
              <a:ahLst/>
              <a:cxnLst/>
              <a:rect l="l" t="t" r="r" b="b"/>
              <a:pathLst>
                <a:path w="714" h="1688" extrusionOk="0">
                  <a:moveTo>
                    <a:pt x="101" y="1663"/>
                  </a:moveTo>
                  <a:cubicBezTo>
                    <a:pt x="638" y="1463"/>
                    <a:pt x="713" y="513"/>
                    <a:pt x="576" y="51"/>
                  </a:cubicBezTo>
                  <a:cubicBezTo>
                    <a:pt x="551" y="1"/>
                    <a:pt x="463" y="13"/>
                    <a:pt x="476" y="63"/>
                  </a:cubicBezTo>
                  <a:cubicBezTo>
                    <a:pt x="513" y="313"/>
                    <a:pt x="526" y="563"/>
                    <a:pt x="488" y="800"/>
                  </a:cubicBezTo>
                  <a:cubicBezTo>
                    <a:pt x="438" y="1038"/>
                    <a:pt x="326" y="1463"/>
                    <a:pt x="76" y="1550"/>
                  </a:cubicBezTo>
                  <a:cubicBezTo>
                    <a:pt x="1" y="1575"/>
                    <a:pt x="38" y="1688"/>
                    <a:pt x="101" y="1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>
              <a:extLst>
                <a:ext uri="{FF2B5EF4-FFF2-40B4-BE49-F238E27FC236}">
                  <a16:creationId xmlns:a16="http://schemas.microsoft.com/office/drawing/2014/main" id="{E8BFB6CD-AAC8-54B7-D4C3-93B7A7680B80}"/>
                </a:ext>
              </a:extLst>
            </p:cNvPr>
            <p:cNvSpPr/>
            <p:nvPr/>
          </p:nvSpPr>
          <p:spPr>
            <a:xfrm>
              <a:off x="6865425" y="23465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676" y="50"/>
                  </a:moveTo>
                  <a:cubicBezTo>
                    <a:pt x="313" y="400"/>
                    <a:pt x="1" y="1125"/>
                    <a:pt x="151" y="1625"/>
                  </a:cubicBezTo>
                  <a:cubicBezTo>
                    <a:pt x="163" y="1687"/>
                    <a:pt x="251" y="1662"/>
                    <a:pt x="238" y="1600"/>
                  </a:cubicBezTo>
                  <a:cubicBezTo>
                    <a:pt x="188" y="1062"/>
                    <a:pt x="376" y="513"/>
                    <a:pt x="751" y="113"/>
                  </a:cubicBezTo>
                  <a:cubicBezTo>
                    <a:pt x="788" y="63"/>
                    <a:pt x="726" y="0"/>
                    <a:pt x="676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>
              <a:extLst>
                <a:ext uri="{FF2B5EF4-FFF2-40B4-BE49-F238E27FC236}">
                  <a16:creationId xmlns:a16="http://schemas.microsoft.com/office/drawing/2014/main" id="{C95CF476-DE70-B4A3-FD00-EBA76C71B5B6}"/>
                </a:ext>
              </a:extLst>
            </p:cNvPr>
            <p:cNvSpPr/>
            <p:nvPr/>
          </p:nvSpPr>
          <p:spPr>
            <a:xfrm>
              <a:off x="6831375" y="241587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88" y="1275"/>
                  </a:moveTo>
                  <a:cubicBezTo>
                    <a:pt x="1200" y="938"/>
                    <a:pt x="1026" y="663"/>
                    <a:pt x="813" y="413"/>
                  </a:cubicBezTo>
                  <a:cubicBezTo>
                    <a:pt x="638" y="163"/>
                    <a:pt x="351" y="13"/>
                    <a:pt x="51" y="0"/>
                  </a:cubicBezTo>
                  <a:cubicBezTo>
                    <a:pt x="13" y="0"/>
                    <a:pt x="1" y="75"/>
                    <a:pt x="38" y="75"/>
                  </a:cubicBezTo>
                  <a:cubicBezTo>
                    <a:pt x="326" y="100"/>
                    <a:pt x="588" y="238"/>
                    <a:pt x="763" y="463"/>
                  </a:cubicBezTo>
                  <a:cubicBezTo>
                    <a:pt x="951" y="713"/>
                    <a:pt x="1125" y="950"/>
                    <a:pt x="1101" y="1275"/>
                  </a:cubicBezTo>
                  <a:cubicBezTo>
                    <a:pt x="1101" y="1325"/>
                    <a:pt x="1175" y="1325"/>
                    <a:pt x="1188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>
              <a:extLst>
                <a:ext uri="{FF2B5EF4-FFF2-40B4-BE49-F238E27FC236}">
                  <a16:creationId xmlns:a16="http://schemas.microsoft.com/office/drawing/2014/main" id="{BC2B895D-BF80-13F1-394C-A109EE2688B4}"/>
                </a:ext>
              </a:extLst>
            </p:cNvPr>
            <p:cNvSpPr/>
            <p:nvPr/>
          </p:nvSpPr>
          <p:spPr>
            <a:xfrm>
              <a:off x="6831375" y="2415550"/>
              <a:ext cx="29400" cy="33475"/>
            </a:xfrm>
            <a:custGeom>
              <a:avLst/>
              <a:gdLst/>
              <a:ahLst/>
              <a:cxnLst/>
              <a:rect l="l" t="t" r="r" b="b"/>
              <a:pathLst>
                <a:path w="1176" h="1339" extrusionOk="0">
                  <a:moveTo>
                    <a:pt x="13" y="63"/>
                  </a:moveTo>
                  <a:cubicBezTo>
                    <a:pt x="101" y="626"/>
                    <a:pt x="501" y="1201"/>
                    <a:pt x="1076" y="1313"/>
                  </a:cubicBezTo>
                  <a:cubicBezTo>
                    <a:pt x="1138" y="1338"/>
                    <a:pt x="1175" y="1251"/>
                    <a:pt x="1125" y="1213"/>
                  </a:cubicBezTo>
                  <a:cubicBezTo>
                    <a:pt x="888" y="1076"/>
                    <a:pt x="651" y="1013"/>
                    <a:pt x="476" y="776"/>
                  </a:cubicBezTo>
                  <a:cubicBezTo>
                    <a:pt x="301" y="563"/>
                    <a:pt x="163" y="313"/>
                    <a:pt x="88" y="38"/>
                  </a:cubicBezTo>
                  <a:cubicBezTo>
                    <a:pt x="76" y="1"/>
                    <a:pt x="1" y="13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>
              <a:extLst>
                <a:ext uri="{FF2B5EF4-FFF2-40B4-BE49-F238E27FC236}">
                  <a16:creationId xmlns:a16="http://schemas.microsoft.com/office/drawing/2014/main" id="{A3E2709B-856D-780A-D924-73FB52856A8E}"/>
                </a:ext>
              </a:extLst>
            </p:cNvPr>
            <p:cNvSpPr/>
            <p:nvPr/>
          </p:nvSpPr>
          <p:spPr>
            <a:xfrm>
              <a:off x="6767025" y="2718300"/>
              <a:ext cx="86575" cy="38750"/>
            </a:xfrm>
            <a:custGeom>
              <a:avLst/>
              <a:gdLst/>
              <a:ahLst/>
              <a:cxnLst/>
              <a:rect l="l" t="t" r="r" b="b"/>
              <a:pathLst>
                <a:path w="3463" h="1550" extrusionOk="0">
                  <a:moveTo>
                    <a:pt x="3387" y="38"/>
                  </a:moveTo>
                  <a:cubicBezTo>
                    <a:pt x="2387" y="738"/>
                    <a:pt x="1250" y="1225"/>
                    <a:pt x="50" y="1437"/>
                  </a:cubicBezTo>
                  <a:cubicBezTo>
                    <a:pt x="0" y="1450"/>
                    <a:pt x="25" y="1550"/>
                    <a:pt x="88" y="1537"/>
                  </a:cubicBezTo>
                  <a:cubicBezTo>
                    <a:pt x="1288" y="1312"/>
                    <a:pt x="2437" y="825"/>
                    <a:pt x="3425" y="100"/>
                  </a:cubicBezTo>
                  <a:cubicBezTo>
                    <a:pt x="3462" y="75"/>
                    <a:pt x="3425" y="0"/>
                    <a:pt x="338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8">
              <a:extLst>
                <a:ext uri="{FF2B5EF4-FFF2-40B4-BE49-F238E27FC236}">
                  <a16:creationId xmlns:a16="http://schemas.microsoft.com/office/drawing/2014/main" id="{5D5D9AF2-F842-FB6C-7D50-E37FEF61A7AA}"/>
                </a:ext>
              </a:extLst>
            </p:cNvPr>
            <p:cNvSpPr/>
            <p:nvPr/>
          </p:nvSpPr>
          <p:spPr>
            <a:xfrm>
              <a:off x="6752975" y="2749525"/>
              <a:ext cx="16250" cy="17850"/>
            </a:xfrm>
            <a:custGeom>
              <a:avLst/>
              <a:gdLst/>
              <a:ahLst/>
              <a:cxnLst/>
              <a:rect l="l" t="t" r="r" b="b"/>
              <a:pathLst>
                <a:path w="650" h="714" extrusionOk="0">
                  <a:moveTo>
                    <a:pt x="575" y="188"/>
                  </a:moveTo>
                  <a:cubicBezTo>
                    <a:pt x="363" y="1"/>
                    <a:pt x="0" y="238"/>
                    <a:pt x="213" y="476"/>
                  </a:cubicBezTo>
                  <a:cubicBezTo>
                    <a:pt x="413" y="713"/>
                    <a:pt x="650" y="376"/>
                    <a:pt x="562" y="163"/>
                  </a:cubicBezTo>
                  <a:cubicBezTo>
                    <a:pt x="537" y="126"/>
                    <a:pt x="487" y="138"/>
                    <a:pt x="487" y="176"/>
                  </a:cubicBezTo>
                  <a:cubicBezTo>
                    <a:pt x="487" y="213"/>
                    <a:pt x="487" y="251"/>
                    <a:pt x="487" y="288"/>
                  </a:cubicBezTo>
                  <a:cubicBezTo>
                    <a:pt x="475" y="376"/>
                    <a:pt x="487" y="363"/>
                    <a:pt x="512" y="263"/>
                  </a:cubicBezTo>
                  <a:cubicBezTo>
                    <a:pt x="550" y="288"/>
                    <a:pt x="612" y="238"/>
                    <a:pt x="5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8">
              <a:extLst>
                <a:ext uri="{FF2B5EF4-FFF2-40B4-BE49-F238E27FC236}">
                  <a16:creationId xmlns:a16="http://schemas.microsoft.com/office/drawing/2014/main" id="{97196968-E063-FB74-9774-5768043D3BA2}"/>
                </a:ext>
              </a:extLst>
            </p:cNvPr>
            <p:cNvSpPr/>
            <p:nvPr/>
          </p:nvSpPr>
          <p:spPr>
            <a:xfrm>
              <a:off x="6783275" y="2681125"/>
              <a:ext cx="81875" cy="30625"/>
            </a:xfrm>
            <a:custGeom>
              <a:avLst/>
              <a:gdLst/>
              <a:ahLst/>
              <a:cxnLst/>
              <a:rect l="l" t="t" r="r" b="b"/>
              <a:pathLst>
                <a:path w="3275" h="1225" extrusionOk="0">
                  <a:moveTo>
                    <a:pt x="3212" y="1000"/>
                  </a:moveTo>
                  <a:cubicBezTo>
                    <a:pt x="2000" y="1137"/>
                    <a:pt x="988" y="800"/>
                    <a:pt x="63" y="25"/>
                  </a:cubicBezTo>
                  <a:cubicBezTo>
                    <a:pt x="25" y="0"/>
                    <a:pt x="0" y="38"/>
                    <a:pt x="13" y="75"/>
                  </a:cubicBezTo>
                  <a:cubicBezTo>
                    <a:pt x="738" y="1000"/>
                    <a:pt x="2112" y="1225"/>
                    <a:pt x="3212" y="1087"/>
                  </a:cubicBezTo>
                  <a:cubicBezTo>
                    <a:pt x="3274" y="1087"/>
                    <a:pt x="3274" y="987"/>
                    <a:pt x="3212" y="1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8">
              <a:extLst>
                <a:ext uri="{FF2B5EF4-FFF2-40B4-BE49-F238E27FC236}">
                  <a16:creationId xmlns:a16="http://schemas.microsoft.com/office/drawing/2014/main" id="{C35B608F-EB16-F019-F1D8-3B855A98C1C2}"/>
                </a:ext>
              </a:extLst>
            </p:cNvPr>
            <p:cNvSpPr/>
            <p:nvPr/>
          </p:nvSpPr>
          <p:spPr>
            <a:xfrm>
              <a:off x="6773575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338" y="25"/>
                  </a:moveTo>
                  <a:cubicBezTo>
                    <a:pt x="38" y="0"/>
                    <a:pt x="1" y="450"/>
                    <a:pt x="301" y="488"/>
                  </a:cubicBezTo>
                  <a:cubicBezTo>
                    <a:pt x="601" y="513"/>
                    <a:pt x="563" y="75"/>
                    <a:pt x="276" y="88"/>
                  </a:cubicBezTo>
                  <a:cubicBezTo>
                    <a:pt x="238" y="88"/>
                    <a:pt x="226" y="138"/>
                    <a:pt x="263" y="150"/>
                  </a:cubicBezTo>
                  <a:cubicBezTo>
                    <a:pt x="313" y="213"/>
                    <a:pt x="338" y="188"/>
                    <a:pt x="338" y="100"/>
                  </a:cubicBezTo>
                  <a:cubicBezTo>
                    <a:pt x="388" y="100"/>
                    <a:pt x="388" y="25"/>
                    <a:pt x="338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8">
              <a:extLst>
                <a:ext uri="{FF2B5EF4-FFF2-40B4-BE49-F238E27FC236}">
                  <a16:creationId xmlns:a16="http://schemas.microsoft.com/office/drawing/2014/main" id="{84CE6B4D-35CD-25EC-E03B-2213415133D7}"/>
                </a:ext>
              </a:extLst>
            </p:cNvPr>
            <p:cNvSpPr/>
            <p:nvPr/>
          </p:nvSpPr>
          <p:spPr>
            <a:xfrm>
              <a:off x="6888250" y="2270600"/>
              <a:ext cx="60000" cy="237450"/>
            </a:xfrm>
            <a:custGeom>
              <a:avLst/>
              <a:gdLst/>
              <a:ahLst/>
              <a:cxnLst/>
              <a:rect l="l" t="t" r="r" b="b"/>
              <a:pathLst>
                <a:path w="2400" h="9498" extrusionOk="0">
                  <a:moveTo>
                    <a:pt x="2387" y="9448"/>
                  </a:moveTo>
                  <a:cubicBezTo>
                    <a:pt x="1137" y="6136"/>
                    <a:pt x="0" y="3450"/>
                    <a:pt x="2025" y="125"/>
                  </a:cubicBezTo>
                  <a:cubicBezTo>
                    <a:pt x="2062" y="50"/>
                    <a:pt x="1962" y="0"/>
                    <a:pt x="1925" y="63"/>
                  </a:cubicBezTo>
                  <a:cubicBezTo>
                    <a:pt x="975" y="1475"/>
                    <a:pt x="575" y="2750"/>
                    <a:pt x="738" y="4449"/>
                  </a:cubicBezTo>
                  <a:cubicBezTo>
                    <a:pt x="925" y="6386"/>
                    <a:pt x="1637" y="7686"/>
                    <a:pt x="2325" y="9460"/>
                  </a:cubicBezTo>
                  <a:cubicBezTo>
                    <a:pt x="2350" y="9498"/>
                    <a:pt x="2400" y="9485"/>
                    <a:pt x="2387" y="9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8">
              <a:extLst>
                <a:ext uri="{FF2B5EF4-FFF2-40B4-BE49-F238E27FC236}">
                  <a16:creationId xmlns:a16="http://schemas.microsoft.com/office/drawing/2014/main" id="{7EA6B0A0-BCC7-4B60-7A55-977B82AD57F7}"/>
                </a:ext>
              </a:extLst>
            </p:cNvPr>
            <p:cNvSpPr/>
            <p:nvPr/>
          </p:nvSpPr>
          <p:spPr>
            <a:xfrm>
              <a:off x="6844200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1962" y="1213"/>
                  </a:moveTo>
                  <a:cubicBezTo>
                    <a:pt x="1875" y="663"/>
                    <a:pt x="1525" y="125"/>
                    <a:pt x="912" y="63"/>
                  </a:cubicBezTo>
                  <a:cubicBezTo>
                    <a:pt x="425" y="0"/>
                    <a:pt x="0" y="375"/>
                    <a:pt x="0" y="875"/>
                  </a:cubicBezTo>
                  <a:cubicBezTo>
                    <a:pt x="0" y="938"/>
                    <a:pt x="113" y="938"/>
                    <a:pt x="113" y="875"/>
                  </a:cubicBezTo>
                  <a:cubicBezTo>
                    <a:pt x="125" y="300"/>
                    <a:pt x="700" y="13"/>
                    <a:pt x="1200" y="250"/>
                  </a:cubicBezTo>
                  <a:cubicBezTo>
                    <a:pt x="1612" y="425"/>
                    <a:pt x="1812" y="813"/>
                    <a:pt x="1900" y="1238"/>
                  </a:cubicBezTo>
                  <a:cubicBezTo>
                    <a:pt x="1912" y="1275"/>
                    <a:pt x="1975" y="1262"/>
                    <a:pt x="1962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8">
              <a:extLst>
                <a:ext uri="{FF2B5EF4-FFF2-40B4-BE49-F238E27FC236}">
                  <a16:creationId xmlns:a16="http://schemas.microsoft.com/office/drawing/2014/main" id="{A2C928D3-E95F-4378-7CAE-9BB32FD40785}"/>
                </a:ext>
              </a:extLst>
            </p:cNvPr>
            <p:cNvSpPr/>
            <p:nvPr/>
          </p:nvSpPr>
          <p:spPr>
            <a:xfrm>
              <a:off x="6887300" y="25102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538" y="50"/>
                  </a:moveTo>
                  <a:cubicBezTo>
                    <a:pt x="563" y="675"/>
                    <a:pt x="1" y="1175"/>
                    <a:pt x="226" y="1812"/>
                  </a:cubicBezTo>
                  <a:cubicBezTo>
                    <a:pt x="376" y="2225"/>
                    <a:pt x="776" y="2500"/>
                    <a:pt x="1213" y="2487"/>
                  </a:cubicBezTo>
                  <a:cubicBezTo>
                    <a:pt x="1250" y="2487"/>
                    <a:pt x="1263" y="2425"/>
                    <a:pt x="1225" y="2412"/>
                  </a:cubicBezTo>
                  <a:cubicBezTo>
                    <a:pt x="438" y="2312"/>
                    <a:pt x="126" y="1625"/>
                    <a:pt x="426" y="925"/>
                  </a:cubicBezTo>
                  <a:cubicBezTo>
                    <a:pt x="563" y="650"/>
                    <a:pt x="626" y="350"/>
                    <a:pt x="626" y="50"/>
                  </a:cubicBezTo>
                  <a:cubicBezTo>
                    <a:pt x="626" y="0"/>
                    <a:pt x="538" y="0"/>
                    <a:pt x="538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>
              <a:extLst>
                <a:ext uri="{FF2B5EF4-FFF2-40B4-BE49-F238E27FC236}">
                  <a16:creationId xmlns:a16="http://schemas.microsoft.com/office/drawing/2014/main" id="{D50E1159-4792-AA6A-5617-58667064D517}"/>
                </a:ext>
              </a:extLst>
            </p:cNvPr>
            <p:cNvSpPr/>
            <p:nvPr/>
          </p:nvSpPr>
          <p:spPr>
            <a:xfrm>
              <a:off x="6912925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38" y="1112"/>
                  </a:moveTo>
                  <a:cubicBezTo>
                    <a:pt x="338" y="1225"/>
                    <a:pt x="588" y="1062"/>
                    <a:pt x="700" y="775"/>
                  </a:cubicBezTo>
                  <a:cubicBezTo>
                    <a:pt x="788" y="550"/>
                    <a:pt x="863" y="163"/>
                    <a:pt x="613" y="13"/>
                  </a:cubicBezTo>
                  <a:cubicBezTo>
                    <a:pt x="588" y="0"/>
                    <a:pt x="550" y="25"/>
                    <a:pt x="575" y="63"/>
                  </a:cubicBezTo>
                  <a:cubicBezTo>
                    <a:pt x="825" y="387"/>
                    <a:pt x="588" y="1225"/>
                    <a:pt x="63" y="1050"/>
                  </a:cubicBezTo>
                  <a:cubicBezTo>
                    <a:pt x="13" y="1025"/>
                    <a:pt x="0" y="1100"/>
                    <a:pt x="38" y="11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>
              <a:extLst>
                <a:ext uri="{FF2B5EF4-FFF2-40B4-BE49-F238E27FC236}">
                  <a16:creationId xmlns:a16="http://schemas.microsoft.com/office/drawing/2014/main" id="{4B11A085-5945-DC3F-EB24-43E6AA9C255E}"/>
                </a:ext>
              </a:extLst>
            </p:cNvPr>
            <p:cNvSpPr/>
            <p:nvPr/>
          </p:nvSpPr>
          <p:spPr>
            <a:xfrm>
              <a:off x="6775150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162" y="38"/>
                  </a:moveTo>
                  <a:cubicBezTo>
                    <a:pt x="1213" y="825"/>
                    <a:pt x="0" y="1800"/>
                    <a:pt x="300" y="3199"/>
                  </a:cubicBezTo>
                  <a:cubicBezTo>
                    <a:pt x="313" y="3249"/>
                    <a:pt x="400" y="3224"/>
                    <a:pt x="388" y="3174"/>
                  </a:cubicBezTo>
                  <a:cubicBezTo>
                    <a:pt x="200" y="1787"/>
                    <a:pt x="1275" y="900"/>
                    <a:pt x="2225" y="88"/>
                  </a:cubicBezTo>
                  <a:cubicBezTo>
                    <a:pt x="2262" y="63"/>
                    <a:pt x="2200" y="0"/>
                    <a:pt x="2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>
              <a:extLst>
                <a:ext uri="{FF2B5EF4-FFF2-40B4-BE49-F238E27FC236}">
                  <a16:creationId xmlns:a16="http://schemas.microsoft.com/office/drawing/2014/main" id="{D44F9451-12EB-40CB-6425-55A568894244}"/>
                </a:ext>
              </a:extLst>
            </p:cNvPr>
            <p:cNvSpPr/>
            <p:nvPr/>
          </p:nvSpPr>
          <p:spPr>
            <a:xfrm>
              <a:off x="6867625" y="2553650"/>
              <a:ext cx="15025" cy="30950"/>
            </a:xfrm>
            <a:custGeom>
              <a:avLst/>
              <a:gdLst/>
              <a:ahLst/>
              <a:cxnLst/>
              <a:rect l="l" t="t" r="r" b="b"/>
              <a:pathLst>
                <a:path w="601" h="1238" extrusionOk="0">
                  <a:moveTo>
                    <a:pt x="500" y="63"/>
                  </a:moveTo>
                  <a:cubicBezTo>
                    <a:pt x="475" y="463"/>
                    <a:pt x="313" y="850"/>
                    <a:pt x="25" y="1138"/>
                  </a:cubicBezTo>
                  <a:cubicBezTo>
                    <a:pt x="0" y="1175"/>
                    <a:pt x="38" y="1238"/>
                    <a:pt x="88" y="1213"/>
                  </a:cubicBezTo>
                  <a:cubicBezTo>
                    <a:pt x="250" y="1075"/>
                    <a:pt x="375" y="900"/>
                    <a:pt x="438" y="713"/>
                  </a:cubicBezTo>
                  <a:cubicBezTo>
                    <a:pt x="550" y="513"/>
                    <a:pt x="600" y="288"/>
                    <a:pt x="588" y="63"/>
                  </a:cubicBezTo>
                  <a:cubicBezTo>
                    <a:pt x="588" y="0"/>
                    <a:pt x="488" y="0"/>
                    <a:pt x="4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>
              <a:extLst>
                <a:ext uri="{FF2B5EF4-FFF2-40B4-BE49-F238E27FC236}">
                  <a16:creationId xmlns:a16="http://schemas.microsoft.com/office/drawing/2014/main" id="{20343299-1C49-CB25-927F-2A7A31726A59}"/>
                </a:ext>
              </a:extLst>
            </p:cNvPr>
            <p:cNvSpPr/>
            <p:nvPr/>
          </p:nvSpPr>
          <p:spPr>
            <a:xfrm>
              <a:off x="68613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325" y="1275"/>
                  </a:moveTo>
                  <a:cubicBezTo>
                    <a:pt x="113" y="825"/>
                    <a:pt x="413" y="313"/>
                    <a:pt x="825" y="125"/>
                  </a:cubicBezTo>
                  <a:cubicBezTo>
                    <a:pt x="875" y="100"/>
                    <a:pt x="838" y="0"/>
                    <a:pt x="775" y="25"/>
                  </a:cubicBezTo>
                  <a:cubicBezTo>
                    <a:pt x="300" y="238"/>
                    <a:pt x="0" y="838"/>
                    <a:pt x="238" y="1325"/>
                  </a:cubicBezTo>
                  <a:cubicBezTo>
                    <a:pt x="275" y="1375"/>
                    <a:pt x="350" y="1325"/>
                    <a:pt x="32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8">
              <a:extLst>
                <a:ext uri="{FF2B5EF4-FFF2-40B4-BE49-F238E27FC236}">
                  <a16:creationId xmlns:a16="http://schemas.microsoft.com/office/drawing/2014/main" id="{FB8C287F-3A40-E70E-6F72-C9A75D012311}"/>
                </a:ext>
              </a:extLst>
            </p:cNvPr>
            <p:cNvSpPr/>
            <p:nvPr/>
          </p:nvSpPr>
          <p:spPr>
            <a:xfrm>
              <a:off x="6864175" y="2216250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1813" y="5236"/>
                  </a:moveTo>
                  <a:cubicBezTo>
                    <a:pt x="2125" y="3649"/>
                    <a:pt x="2400" y="212"/>
                    <a:pt x="51" y="0"/>
                  </a:cubicBezTo>
                  <a:cubicBezTo>
                    <a:pt x="1" y="0"/>
                    <a:pt x="1" y="62"/>
                    <a:pt x="51" y="75"/>
                  </a:cubicBezTo>
                  <a:cubicBezTo>
                    <a:pt x="2338" y="375"/>
                    <a:pt x="2038" y="3687"/>
                    <a:pt x="1738" y="5211"/>
                  </a:cubicBezTo>
                  <a:cubicBezTo>
                    <a:pt x="1738" y="5261"/>
                    <a:pt x="1813" y="5286"/>
                    <a:pt x="1813" y="5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8">
              <a:extLst>
                <a:ext uri="{FF2B5EF4-FFF2-40B4-BE49-F238E27FC236}">
                  <a16:creationId xmlns:a16="http://schemas.microsoft.com/office/drawing/2014/main" id="{61D21E47-F7E2-FE96-0374-DDC214125E28}"/>
                </a:ext>
              </a:extLst>
            </p:cNvPr>
            <p:cNvSpPr/>
            <p:nvPr/>
          </p:nvSpPr>
          <p:spPr>
            <a:xfrm>
              <a:off x="6826700" y="2222800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2587" y="963"/>
                  </a:moveTo>
                  <a:cubicBezTo>
                    <a:pt x="2250" y="288"/>
                    <a:pt x="1425" y="0"/>
                    <a:pt x="788" y="450"/>
                  </a:cubicBezTo>
                  <a:cubicBezTo>
                    <a:pt x="200" y="863"/>
                    <a:pt x="0" y="1925"/>
                    <a:pt x="575" y="2425"/>
                  </a:cubicBezTo>
                  <a:cubicBezTo>
                    <a:pt x="638" y="2462"/>
                    <a:pt x="700" y="2387"/>
                    <a:pt x="650" y="2350"/>
                  </a:cubicBezTo>
                  <a:cubicBezTo>
                    <a:pt x="138" y="1875"/>
                    <a:pt x="300" y="900"/>
                    <a:pt x="838" y="525"/>
                  </a:cubicBezTo>
                  <a:cubicBezTo>
                    <a:pt x="1425" y="125"/>
                    <a:pt x="2237" y="350"/>
                    <a:pt x="2537" y="1000"/>
                  </a:cubicBezTo>
                  <a:cubicBezTo>
                    <a:pt x="2550" y="1038"/>
                    <a:pt x="2600" y="1000"/>
                    <a:pt x="2587" y="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8">
              <a:extLst>
                <a:ext uri="{FF2B5EF4-FFF2-40B4-BE49-F238E27FC236}">
                  <a16:creationId xmlns:a16="http://schemas.microsoft.com/office/drawing/2014/main" id="{B7698355-7DB9-D82B-83FE-48402B4124AB}"/>
                </a:ext>
              </a:extLst>
            </p:cNvPr>
            <p:cNvSpPr/>
            <p:nvPr/>
          </p:nvSpPr>
          <p:spPr>
            <a:xfrm>
              <a:off x="6837325" y="2258100"/>
              <a:ext cx="46875" cy="35950"/>
            </a:xfrm>
            <a:custGeom>
              <a:avLst/>
              <a:gdLst/>
              <a:ahLst/>
              <a:cxnLst/>
              <a:rect l="l" t="t" r="r" b="b"/>
              <a:pathLst>
                <a:path w="1875" h="1438" extrusionOk="0">
                  <a:moveTo>
                    <a:pt x="25" y="750"/>
                  </a:moveTo>
                  <a:cubicBezTo>
                    <a:pt x="200" y="1213"/>
                    <a:pt x="738" y="1438"/>
                    <a:pt x="1200" y="1250"/>
                  </a:cubicBezTo>
                  <a:cubicBezTo>
                    <a:pt x="1662" y="1050"/>
                    <a:pt x="1875" y="513"/>
                    <a:pt x="1662" y="51"/>
                  </a:cubicBezTo>
                  <a:cubicBezTo>
                    <a:pt x="1650" y="1"/>
                    <a:pt x="1575" y="38"/>
                    <a:pt x="1587" y="88"/>
                  </a:cubicBezTo>
                  <a:cubicBezTo>
                    <a:pt x="1712" y="513"/>
                    <a:pt x="1587" y="963"/>
                    <a:pt x="1150" y="1150"/>
                  </a:cubicBezTo>
                  <a:cubicBezTo>
                    <a:pt x="738" y="1313"/>
                    <a:pt x="263" y="1125"/>
                    <a:pt x="88" y="713"/>
                  </a:cubicBezTo>
                  <a:cubicBezTo>
                    <a:pt x="63" y="675"/>
                    <a:pt x="0" y="713"/>
                    <a:pt x="2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8">
              <a:extLst>
                <a:ext uri="{FF2B5EF4-FFF2-40B4-BE49-F238E27FC236}">
                  <a16:creationId xmlns:a16="http://schemas.microsoft.com/office/drawing/2014/main" id="{AD5E13F0-59AA-18F7-46FD-6FB212209643}"/>
                </a:ext>
              </a:extLst>
            </p:cNvPr>
            <p:cNvSpPr/>
            <p:nvPr/>
          </p:nvSpPr>
          <p:spPr>
            <a:xfrm>
              <a:off x="6849500" y="2246850"/>
              <a:ext cx="30650" cy="17200"/>
            </a:xfrm>
            <a:custGeom>
              <a:avLst/>
              <a:gdLst/>
              <a:ahLst/>
              <a:cxnLst/>
              <a:rect l="l" t="t" r="r" b="b"/>
              <a:pathLst>
                <a:path w="1226" h="688" extrusionOk="0">
                  <a:moveTo>
                    <a:pt x="1200" y="638"/>
                  </a:moveTo>
                  <a:cubicBezTo>
                    <a:pt x="1225" y="301"/>
                    <a:pt x="863" y="51"/>
                    <a:pt x="550" y="63"/>
                  </a:cubicBezTo>
                  <a:cubicBezTo>
                    <a:pt x="238" y="63"/>
                    <a:pt x="1" y="338"/>
                    <a:pt x="113" y="626"/>
                  </a:cubicBezTo>
                  <a:cubicBezTo>
                    <a:pt x="138" y="676"/>
                    <a:pt x="213" y="663"/>
                    <a:pt x="201" y="601"/>
                  </a:cubicBezTo>
                  <a:cubicBezTo>
                    <a:pt x="13" y="1"/>
                    <a:pt x="1163" y="51"/>
                    <a:pt x="1125" y="638"/>
                  </a:cubicBezTo>
                  <a:cubicBezTo>
                    <a:pt x="1125" y="688"/>
                    <a:pt x="1200" y="688"/>
                    <a:pt x="120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8">
              <a:extLst>
                <a:ext uri="{FF2B5EF4-FFF2-40B4-BE49-F238E27FC236}">
                  <a16:creationId xmlns:a16="http://schemas.microsoft.com/office/drawing/2014/main" id="{0874FC16-DFF1-7BA9-5FED-95FE00093440}"/>
                </a:ext>
              </a:extLst>
            </p:cNvPr>
            <p:cNvSpPr/>
            <p:nvPr/>
          </p:nvSpPr>
          <p:spPr>
            <a:xfrm>
              <a:off x="6819200" y="2492725"/>
              <a:ext cx="71575" cy="55025"/>
            </a:xfrm>
            <a:custGeom>
              <a:avLst/>
              <a:gdLst/>
              <a:ahLst/>
              <a:cxnLst/>
              <a:rect l="l" t="t" r="r" b="b"/>
              <a:pathLst>
                <a:path w="2863" h="2201" extrusionOk="0">
                  <a:moveTo>
                    <a:pt x="2787" y="1750"/>
                  </a:moveTo>
                  <a:cubicBezTo>
                    <a:pt x="1463" y="2100"/>
                    <a:pt x="375" y="1288"/>
                    <a:pt x="50" y="26"/>
                  </a:cubicBezTo>
                  <a:cubicBezTo>
                    <a:pt x="50" y="1"/>
                    <a:pt x="0" y="1"/>
                    <a:pt x="0" y="26"/>
                  </a:cubicBezTo>
                  <a:cubicBezTo>
                    <a:pt x="100" y="1425"/>
                    <a:pt x="1538" y="2200"/>
                    <a:pt x="2812" y="1813"/>
                  </a:cubicBezTo>
                  <a:cubicBezTo>
                    <a:pt x="2862" y="1800"/>
                    <a:pt x="2837" y="1725"/>
                    <a:pt x="2787" y="1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8">
              <a:extLst>
                <a:ext uri="{FF2B5EF4-FFF2-40B4-BE49-F238E27FC236}">
                  <a16:creationId xmlns:a16="http://schemas.microsoft.com/office/drawing/2014/main" id="{B1CF7EE4-F8E8-3418-B925-6A23B534DB82}"/>
                </a:ext>
              </a:extLst>
            </p:cNvPr>
            <p:cNvSpPr/>
            <p:nvPr/>
          </p:nvSpPr>
          <p:spPr>
            <a:xfrm>
              <a:off x="6793275" y="2835125"/>
              <a:ext cx="104675" cy="111575"/>
            </a:xfrm>
            <a:custGeom>
              <a:avLst/>
              <a:gdLst/>
              <a:ahLst/>
              <a:cxnLst/>
              <a:rect l="l" t="t" r="r" b="b"/>
              <a:pathLst>
                <a:path w="4187" h="4463" extrusionOk="0">
                  <a:moveTo>
                    <a:pt x="3999" y="2663"/>
                  </a:moveTo>
                  <a:cubicBezTo>
                    <a:pt x="4187" y="1213"/>
                    <a:pt x="2737" y="38"/>
                    <a:pt x="1387" y="751"/>
                  </a:cubicBezTo>
                  <a:cubicBezTo>
                    <a:pt x="0" y="1488"/>
                    <a:pt x="225" y="3425"/>
                    <a:pt x="1162" y="4437"/>
                  </a:cubicBezTo>
                  <a:cubicBezTo>
                    <a:pt x="1187" y="4462"/>
                    <a:pt x="1237" y="4425"/>
                    <a:pt x="1212" y="4387"/>
                  </a:cubicBezTo>
                  <a:cubicBezTo>
                    <a:pt x="563" y="3488"/>
                    <a:pt x="125" y="2013"/>
                    <a:pt x="1062" y="1138"/>
                  </a:cubicBezTo>
                  <a:cubicBezTo>
                    <a:pt x="2275" y="1"/>
                    <a:pt x="4087" y="1088"/>
                    <a:pt x="3899" y="2663"/>
                  </a:cubicBezTo>
                  <a:cubicBezTo>
                    <a:pt x="3887" y="2738"/>
                    <a:pt x="3999" y="2725"/>
                    <a:pt x="4012" y="2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>
              <a:extLst>
                <a:ext uri="{FF2B5EF4-FFF2-40B4-BE49-F238E27FC236}">
                  <a16:creationId xmlns:a16="http://schemas.microsoft.com/office/drawing/2014/main" id="{EFD5F5D6-14A1-6711-37D4-9C3164F59316}"/>
                </a:ext>
              </a:extLst>
            </p:cNvPr>
            <p:cNvSpPr/>
            <p:nvPr/>
          </p:nvSpPr>
          <p:spPr>
            <a:xfrm>
              <a:off x="6818575" y="2941350"/>
              <a:ext cx="146550" cy="263725"/>
            </a:xfrm>
            <a:custGeom>
              <a:avLst/>
              <a:gdLst/>
              <a:ahLst/>
              <a:cxnLst/>
              <a:rect l="l" t="t" r="r" b="b"/>
              <a:pathLst>
                <a:path w="5862" h="10549" extrusionOk="0">
                  <a:moveTo>
                    <a:pt x="38" y="101"/>
                  </a:moveTo>
                  <a:cubicBezTo>
                    <a:pt x="1700" y="1313"/>
                    <a:pt x="3812" y="2425"/>
                    <a:pt x="4737" y="4325"/>
                  </a:cubicBezTo>
                  <a:cubicBezTo>
                    <a:pt x="5586" y="6087"/>
                    <a:pt x="5761" y="8849"/>
                    <a:pt x="4562" y="10486"/>
                  </a:cubicBezTo>
                  <a:cubicBezTo>
                    <a:pt x="4537" y="10511"/>
                    <a:pt x="4587" y="10548"/>
                    <a:pt x="4612" y="10523"/>
                  </a:cubicBezTo>
                  <a:cubicBezTo>
                    <a:pt x="5861" y="9086"/>
                    <a:pt x="5724" y="6587"/>
                    <a:pt x="5137" y="4875"/>
                  </a:cubicBezTo>
                  <a:cubicBezTo>
                    <a:pt x="4349" y="2550"/>
                    <a:pt x="1950" y="1363"/>
                    <a:pt x="75" y="26"/>
                  </a:cubicBezTo>
                  <a:cubicBezTo>
                    <a:pt x="38" y="1"/>
                    <a:pt x="0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8">
              <a:extLst>
                <a:ext uri="{FF2B5EF4-FFF2-40B4-BE49-F238E27FC236}">
                  <a16:creationId xmlns:a16="http://schemas.microsoft.com/office/drawing/2014/main" id="{FA891B6C-BD9E-D60C-E05E-3DCC25490C78}"/>
                </a:ext>
              </a:extLst>
            </p:cNvPr>
            <p:cNvSpPr/>
            <p:nvPr/>
          </p:nvSpPr>
          <p:spPr>
            <a:xfrm>
              <a:off x="6841075" y="3137250"/>
              <a:ext cx="84375" cy="100925"/>
            </a:xfrm>
            <a:custGeom>
              <a:avLst/>
              <a:gdLst/>
              <a:ahLst/>
              <a:cxnLst/>
              <a:rect l="l" t="t" r="r" b="b"/>
              <a:pathLst>
                <a:path w="3375" h="4037" extrusionOk="0">
                  <a:moveTo>
                    <a:pt x="3299" y="2875"/>
                  </a:moveTo>
                  <a:cubicBezTo>
                    <a:pt x="2362" y="3412"/>
                    <a:pt x="987" y="3537"/>
                    <a:pt x="438" y="2375"/>
                  </a:cubicBezTo>
                  <a:cubicBezTo>
                    <a:pt x="313" y="2100"/>
                    <a:pt x="275" y="1787"/>
                    <a:pt x="325" y="1487"/>
                  </a:cubicBezTo>
                  <a:cubicBezTo>
                    <a:pt x="325" y="1412"/>
                    <a:pt x="313" y="1325"/>
                    <a:pt x="325" y="1250"/>
                  </a:cubicBezTo>
                  <a:cubicBezTo>
                    <a:pt x="450" y="488"/>
                    <a:pt x="650" y="513"/>
                    <a:pt x="1175" y="450"/>
                  </a:cubicBezTo>
                  <a:cubicBezTo>
                    <a:pt x="2075" y="338"/>
                    <a:pt x="2425" y="938"/>
                    <a:pt x="2275" y="1725"/>
                  </a:cubicBezTo>
                  <a:cubicBezTo>
                    <a:pt x="2162" y="2300"/>
                    <a:pt x="1875" y="2600"/>
                    <a:pt x="1462" y="3000"/>
                  </a:cubicBezTo>
                  <a:cubicBezTo>
                    <a:pt x="1150" y="3299"/>
                    <a:pt x="825" y="3549"/>
                    <a:pt x="800" y="3999"/>
                  </a:cubicBezTo>
                  <a:cubicBezTo>
                    <a:pt x="800" y="4024"/>
                    <a:pt x="850" y="4037"/>
                    <a:pt x="850" y="3999"/>
                  </a:cubicBezTo>
                  <a:cubicBezTo>
                    <a:pt x="950" y="3287"/>
                    <a:pt x="1862" y="2900"/>
                    <a:pt x="2225" y="2312"/>
                  </a:cubicBezTo>
                  <a:cubicBezTo>
                    <a:pt x="2525" y="1875"/>
                    <a:pt x="2575" y="1325"/>
                    <a:pt x="2362" y="850"/>
                  </a:cubicBezTo>
                  <a:cubicBezTo>
                    <a:pt x="2025" y="113"/>
                    <a:pt x="887" y="0"/>
                    <a:pt x="400" y="650"/>
                  </a:cubicBezTo>
                  <a:cubicBezTo>
                    <a:pt x="0" y="1163"/>
                    <a:pt x="138" y="2237"/>
                    <a:pt x="500" y="2725"/>
                  </a:cubicBezTo>
                  <a:cubicBezTo>
                    <a:pt x="1200" y="3662"/>
                    <a:pt x="2450" y="3462"/>
                    <a:pt x="3337" y="2950"/>
                  </a:cubicBezTo>
                  <a:cubicBezTo>
                    <a:pt x="3374" y="2912"/>
                    <a:pt x="3337" y="2850"/>
                    <a:pt x="3299" y="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8">
              <a:extLst>
                <a:ext uri="{FF2B5EF4-FFF2-40B4-BE49-F238E27FC236}">
                  <a16:creationId xmlns:a16="http://schemas.microsoft.com/office/drawing/2014/main" id="{CDF224CA-53BA-47EF-5391-5F489A1A7125}"/>
                </a:ext>
              </a:extLst>
            </p:cNvPr>
            <p:cNvSpPr/>
            <p:nvPr/>
          </p:nvSpPr>
          <p:spPr>
            <a:xfrm>
              <a:off x="6857325" y="3245025"/>
              <a:ext cx="13750" cy="55325"/>
            </a:xfrm>
            <a:custGeom>
              <a:avLst/>
              <a:gdLst/>
              <a:ahLst/>
              <a:cxnLst/>
              <a:rect l="l" t="t" r="r" b="b"/>
              <a:pathLst>
                <a:path w="550" h="2213" extrusionOk="0">
                  <a:moveTo>
                    <a:pt x="75" y="51"/>
                  </a:moveTo>
                  <a:cubicBezTo>
                    <a:pt x="0" y="738"/>
                    <a:pt x="63" y="1588"/>
                    <a:pt x="475" y="2188"/>
                  </a:cubicBezTo>
                  <a:cubicBezTo>
                    <a:pt x="500" y="2213"/>
                    <a:pt x="550" y="2200"/>
                    <a:pt x="537" y="2163"/>
                  </a:cubicBezTo>
                  <a:cubicBezTo>
                    <a:pt x="300" y="1438"/>
                    <a:pt x="75" y="825"/>
                    <a:pt x="150" y="51"/>
                  </a:cubicBezTo>
                  <a:cubicBezTo>
                    <a:pt x="150" y="1"/>
                    <a:pt x="87" y="1"/>
                    <a:pt x="7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>
              <a:extLst>
                <a:ext uri="{FF2B5EF4-FFF2-40B4-BE49-F238E27FC236}">
                  <a16:creationId xmlns:a16="http://schemas.microsoft.com/office/drawing/2014/main" id="{B75EDF27-06E6-9239-8DF9-574CD7E109B5}"/>
                </a:ext>
              </a:extLst>
            </p:cNvPr>
            <p:cNvSpPr/>
            <p:nvPr/>
          </p:nvSpPr>
          <p:spPr>
            <a:xfrm>
              <a:off x="6805150" y="2972925"/>
              <a:ext cx="96550" cy="81550"/>
            </a:xfrm>
            <a:custGeom>
              <a:avLst/>
              <a:gdLst/>
              <a:ahLst/>
              <a:cxnLst/>
              <a:rect l="l" t="t" r="r" b="b"/>
              <a:pathLst>
                <a:path w="3862" h="3262" extrusionOk="0">
                  <a:moveTo>
                    <a:pt x="3824" y="1025"/>
                  </a:moveTo>
                  <a:cubicBezTo>
                    <a:pt x="3187" y="475"/>
                    <a:pt x="2362" y="0"/>
                    <a:pt x="1487" y="187"/>
                  </a:cubicBezTo>
                  <a:cubicBezTo>
                    <a:pt x="662" y="375"/>
                    <a:pt x="50" y="1175"/>
                    <a:pt x="25" y="2012"/>
                  </a:cubicBezTo>
                  <a:cubicBezTo>
                    <a:pt x="0" y="2587"/>
                    <a:pt x="375" y="3262"/>
                    <a:pt x="1037" y="3187"/>
                  </a:cubicBezTo>
                  <a:cubicBezTo>
                    <a:pt x="1387" y="3149"/>
                    <a:pt x="1812" y="2799"/>
                    <a:pt x="1437" y="2512"/>
                  </a:cubicBezTo>
                  <a:cubicBezTo>
                    <a:pt x="1387" y="2487"/>
                    <a:pt x="1350" y="2549"/>
                    <a:pt x="1387" y="2587"/>
                  </a:cubicBezTo>
                  <a:cubicBezTo>
                    <a:pt x="562" y="3012"/>
                    <a:pt x="138" y="2862"/>
                    <a:pt x="125" y="2124"/>
                  </a:cubicBezTo>
                  <a:cubicBezTo>
                    <a:pt x="125" y="1812"/>
                    <a:pt x="200" y="1500"/>
                    <a:pt x="362" y="1225"/>
                  </a:cubicBezTo>
                  <a:cubicBezTo>
                    <a:pt x="562" y="787"/>
                    <a:pt x="950" y="462"/>
                    <a:pt x="1412" y="325"/>
                  </a:cubicBezTo>
                  <a:cubicBezTo>
                    <a:pt x="2299" y="88"/>
                    <a:pt x="3124" y="550"/>
                    <a:pt x="3787" y="1075"/>
                  </a:cubicBezTo>
                  <a:cubicBezTo>
                    <a:pt x="3824" y="1087"/>
                    <a:pt x="3862" y="1050"/>
                    <a:pt x="3837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>
              <a:extLst>
                <a:ext uri="{FF2B5EF4-FFF2-40B4-BE49-F238E27FC236}">
                  <a16:creationId xmlns:a16="http://schemas.microsoft.com/office/drawing/2014/main" id="{8852CCBB-0D2A-5675-E349-91D2D5149AF9}"/>
                </a:ext>
              </a:extLst>
            </p:cNvPr>
            <p:cNvSpPr/>
            <p:nvPr/>
          </p:nvSpPr>
          <p:spPr>
            <a:xfrm>
              <a:off x="6762350" y="2958850"/>
              <a:ext cx="110600" cy="22825"/>
            </a:xfrm>
            <a:custGeom>
              <a:avLst/>
              <a:gdLst/>
              <a:ahLst/>
              <a:cxnLst/>
              <a:rect l="l" t="t" r="r" b="b"/>
              <a:pathLst>
                <a:path w="4424" h="913" extrusionOk="0">
                  <a:moveTo>
                    <a:pt x="4399" y="825"/>
                  </a:moveTo>
                  <a:cubicBezTo>
                    <a:pt x="3874" y="376"/>
                    <a:pt x="3187" y="251"/>
                    <a:pt x="2524" y="176"/>
                  </a:cubicBezTo>
                  <a:cubicBezTo>
                    <a:pt x="1700" y="88"/>
                    <a:pt x="725" y="1"/>
                    <a:pt x="38" y="526"/>
                  </a:cubicBezTo>
                  <a:cubicBezTo>
                    <a:pt x="0" y="551"/>
                    <a:pt x="25" y="601"/>
                    <a:pt x="63" y="588"/>
                  </a:cubicBezTo>
                  <a:cubicBezTo>
                    <a:pt x="1187" y="1"/>
                    <a:pt x="3324" y="38"/>
                    <a:pt x="4324" y="875"/>
                  </a:cubicBezTo>
                  <a:cubicBezTo>
                    <a:pt x="4374" y="913"/>
                    <a:pt x="4424" y="863"/>
                    <a:pt x="4386" y="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8">
              <a:extLst>
                <a:ext uri="{FF2B5EF4-FFF2-40B4-BE49-F238E27FC236}">
                  <a16:creationId xmlns:a16="http://schemas.microsoft.com/office/drawing/2014/main" id="{D6A30AF0-E8EE-8DAA-EE7D-68A31D13C8DB}"/>
                </a:ext>
              </a:extLst>
            </p:cNvPr>
            <p:cNvSpPr/>
            <p:nvPr/>
          </p:nvSpPr>
          <p:spPr>
            <a:xfrm>
              <a:off x="675110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126"/>
                  </a:moveTo>
                  <a:cubicBezTo>
                    <a:pt x="488" y="213"/>
                    <a:pt x="463" y="313"/>
                    <a:pt x="400" y="388"/>
                  </a:cubicBezTo>
                  <a:cubicBezTo>
                    <a:pt x="338" y="450"/>
                    <a:pt x="238" y="475"/>
                    <a:pt x="150" y="463"/>
                  </a:cubicBezTo>
                  <a:cubicBezTo>
                    <a:pt x="125" y="450"/>
                    <a:pt x="88" y="438"/>
                    <a:pt x="63" y="425"/>
                  </a:cubicBezTo>
                  <a:cubicBezTo>
                    <a:pt x="38" y="388"/>
                    <a:pt x="25" y="350"/>
                    <a:pt x="25" y="313"/>
                  </a:cubicBezTo>
                  <a:cubicBezTo>
                    <a:pt x="0" y="188"/>
                    <a:pt x="63" y="63"/>
                    <a:pt x="175" y="13"/>
                  </a:cubicBezTo>
                  <a:cubicBezTo>
                    <a:pt x="313" y="1"/>
                    <a:pt x="425" y="101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8">
              <a:extLst>
                <a:ext uri="{FF2B5EF4-FFF2-40B4-BE49-F238E27FC236}">
                  <a16:creationId xmlns:a16="http://schemas.microsoft.com/office/drawing/2014/main" id="{23E64F10-6384-6753-9AE0-C6BBDE6F531D}"/>
                </a:ext>
              </a:extLst>
            </p:cNvPr>
            <p:cNvSpPr/>
            <p:nvPr/>
          </p:nvSpPr>
          <p:spPr>
            <a:xfrm>
              <a:off x="6748600" y="2965425"/>
              <a:ext cx="17200" cy="22200"/>
            </a:xfrm>
            <a:custGeom>
              <a:avLst/>
              <a:gdLst/>
              <a:ahLst/>
              <a:cxnLst/>
              <a:rect l="l" t="t" r="r" b="b"/>
              <a:pathLst>
                <a:path w="688" h="888" extrusionOk="0">
                  <a:moveTo>
                    <a:pt x="475" y="300"/>
                  </a:moveTo>
                  <a:cubicBezTo>
                    <a:pt x="450" y="587"/>
                    <a:pt x="375" y="637"/>
                    <a:pt x="275" y="462"/>
                  </a:cubicBezTo>
                  <a:cubicBezTo>
                    <a:pt x="100" y="300"/>
                    <a:pt x="163" y="288"/>
                    <a:pt x="488" y="413"/>
                  </a:cubicBezTo>
                  <a:cubicBezTo>
                    <a:pt x="488" y="450"/>
                    <a:pt x="575" y="438"/>
                    <a:pt x="575" y="400"/>
                  </a:cubicBezTo>
                  <a:cubicBezTo>
                    <a:pt x="575" y="0"/>
                    <a:pt x="0" y="88"/>
                    <a:pt x="63" y="487"/>
                  </a:cubicBezTo>
                  <a:cubicBezTo>
                    <a:pt x="125" y="887"/>
                    <a:pt x="687" y="650"/>
                    <a:pt x="600" y="275"/>
                  </a:cubicBezTo>
                  <a:cubicBezTo>
                    <a:pt x="575" y="200"/>
                    <a:pt x="475" y="2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>
              <a:extLst>
                <a:ext uri="{FF2B5EF4-FFF2-40B4-BE49-F238E27FC236}">
                  <a16:creationId xmlns:a16="http://schemas.microsoft.com/office/drawing/2014/main" id="{012C0F92-50FD-8801-7272-D2DD57406AB9}"/>
                </a:ext>
              </a:extLst>
            </p:cNvPr>
            <p:cNvSpPr/>
            <p:nvPr/>
          </p:nvSpPr>
          <p:spPr>
            <a:xfrm>
              <a:off x="6927925" y="3207225"/>
              <a:ext cx="3450" cy="2850"/>
            </a:xfrm>
            <a:custGeom>
              <a:avLst/>
              <a:gdLst/>
              <a:ahLst/>
              <a:cxnLst/>
              <a:rect l="l" t="t" r="r" b="b"/>
              <a:pathLst>
                <a:path w="138" h="114" extrusionOk="0">
                  <a:moveTo>
                    <a:pt x="63" y="13"/>
                  </a:moveTo>
                  <a:lnTo>
                    <a:pt x="38" y="26"/>
                  </a:lnTo>
                  <a:cubicBezTo>
                    <a:pt x="0" y="38"/>
                    <a:pt x="0" y="76"/>
                    <a:pt x="38" y="88"/>
                  </a:cubicBezTo>
                  <a:lnTo>
                    <a:pt x="63" y="101"/>
                  </a:lnTo>
                  <a:cubicBezTo>
                    <a:pt x="125" y="113"/>
                    <a:pt x="138" y="1"/>
                    <a:pt x="6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>
              <a:extLst>
                <a:ext uri="{FF2B5EF4-FFF2-40B4-BE49-F238E27FC236}">
                  <a16:creationId xmlns:a16="http://schemas.microsoft.com/office/drawing/2014/main" id="{7C76EB31-295B-896A-E1E8-DA8336F2753B}"/>
                </a:ext>
              </a:extLst>
            </p:cNvPr>
            <p:cNvSpPr/>
            <p:nvPr/>
          </p:nvSpPr>
          <p:spPr>
            <a:xfrm>
              <a:off x="6870125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" y="138"/>
                  </a:moveTo>
                  <a:cubicBezTo>
                    <a:pt x="313" y="225"/>
                    <a:pt x="425" y="662"/>
                    <a:pt x="475" y="887"/>
                  </a:cubicBezTo>
                  <a:cubicBezTo>
                    <a:pt x="513" y="1125"/>
                    <a:pt x="500" y="1375"/>
                    <a:pt x="463" y="1625"/>
                  </a:cubicBezTo>
                  <a:cubicBezTo>
                    <a:pt x="463" y="1675"/>
                    <a:pt x="550" y="1687"/>
                    <a:pt x="563" y="1637"/>
                  </a:cubicBezTo>
                  <a:cubicBezTo>
                    <a:pt x="700" y="1175"/>
                    <a:pt x="625" y="225"/>
                    <a:pt x="100" y="25"/>
                  </a:cubicBezTo>
                  <a:cubicBezTo>
                    <a:pt x="25" y="0"/>
                    <a:pt x="0" y="113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8">
              <a:extLst>
                <a:ext uri="{FF2B5EF4-FFF2-40B4-BE49-F238E27FC236}">
                  <a16:creationId xmlns:a16="http://schemas.microsoft.com/office/drawing/2014/main" id="{C76DF7AE-0C0D-CB81-FE35-EF7A89B6877C}"/>
                </a:ext>
              </a:extLst>
            </p:cNvPr>
            <p:cNvSpPr/>
            <p:nvPr/>
          </p:nvSpPr>
          <p:spPr>
            <a:xfrm>
              <a:off x="6865425" y="32978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751" y="1575"/>
                  </a:moveTo>
                  <a:cubicBezTo>
                    <a:pt x="376" y="1175"/>
                    <a:pt x="188" y="625"/>
                    <a:pt x="238" y="88"/>
                  </a:cubicBezTo>
                  <a:cubicBezTo>
                    <a:pt x="238" y="26"/>
                    <a:pt x="163" y="1"/>
                    <a:pt x="151" y="63"/>
                  </a:cubicBezTo>
                  <a:cubicBezTo>
                    <a:pt x="1" y="563"/>
                    <a:pt x="313" y="1288"/>
                    <a:pt x="676" y="1638"/>
                  </a:cubicBezTo>
                  <a:cubicBezTo>
                    <a:pt x="726" y="1688"/>
                    <a:pt x="788" y="1613"/>
                    <a:pt x="751" y="15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8">
              <a:extLst>
                <a:ext uri="{FF2B5EF4-FFF2-40B4-BE49-F238E27FC236}">
                  <a16:creationId xmlns:a16="http://schemas.microsoft.com/office/drawing/2014/main" id="{A5417809-6005-BDF5-44B1-B6B50E0ADE3C}"/>
                </a:ext>
              </a:extLst>
            </p:cNvPr>
            <p:cNvSpPr/>
            <p:nvPr/>
          </p:nvSpPr>
          <p:spPr>
            <a:xfrm>
              <a:off x="6831375" y="323752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01" y="51"/>
                  </a:moveTo>
                  <a:cubicBezTo>
                    <a:pt x="1125" y="363"/>
                    <a:pt x="951" y="613"/>
                    <a:pt x="763" y="863"/>
                  </a:cubicBezTo>
                  <a:cubicBezTo>
                    <a:pt x="588" y="1088"/>
                    <a:pt x="326" y="1225"/>
                    <a:pt x="38" y="1250"/>
                  </a:cubicBezTo>
                  <a:cubicBezTo>
                    <a:pt x="1" y="1250"/>
                    <a:pt x="13" y="1325"/>
                    <a:pt x="51" y="1325"/>
                  </a:cubicBezTo>
                  <a:cubicBezTo>
                    <a:pt x="351" y="1313"/>
                    <a:pt x="638" y="1163"/>
                    <a:pt x="813" y="913"/>
                  </a:cubicBezTo>
                  <a:cubicBezTo>
                    <a:pt x="1013" y="663"/>
                    <a:pt x="1200" y="388"/>
                    <a:pt x="1188" y="51"/>
                  </a:cubicBezTo>
                  <a:cubicBezTo>
                    <a:pt x="1188" y="1"/>
                    <a:pt x="1101" y="1"/>
                    <a:pt x="11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8">
              <a:extLst>
                <a:ext uri="{FF2B5EF4-FFF2-40B4-BE49-F238E27FC236}">
                  <a16:creationId xmlns:a16="http://schemas.microsoft.com/office/drawing/2014/main" id="{B9412E47-97FF-3B9C-405D-2C5E5E797761}"/>
                </a:ext>
              </a:extLst>
            </p:cNvPr>
            <p:cNvSpPr/>
            <p:nvPr/>
          </p:nvSpPr>
          <p:spPr>
            <a:xfrm>
              <a:off x="6831700" y="3237850"/>
              <a:ext cx="29075" cy="33125"/>
            </a:xfrm>
            <a:custGeom>
              <a:avLst/>
              <a:gdLst/>
              <a:ahLst/>
              <a:cxnLst/>
              <a:rect l="l" t="t" r="r" b="b"/>
              <a:pathLst>
                <a:path w="1163" h="1325" extrusionOk="0">
                  <a:moveTo>
                    <a:pt x="75" y="1275"/>
                  </a:moveTo>
                  <a:cubicBezTo>
                    <a:pt x="150" y="1012"/>
                    <a:pt x="288" y="763"/>
                    <a:pt x="463" y="538"/>
                  </a:cubicBezTo>
                  <a:cubicBezTo>
                    <a:pt x="638" y="313"/>
                    <a:pt x="875" y="250"/>
                    <a:pt x="1112" y="113"/>
                  </a:cubicBezTo>
                  <a:cubicBezTo>
                    <a:pt x="1162" y="75"/>
                    <a:pt x="1125" y="0"/>
                    <a:pt x="1063" y="13"/>
                  </a:cubicBezTo>
                  <a:cubicBezTo>
                    <a:pt x="488" y="125"/>
                    <a:pt x="88" y="700"/>
                    <a:pt x="0" y="1262"/>
                  </a:cubicBezTo>
                  <a:cubicBezTo>
                    <a:pt x="0" y="1300"/>
                    <a:pt x="63" y="1325"/>
                    <a:pt x="7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8">
              <a:extLst>
                <a:ext uri="{FF2B5EF4-FFF2-40B4-BE49-F238E27FC236}">
                  <a16:creationId xmlns:a16="http://schemas.microsoft.com/office/drawing/2014/main" id="{1AE38D9E-24B9-A133-C0F6-A64F24B5F8A2}"/>
                </a:ext>
              </a:extLst>
            </p:cNvPr>
            <p:cNvSpPr/>
            <p:nvPr/>
          </p:nvSpPr>
          <p:spPr>
            <a:xfrm>
              <a:off x="6767025" y="2929475"/>
              <a:ext cx="86575" cy="38475"/>
            </a:xfrm>
            <a:custGeom>
              <a:avLst/>
              <a:gdLst/>
              <a:ahLst/>
              <a:cxnLst/>
              <a:rect l="l" t="t" r="r" b="b"/>
              <a:pathLst>
                <a:path w="3463" h="1539" extrusionOk="0">
                  <a:moveTo>
                    <a:pt x="3425" y="1451"/>
                  </a:moveTo>
                  <a:cubicBezTo>
                    <a:pt x="2437" y="713"/>
                    <a:pt x="1288" y="226"/>
                    <a:pt x="88" y="13"/>
                  </a:cubicBezTo>
                  <a:cubicBezTo>
                    <a:pt x="25" y="1"/>
                    <a:pt x="0" y="88"/>
                    <a:pt x="50" y="101"/>
                  </a:cubicBezTo>
                  <a:cubicBezTo>
                    <a:pt x="1250" y="326"/>
                    <a:pt x="2387" y="801"/>
                    <a:pt x="3387" y="1513"/>
                  </a:cubicBezTo>
                  <a:cubicBezTo>
                    <a:pt x="3425" y="1538"/>
                    <a:pt x="3462" y="1476"/>
                    <a:pt x="3425" y="1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>
              <a:extLst>
                <a:ext uri="{FF2B5EF4-FFF2-40B4-BE49-F238E27FC236}">
                  <a16:creationId xmlns:a16="http://schemas.microsoft.com/office/drawing/2014/main" id="{41998E3D-084D-872B-1A01-7AD1F513665B}"/>
                </a:ext>
              </a:extLst>
            </p:cNvPr>
            <p:cNvSpPr/>
            <p:nvPr/>
          </p:nvSpPr>
          <p:spPr>
            <a:xfrm>
              <a:off x="6752650" y="2919175"/>
              <a:ext cx="16575" cy="17825"/>
            </a:xfrm>
            <a:custGeom>
              <a:avLst/>
              <a:gdLst/>
              <a:ahLst/>
              <a:cxnLst/>
              <a:rect l="l" t="t" r="r" b="b"/>
              <a:pathLst>
                <a:path w="663" h="713" extrusionOk="0">
                  <a:moveTo>
                    <a:pt x="525" y="463"/>
                  </a:moveTo>
                  <a:cubicBezTo>
                    <a:pt x="488" y="363"/>
                    <a:pt x="488" y="351"/>
                    <a:pt x="500" y="425"/>
                  </a:cubicBezTo>
                  <a:cubicBezTo>
                    <a:pt x="500" y="463"/>
                    <a:pt x="500" y="500"/>
                    <a:pt x="500" y="538"/>
                  </a:cubicBezTo>
                  <a:cubicBezTo>
                    <a:pt x="500" y="575"/>
                    <a:pt x="550" y="600"/>
                    <a:pt x="563" y="563"/>
                  </a:cubicBezTo>
                  <a:cubicBezTo>
                    <a:pt x="663" y="338"/>
                    <a:pt x="438" y="1"/>
                    <a:pt x="213" y="238"/>
                  </a:cubicBezTo>
                  <a:cubicBezTo>
                    <a:pt x="1" y="488"/>
                    <a:pt x="376" y="713"/>
                    <a:pt x="575" y="525"/>
                  </a:cubicBezTo>
                  <a:cubicBezTo>
                    <a:pt x="625" y="488"/>
                    <a:pt x="563" y="425"/>
                    <a:pt x="513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>
              <a:extLst>
                <a:ext uri="{FF2B5EF4-FFF2-40B4-BE49-F238E27FC236}">
                  <a16:creationId xmlns:a16="http://schemas.microsoft.com/office/drawing/2014/main" id="{DFB07EBF-3ACA-301D-CD26-97079776EF64}"/>
                </a:ext>
              </a:extLst>
            </p:cNvPr>
            <p:cNvSpPr/>
            <p:nvPr/>
          </p:nvSpPr>
          <p:spPr>
            <a:xfrm>
              <a:off x="6783275" y="2974800"/>
              <a:ext cx="81875" cy="30325"/>
            </a:xfrm>
            <a:custGeom>
              <a:avLst/>
              <a:gdLst/>
              <a:ahLst/>
              <a:cxnLst/>
              <a:rect l="l" t="t" r="r" b="b"/>
              <a:pathLst>
                <a:path w="3275" h="1213" extrusionOk="0">
                  <a:moveTo>
                    <a:pt x="3212" y="137"/>
                  </a:moveTo>
                  <a:cubicBezTo>
                    <a:pt x="2112" y="0"/>
                    <a:pt x="738" y="225"/>
                    <a:pt x="13" y="1150"/>
                  </a:cubicBezTo>
                  <a:cubicBezTo>
                    <a:pt x="0" y="1187"/>
                    <a:pt x="25" y="1212"/>
                    <a:pt x="63" y="1200"/>
                  </a:cubicBezTo>
                  <a:cubicBezTo>
                    <a:pt x="1000" y="412"/>
                    <a:pt x="2000" y="87"/>
                    <a:pt x="3212" y="225"/>
                  </a:cubicBezTo>
                  <a:cubicBezTo>
                    <a:pt x="3274" y="225"/>
                    <a:pt x="3274" y="137"/>
                    <a:pt x="3212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>
              <a:extLst>
                <a:ext uri="{FF2B5EF4-FFF2-40B4-BE49-F238E27FC236}">
                  <a16:creationId xmlns:a16="http://schemas.microsoft.com/office/drawing/2014/main" id="{1CCCB3A3-3EF1-880F-99FC-7557DEDC5C8C}"/>
                </a:ext>
              </a:extLst>
            </p:cNvPr>
            <p:cNvSpPr/>
            <p:nvPr/>
          </p:nvSpPr>
          <p:spPr>
            <a:xfrm>
              <a:off x="6773575" y="3001650"/>
              <a:ext cx="14725" cy="13150"/>
            </a:xfrm>
            <a:custGeom>
              <a:avLst/>
              <a:gdLst/>
              <a:ahLst/>
              <a:cxnLst/>
              <a:rect l="l" t="t" r="r" b="b"/>
              <a:pathLst>
                <a:path w="589" h="526" extrusionOk="0">
                  <a:moveTo>
                    <a:pt x="338" y="426"/>
                  </a:moveTo>
                  <a:cubicBezTo>
                    <a:pt x="338" y="326"/>
                    <a:pt x="313" y="313"/>
                    <a:pt x="263" y="376"/>
                  </a:cubicBezTo>
                  <a:cubicBezTo>
                    <a:pt x="226" y="388"/>
                    <a:pt x="238" y="438"/>
                    <a:pt x="276" y="438"/>
                  </a:cubicBezTo>
                  <a:cubicBezTo>
                    <a:pt x="563" y="438"/>
                    <a:pt x="588" y="1"/>
                    <a:pt x="301" y="38"/>
                  </a:cubicBezTo>
                  <a:cubicBezTo>
                    <a:pt x="1" y="63"/>
                    <a:pt x="38" y="526"/>
                    <a:pt x="338" y="488"/>
                  </a:cubicBezTo>
                  <a:cubicBezTo>
                    <a:pt x="376" y="488"/>
                    <a:pt x="376" y="426"/>
                    <a:pt x="338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>
              <a:extLst>
                <a:ext uri="{FF2B5EF4-FFF2-40B4-BE49-F238E27FC236}">
                  <a16:creationId xmlns:a16="http://schemas.microsoft.com/office/drawing/2014/main" id="{22B0736D-C882-445B-990D-9819F8899834}"/>
                </a:ext>
              </a:extLst>
            </p:cNvPr>
            <p:cNvSpPr/>
            <p:nvPr/>
          </p:nvSpPr>
          <p:spPr>
            <a:xfrm>
              <a:off x="6888250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337" y="38"/>
                  </a:moveTo>
                  <a:cubicBezTo>
                    <a:pt x="1650" y="1800"/>
                    <a:pt x="925" y="3125"/>
                    <a:pt x="738" y="5050"/>
                  </a:cubicBezTo>
                  <a:cubicBezTo>
                    <a:pt x="575" y="6762"/>
                    <a:pt x="975" y="8011"/>
                    <a:pt x="1925" y="9436"/>
                  </a:cubicBezTo>
                  <a:cubicBezTo>
                    <a:pt x="1975" y="9498"/>
                    <a:pt x="2075" y="9436"/>
                    <a:pt x="2037" y="9373"/>
                  </a:cubicBezTo>
                  <a:cubicBezTo>
                    <a:pt x="0" y="6049"/>
                    <a:pt x="1137" y="3375"/>
                    <a:pt x="2400" y="51"/>
                  </a:cubicBezTo>
                  <a:cubicBezTo>
                    <a:pt x="2412" y="13"/>
                    <a:pt x="2350" y="1"/>
                    <a:pt x="233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>
              <a:extLst>
                <a:ext uri="{FF2B5EF4-FFF2-40B4-BE49-F238E27FC236}">
                  <a16:creationId xmlns:a16="http://schemas.microsoft.com/office/drawing/2014/main" id="{6A6C16EB-5283-6438-D153-BDC6DD520577}"/>
                </a:ext>
              </a:extLst>
            </p:cNvPr>
            <p:cNvSpPr/>
            <p:nvPr/>
          </p:nvSpPr>
          <p:spPr>
            <a:xfrm>
              <a:off x="6844200" y="2899500"/>
              <a:ext cx="49375" cy="31575"/>
            </a:xfrm>
            <a:custGeom>
              <a:avLst/>
              <a:gdLst/>
              <a:ahLst/>
              <a:cxnLst/>
              <a:rect l="l" t="t" r="r" b="b"/>
              <a:pathLst>
                <a:path w="1975" h="1263" extrusionOk="0">
                  <a:moveTo>
                    <a:pt x="1912" y="25"/>
                  </a:moveTo>
                  <a:cubicBezTo>
                    <a:pt x="1825" y="450"/>
                    <a:pt x="1612" y="838"/>
                    <a:pt x="1212" y="1025"/>
                  </a:cubicBezTo>
                  <a:cubicBezTo>
                    <a:pt x="712" y="1237"/>
                    <a:pt x="125" y="975"/>
                    <a:pt x="113" y="400"/>
                  </a:cubicBezTo>
                  <a:cubicBezTo>
                    <a:pt x="113" y="325"/>
                    <a:pt x="0" y="325"/>
                    <a:pt x="0" y="400"/>
                  </a:cubicBezTo>
                  <a:cubicBezTo>
                    <a:pt x="0" y="888"/>
                    <a:pt x="438" y="1262"/>
                    <a:pt x="925" y="1212"/>
                  </a:cubicBezTo>
                  <a:cubicBezTo>
                    <a:pt x="1525" y="1150"/>
                    <a:pt x="1875" y="613"/>
                    <a:pt x="1975" y="50"/>
                  </a:cubicBezTo>
                  <a:cubicBezTo>
                    <a:pt x="1975" y="13"/>
                    <a:pt x="1912" y="0"/>
                    <a:pt x="191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>
              <a:extLst>
                <a:ext uri="{FF2B5EF4-FFF2-40B4-BE49-F238E27FC236}">
                  <a16:creationId xmlns:a16="http://schemas.microsoft.com/office/drawing/2014/main" id="{A0E9DC95-4F34-749A-B7EE-FEEB066DE20A}"/>
                </a:ext>
              </a:extLst>
            </p:cNvPr>
            <p:cNvSpPr/>
            <p:nvPr/>
          </p:nvSpPr>
          <p:spPr>
            <a:xfrm>
              <a:off x="6887300" y="31138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626" y="2449"/>
                  </a:moveTo>
                  <a:cubicBezTo>
                    <a:pt x="626" y="2149"/>
                    <a:pt x="563" y="1850"/>
                    <a:pt x="426" y="1575"/>
                  </a:cubicBezTo>
                  <a:cubicBezTo>
                    <a:pt x="126" y="875"/>
                    <a:pt x="426" y="200"/>
                    <a:pt x="1225" y="88"/>
                  </a:cubicBezTo>
                  <a:cubicBezTo>
                    <a:pt x="1263" y="88"/>
                    <a:pt x="1250" y="13"/>
                    <a:pt x="1213" y="13"/>
                  </a:cubicBezTo>
                  <a:cubicBezTo>
                    <a:pt x="776" y="0"/>
                    <a:pt x="376" y="275"/>
                    <a:pt x="226" y="687"/>
                  </a:cubicBezTo>
                  <a:cubicBezTo>
                    <a:pt x="1" y="1325"/>
                    <a:pt x="563" y="1825"/>
                    <a:pt x="538" y="2449"/>
                  </a:cubicBezTo>
                  <a:cubicBezTo>
                    <a:pt x="538" y="2499"/>
                    <a:pt x="613" y="2499"/>
                    <a:pt x="6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>
              <a:extLst>
                <a:ext uri="{FF2B5EF4-FFF2-40B4-BE49-F238E27FC236}">
                  <a16:creationId xmlns:a16="http://schemas.microsoft.com/office/drawing/2014/main" id="{0BF4F06C-3F5F-98E9-C940-1FFC76F3232E}"/>
                </a:ext>
              </a:extLst>
            </p:cNvPr>
            <p:cNvSpPr/>
            <p:nvPr/>
          </p:nvSpPr>
          <p:spPr>
            <a:xfrm>
              <a:off x="6912925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63" y="175"/>
                  </a:moveTo>
                  <a:cubicBezTo>
                    <a:pt x="588" y="0"/>
                    <a:pt x="825" y="837"/>
                    <a:pt x="575" y="1162"/>
                  </a:cubicBezTo>
                  <a:cubicBezTo>
                    <a:pt x="550" y="1200"/>
                    <a:pt x="588" y="1225"/>
                    <a:pt x="613" y="1212"/>
                  </a:cubicBezTo>
                  <a:cubicBezTo>
                    <a:pt x="863" y="1062"/>
                    <a:pt x="788" y="675"/>
                    <a:pt x="700" y="437"/>
                  </a:cubicBezTo>
                  <a:cubicBezTo>
                    <a:pt x="588" y="163"/>
                    <a:pt x="338" y="0"/>
                    <a:pt x="38" y="113"/>
                  </a:cubicBezTo>
                  <a:cubicBezTo>
                    <a:pt x="0" y="125"/>
                    <a:pt x="13" y="200"/>
                    <a:pt x="63" y="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>
              <a:extLst>
                <a:ext uri="{FF2B5EF4-FFF2-40B4-BE49-F238E27FC236}">
                  <a16:creationId xmlns:a16="http://schemas.microsoft.com/office/drawing/2014/main" id="{27E58D81-106E-EC19-987C-2E5A45D8238C}"/>
                </a:ext>
              </a:extLst>
            </p:cNvPr>
            <p:cNvSpPr/>
            <p:nvPr/>
          </p:nvSpPr>
          <p:spPr>
            <a:xfrm>
              <a:off x="6775450" y="287262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213" y="3162"/>
                  </a:moveTo>
                  <a:cubicBezTo>
                    <a:pt x="1263" y="2350"/>
                    <a:pt x="201" y="1463"/>
                    <a:pt x="388" y="76"/>
                  </a:cubicBezTo>
                  <a:cubicBezTo>
                    <a:pt x="388" y="26"/>
                    <a:pt x="301" y="1"/>
                    <a:pt x="288" y="51"/>
                  </a:cubicBezTo>
                  <a:cubicBezTo>
                    <a:pt x="1" y="1450"/>
                    <a:pt x="1213" y="2425"/>
                    <a:pt x="2163" y="3212"/>
                  </a:cubicBezTo>
                  <a:cubicBezTo>
                    <a:pt x="2200" y="3250"/>
                    <a:pt x="2263" y="3187"/>
                    <a:pt x="2213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8">
              <a:extLst>
                <a:ext uri="{FF2B5EF4-FFF2-40B4-BE49-F238E27FC236}">
                  <a16:creationId xmlns:a16="http://schemas.microsoft.com/office/drawing/2014/main" id="{7104E74F-F816-7E04-F40B-F240B8CEADB8}"/>
                </a:ext>
              </a:extLst>
            </p:cNvPr>
            <p:cNvSpPr/>
            <p:nvPr/>
          </p:nvSpPr>
          <p:spPr>
            <a:xfrm>
              <a:off x="6867625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588" y="1175"/>
                  </a:moveTo>
                  <a:cubicBezTo>
                    <a:pt x="613" y="950"/>
                    <a:pt x="563" y="725"/>
                    <a:pt x="450" y="525"/>
                  </a:cubicBezTo>
                  <a:cubicBezTo>
                    <a:pt x="375" y="325"/>
                    <a:pt x="250" y="150"/>
                    <a:pt x="88" y="25"/>
                  </a:cubicBezTo>
                  <a:cubicBezTo>
                    <a:pt x="50" y="0"/>
                    <a:pt x="0" y="63"/>
                    <a:pt x="38" y="100"/>
                  </a:cubicBezTo>
                  <a:cubicBezTo>
                    <a:pt x="313" y="388"/>
                    <a:pt x="488" y="775"/>
                    <a:pt x="500" y="1175"/>
                  </a:cubicBezTo>
                  <a:cubicBezTo>
                    <a:pt x="500" y="1237"/>
                    <a:pt x="588" y="1237"/>
                    <a:pt x="600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8">
              <a:extLst>
                <a:ext uri="{FF2B5EF4-FFF2-40B4-BE49-F238E27FC236}">
                  <a16:creationId xmlns:a16="http://schemas.microsoft.com/office/drawing/2014/main" id="{3475D3F7-1D7F-45A2-25B1-95774ACE6BF3}"/>
                </a:ext>
              </a:extLst>
            </p:cNvPr>
            <p:cNvSpPr/>
            <p:nvPr/>
          </p:nvSpPr>
          <p:spPr>
            <a:xfrm>
              <a:off x="6861375" y="3101625"/>
              <a:ext cx="21900" cy="34075"/>
            </a:xfrm>
            <a:custGeom>
              <a:avLst/>
              <a:gdLst/>
              <a:ahLst/>
              <a:cxnLst/>
              <a:rect l="l" t="t" r="r" b="b"/>
              <a:pathLst>
                <a:path w="876" h="1363" extrusionOk="0">
                  <a:moveTo>
                    <a:pt x="238" y="51"/>
                  </a:moveTo>
                  <a:cubicBezTo>
                    <a:pt x="0" y="538"/>
                    <a:pt x="300" y="1150"/>
                    <a:pt x="775" y="1350"/>
                  </a:cubicBezTo>
                  <a:cubicBezTo>
                    <a:pt x="838" y="1363"/>
                    <a:pt x="875" y="1275"/>
                    <a:pt x="825" y="1250"/>
                  </a:cubicBezTo>
                  <a:cubicBezTo>
                    <a:pt x="413" y="1050"/>
                    <a:pt x="113" y="551"/>
                    <a:pt x="325" y="101"/>
                  </a:cubicBezTo>
                  <a:cubicBezTo>
                    <a:pt x="350" y="51"/>
                    <a:pt x="275" y="1"/>
                    <a:pt x="238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8">
              <a:extLst>
                <a:ext uri="{FF2B5EF4-FFF2-40B4-BE49-F238E27FC236}">
                  <a16:creationId xmlns:a16="http://schemas.microsoft.com/office/drawing/2014/main" id="{5635B356-FF77-9B21-BF48-70DF96CAC23B}"/>
                </a:ext>
              </a:extLst>
            </p:cNvPr>
            <p:cNvSpPr/>
            <p:nvPr/>
          </p:nvSpPr>
          <p:spPr>
            <a:xfrm>
              <a:off x="6864175" y="3338125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1738" y="63"/>
                  </a:moveTo>
                  <a:cubicBezTo>
                    <a:pt x="2038" y="1600"/>
                    <a:pt x="2350" y="4912"/>
                    <a:pt x="51" y="5212"/>
                  </a:cubicBezTo>
                  <a:cubicBezTo>
                    <a:pt x="1" y="5212"/>
                    <a:pt x="1" y="5287"/>
                    <a:pt x="51" y="5287"/>
                  </a:cubicBezTo>
                  <a:cubicBezTo>
                    <a:pt x="2388" y="5074"/>
                    <a:pt x="2125" y="1638"/>
                    <a:pt x="1813" y="51"/>
                  </a:cubicBezTo>
                  <a:cubicBezTo>
                    <a:pt x="1813" y="1"/>
                    <a:pt x="1738" y="26"/>
                    <a:pt x="17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8">
              <a:extLst>
                <a:ext uri="{FF2B5EF4-FFF2-40B4-BE49-F238E27FC236}">
                  <a16:creationId xmlns:a16="http://schemas.microsoft.com/office/drawing/2014/main" id="{7123F023-C258-579E-AE47-B752C39D6CE7}"/>
                </a:ext>
              </a:extLst>
            </p:cNvPr>
            <p:cNvSpPr/>
            <p:nvPr/>
          </p:nvSpPr>
          <p:spPr>
            <a:xfrm>
              <a:off x="6826700" y="3402175"/>
              <a:ext cx="65000" cy="61250"/>
            </a:xfrm>
            <a:custGeom>
              <a:avLst/>
              <a:gdLst/>
              <a:ahLst/>
              <a:cxnLst/>
              <a:rect l="l" t="t" r="r" b="b"/>
              <a:pathLst>
                <a:path w="2600" h="2450" extrusionOk="0">
                  <a:moveTo>
                    <a:pt x="2537" y="1475"/>
                  </a:moveTo>
                  <a:cubicBezTo>
                    <a:pt x="2212" y="2100"/>
                    <a:pt x="1437" y="2362"/>
                    <a:pt x="838" y="1938"/>
                  </a:cubicBezTo>
                  <a:cubicBezTo>
                    <a:pt x="300" y="1563"/>
                    <a:pt x="138" y="588"/>
                    <a:pt x="650" y="125"/>
                  </a:cubicBezTo>
                  <a:cubicBezTo>
                    <a:pt x="700" y="76"/>
                    <a:pt x="638" y="1"/>
                    <a:pt x="575" y="51"/>
                  </a:cubicBezTo>
                  <a:cubicBezTo>
                    <a:pt x="0" y="538"/>
                    <a:pt x="200" y="1613"/>
                    <a:pt x="788" y="2012"/>
                  </a:cubicBezTo>
                  <a:cubicBezTo>
                    <a:pt x="1412" y="2450"/>
                    <a:pt x="2275" y="2200"/>
                    <a:pt x="2587" y="1500"/>
                  </a:cubicBezTo>
                  <a:cubicBezTo>
                    <a:pt x="2600" y="1475"/>
                    <a:pt x="2550" y="1438"/>
                    <a:pt x="2537" y="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8">
              <a:extLst>
                <a:ext uri="{FF2B5EF4-FFF2-40B4-BE49-F238E27FC236}">
                  <a16:creationId xmlns:a16="http://schemas.microsoft.com/office/drawing/2014/main" id="{45FE02B9-F4CE-D73C-1CA1-5CF71F5E37BC}"/>
                </a:ext>
              </a:extLst>
            </p:cNvPr>
            <p:cNvSpPr/>
            <p:nvPr/>
          </p:nvSpPr>
          <p:spPr>
            <a:xfrm>
              <a:off x="6837325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75" y="738"/>
                  </a:moveTo>
                  <a:cubicBezTo>
                    <a:pt x="263" y="326"/>
                    <a:pt x="738" y="138"/>
                    <a:pt x="1150" y="301"/>
                  </a:cubicBezTo>
                  <a:cubicBezTo>
                    <a:pt x="1587" y="488"/>
                    <a:pt x="1712" y="938"/>
                    <a:pt x="1575" y="1363"/>
                  </a:cubicBezTo>
                  <a:cubicBezTo>
                    <a:pt x="1562" y="1413"/>
                    <a:pt x="1637" y="1438"/>
                    <a:pt x="1662" y="1400"/>
                  </a:cubicBezTo>
                  <a:cubicBezTo>
                    <a:pt x="1862" y="938"/>
                    <a:pt x="1650" y="401"/>
                    <a:pt x="1200" y="201"/>
                  </a:cubicBezTo>
                  <a:cubicBezTo>
                    <a:pt x="738" y="1"/>
                    <a:pt x="200" y="226"/>
                    <a:pt x="13" y="700"/>
                  </a:cubicBezTo>
                  <a:cubicBezTo>
                    <a:pt x="0" y="738"/>
                    <a:pt x="50" y="775"/>
                    <a:pt x="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8">
              <a:extLst>
                <a:ext uri="{FF2B5EF4-FFF2-40B4-BE49-F238E27FC236}">
                  <a16:creationId xmlns:a16="http://schemas.microsoft.com/office/drawing/2014/main" id="{103FDEF2-CFAD-D171-16A0-1213794D2AA4}"/>
                </a:ext>
              </a:extLst>
            </p:cNvPr>
            <p:cNvSpPr/>
            <p:nvPr/>
          </p:nvSpPr>
          <p:spPr>
            <a:xfrm>
              <a:off x="6849500" y="3422475"/>
              <a:ext cx="30950" cy="17525"/>
            </a:xfrm>
            <a:custGeom>
              <a:avLst/>
              <a:gdLst/>
              <a:ahLst/>
              <a:cxnLst/>
              <a:rect l="l" t="t" r="r" b="b"/>
              <a:pathLst>
                <a:path w="1238" h="701" extrusionOk="0">
                  <a:moveTo>
                    <a:pt x="1125" y="51"/>
                  </a:moveTo>
                  <a:cubicBezTo>
                    <a:pt x="1163" y="638"/>
                    <a:pt x="13" y="701"/>
                    <a:pt x="201" y="88"/>
                  </a:cubicBezTo>
                  <a:cubicBezTo>
                    <a:pt x="226" y="26"/>
                    <a:pt x="138" y="13"/>
                    <a:pt x="113" y="63"/>
                  </a:cubicBezTo>
                  <a:cubicBezTo>
                    <a:pt x="1" y="351"/>
                    <a:pt x="263" y="626"/>
                    <a:pt x="550" y="626"/>
                  </a:cubicBezTo>
                  <a:cubicBezTo>
                    <a:pt x="838" y="626"/>
                    <a:pt x="1238" y="388"/>
                    <a:pt x="1200" y="51"/>
                  </a:cubicBezTo>
                  <a:cubicBezTo>
                    <a:pt x="1200" y="1"/>
                    <a:pt x="1125" y="1"/>
                    <a:pt x="1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8">
              <a:extLst>
                <a:ext uri="{FF2B5EF4-FFF2-40B4-BE49-F238E27FC236}">
                  <a16:creationId xmlns:a16="http://schemas.microsoft.com/office/drawing/2014/main" id="{0CC50FFF-D700-D49B-810A-FC6842676FD6}"/>
                </a:ext>
              </a:extLst>
            </p:cNvPr>
            <p:cNvSpPr/>
            <p:nvPr/>
          </p:nvSpPr>
          <p:spPr>
            <a:xfrm>
              <a:off x="6819200" y="3138500"/>
              <a:ext cx="71575" cy="55325"/>
            </a:xfrm>
            <a:custGeom>
              <a:avLst/>
              <a:gdLst/>
              <a:ahLst/>
              <a:cxnLst/>
              <a:rect l="l" t="t" r="r" b="b"/>
              <a:pathLst>
                <a:path w="2863" h="2213" extrusionOk="0">
                  <a:moveTo>
                    <a:pt x="2812" y="388"/>
                  </a:moveTo>
                  <a:cubicBezTo>
                    <a:pt x="1538" y="0"/>
                    <a:pt x="100" y="788"/>
                    <a:pt x="0" y="2175"/>
                  </a:cubicBezTo>
                  <a:cubicBezTo>
                    <a:pt x="0" y="2212"/>
                    <a:pt x="50" y="2212"/>
                    <a:pt x="50" y="2187"/>
                  </a:cubicBezTo>
                  <a:cubicBezTo>
                    <a:pt x="375" y="925"/>
                    <a:pt x="1463" y="113"/>
                    <a:pt x="2787" y="463"/>
                  </a:cubicBezTo>
                  <a:cubicBezTo>
                    <a:pt x="2837" y="475"/>
                    <a:pt x="2862" y="400"/>
                    <a:pt x="2800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8">
              <a:extLst>
                <a:ext uri="{FF2B5EF4-FFF2-40B4-BE49-F238E27FC236}">
                  <a16:creationId xmlns:a16="http://schemas.microsoft.com/office/drawing/2014/main" id="{8FFE3405-EAAC-5745-C545-83F38DF87446}"/>
                </a:ext>
              </a:extLst>
            </p:cNvPr>
            <p:cNvSpPr/>
            <p:nvPr/>
          </p:nvSpPr>
          <p:spPr>
            <a:xfrm>
              <a:off x="6798275" y="2819200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550" y="688"/>
                  </a:moveTo>
                  <a:cubicBezTo>
                    <a:pt x="325" y="538"/>
                    <a:pt x="163" y="313"/>
                    <a:pt x="100" y="51"/>
                  </a:cubicBezTo>
                  <a:cubicBezTo>
                    <a:pt x="88" y="1"/>
                    <a:pt x="0" y="1"/>
                    <a:pt x="0" y="63"/>
                  </a:cubicBezTo>
                  <a:cubicBezTo>
                    <a:pt x="50" y="363"/>
                    <a:pt x="238" y="625"/>
                    <a:pt x="513" y="775"/>
                  </a:cubicBezTo>
                  <a:cubicBezTo>
                    <a:pt x="562" y="800"/>
                    <a:pt x="612" y="713"/>
                    <a:pt x="550" y="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8">
              <a:extLst>
                <a:ext uri="{FF2B5EF4-FFF2-40B4-BE49-F238E27FC236}">
                  <a16:creationId xmlns:a16="http://schemas.microsoft.com/office/drawing/2014/main" id="{A9C778FF-1133-FA8D-E73D-A29B8E559237}"/>
                </a:ext>
              </a:extLst>
            </p:cNvPr>
            <p:cNvSpPr/>
            <p:nvPr/>
          </p:nvSpPr>
          <p:spPr>
            <a:xfrm>
              <a:off x="6794825" y="2818575"/>
              <a:ext cx="5975" cy="16900"/>
            </a:xfrm>
            <a:custGeom>
              <a:avLst/>
              <a:gdLst/>
              <a:ahLst/>
              <a:cxnLst/>
              <a:rect l="l" t="t" r="r" b="b"/>
              <a:pathLst>
                <a:path w="239" h="676" extrusionOk="0">
                  <a:moveTo>
                    <a:pt x="101" y="76"/>
                  </a:moveTo>
                  <a:cubicBezTo>
                    <a:pt x="26" y="238"/>
                    <a:pt x="1" y="426"/>
                    <a:pt x="26" y="613"/>
                  </a:cubicBezTo>
                  <a:cubicBezTo>
                    <a:pt x="38" y="675"/>
                    <a:pt x="138" y="663"/>
                    <a:pt x="138" y="601"/>
                  </a:cubicBezTo>
                  <a:cubicBezTo>
                    <a:pt x="138" y="426"/>
                    <a:pt x="163" y="263"/>
                    <a:pt x="213" y="101"/>
                  </a:cubicBezTo>
                  <a:cubicBezTo>
                    <a:pt x="238" y="26"/>
                    <a:pt x="126" y="1"/>
                    <a:pt x="10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8">
              <a:extLst>
                <a:ext uri="{FF2B5EF4-FFF2-40B4-BE49-F238E27FC236}">
                  <a16:creationId xmlns:a16="http://schemas.microsoft.com/office/drawing/2014/main" id="{9F6CE674-AB0A-FF20-3FE2-BAFADB165923}"/>
                </a:ext>
              </a:extLst>
            </p:cNvPr>
            <p:cNvSpPr/>
            <p:nvPr/>
          </p:nvSpPr>
          <p:spPr>
            <a:xfrm>
              <a:off x="6810775" y="2837625"/>
              <a:ext cx="7500" cy="9400"/>
            </a:xfrm>
            <a:custGeom>
              <a:avLst/>
              <a:gdLst/>
              <a:ahLst/>
              <a:cxnLst/>
              <a:rect l="l" t="t" r="r" b="b"/>
              <a:pathLst>
                <a:path w="300" h="376" extrusionOk="0">
                  <a:moveTo>
                    <a:pt x="75" y="101"/>
                  </a:moveTo>
                  <a:cubicBezTo>
                    <a:pt x="112" y="163"/>
                    <a:pt x="87" y="226"/>
                    <a:pt x="38" y="263"/>
                  </a:cubicBezTo>
                  <a:cubicBezTo>
                    <a:pt x="0" y="301"/>
                    <a:pt x="38" y="376"/>
                    <a:pt x="87" y="351"/>
                  </a:cubicBezTo>
                  <a:cubicBezTo>
                    <a:pt x="237" y="288"/>
                    <a:pt x="300" y="113"/>
                    <a:pt x="137" y="26"/>
                  </a:cubicBezTo>
                  <a:cubicBezTo>
                    <a:pt x="87" y="1"/>
                    <a:pt x="38" y="63"/>
                    <a:pt x="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8">
              <a:extLst>
                <a:ext uri="{FF2B5EF4-FFF2-40B4-BE49-F238E27FC236}">
                  <a16:creationId xmlns:a16="http://schemas.microsoft.com/office/drawing/2014/main" id="{EE6C02D3-2407-5831-4EC7-DF12818D7CE2}"/>
                </a:ext>
              </a:extLst>
            </p:cNvPr>
            <p:cNvSpPr/>
            <p:nvPr/>
          </p:nvSpPr>
          <p:spPr>
            <a:xfrm>
              <a:off x="6797325" y="2844825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526" y="25"/>
                  </a:moveTo>
                  <a:cubicBezTo>
                    <a:pt x="288" y="188"/>
                    <a:pt x="1" y="450"/>
                    <a:pt x="63" y="763"/>
                  </a:cubicBezTo>
                  <a:cubicBezTo>
                    <a:pt x="76" y="813"/>
                    <a:pt x="138" y="813"/>
                    <a:pt x="151" y="763"/>
                  </a:cubicBezTo>
                  <a:cubicBezTo>
                    <a:pt x="201" y="500"/>
                    <a:pt x="363" y="263"/>
                    <a:pt x="588" y="100"/>
                  </a:cubicBezTo>
                  <a:cubicBezTo>
                    <a:pt x="625" y="63"/>
                    <a:pt x="576" y="0"/>
                    <a:pt x="526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8">
              <a:extLst>
                <a:ext uri="{FF2B5EF4-FFF2-40B4-BE49-F238E27FC236}">
                  <a16:creationId xmlns:a16="http://schemas.microsoft.com/office/drawing/2014/main" id="{FFB8A02F-77E5-D020-9E50-E71C23208D01}"/>
                </a:ext>
              </a:extLst>
            </p:cNvPr>
            <p:cNvSpPr/>
            <p:nvPr/>
          </p:nvSpPr>
          <p:spPr>
            <a:xfrm>
              <a:off x="6792950" y="2840450"/>
              <a:ext cx="10025" cy="24075"/>
            </a:xfrm>
            <a:custGeom>
              <a:avLst/>
              <a:gdLst/>
              <a:ahLst/>
              <a:cxnLst/>
              <a:rect l="l" t="t" r="r" b="b"/>
              <a:pathLst>
                <a:path w="401" h="963" extrusionOk="0">
                  <a:moveTo>
                    <a:pt x="288" y="850"/>
                  </a:moveTo>
                  <a:cubicBezTo>
                    <a:pt x="113" y="613"/>
                    <a:pt x="188" y="350"/>
                    <a:pt x="351" y="138"/>
                  </a:cubicBezTo>
                  <a:cubicBezTo>
                    <a:pt x="401" y="75"/>
                    <a:pt x="326" y="0"/>
                    <a:pt x="276" y="50"/>
                  </a:cubicBezTo>
                  <a:cubicBezTo>
                    <a:pt x="26" y="275"/>
                    <a:pt x="1" y="663"/>
                    <a:pt x="201" y="925"/>
                  </a:cubicBezTo>
                  <a:cubicBezTo>
                    <a:pt x="238" y="963"/>
                    <a:pt x="326" y="900"/>
                    <a:pt x="2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8">
              <a:extLst>
                <a:ext uri="{FF2B5EF4-FFF2-40B4-BE49-F238E27FC236}">
                  <a16:creationId xmlns:a16="http://schemas.microsoft.com/office/drawing/2014/main" id="{70A82E4E-897C-9178-F9A5-F3D443199A0F}"/>
                </a:ext>
              </a:extLst>
            </p:cNvPr>
            <p:cNvSpPr/>
            <p:nvPr/>
          </p:nvSpPr>
          <p:spPr>
            <a:xfrm>
              <a:off x="6795150" y="2829825"/>
              <a:ext cx="8150" cy="14075"/>
            </a:xfrm>
            <a:custGeom>
              <a:avLst/>
              <a:gdLst/>
              <a:ahLst/>
              <a:cxnLst/>
              <a:rect l="l" t="t" r="r" b="b"/>
              <a:pathLst>
                <a:path w="326" h="563" extrusionOk="0">
                  <a:moveTo>
                    <a:pt x="263" y="425"/>
                  </a:moveTo>
                  <a:cubicBezTo>
                    <a:pt x="175" y="325"/>
                    <a:pt x="125" y="200"/>
                    <a:pt x="113" y="63"/>
                  </a:cubicBezTo>
                  <a:cubicBezTo>
                    <a:pt x="100" y="1"/>
                    <a:pt x="13" y="26"/>
                    <a:pt x="13" y="76"/>
                  </a:cubicBezTo>
                  <a:cubicBezTo>
                    <a:pt x="0" y="238"/>
                    <a:pt x="63" y="400"/>
                    <a:pt x="188" y="500"/>
                  </a:cubicBezTo>
                  <a:cubicBezTo>
                    <a:pt x="238" y="563"/>
                    <a:pt x="325" y="475"/>
                    <a:pt x="263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8">
              <a:extLst>
                <a:ext uri="{FF2B5EF4-FFF2-40B4-BE49-F238E27FC236}">
                  <a16:creationId xmlns:a16="http://schemas.microsoft.com/office/drawing/2014/main" id="{C0BC1D02-A44F-A3B8-2CA7-0D1C10D28500}"/>
                </a:ext>
              </a:extLst>
            </p:cNvPr>
            <p:cNvSpPr/>
            <p:nvPr/>
          </p:nvSpPr>
          <p:spPr>
            <a:xfrm>
              <a:off x="6781075" y="2835125"/>
              <a:ext cx="12525" cy="14400"/>
            </a:xfrm>
            <a:custGeom>
              <a:avLst/>
              <a:gdLst/>
              <a:ahLst/>
              <a:cxnLst/>
              <a:rect l="l" t="t" r="r" b="b"/>
              <a:pathLst>
                <a:path w="501" h="576" extrusionOk="0">
                  <a:moveTo>
                    <a:pt x="476" y="288"/>
                  </a:moveTo>
                  <a:cubicBezTo>
                    <a:pt x="463" y="163"/>
                    <a:pt x="426" y="38"/>
                    <a:pt x="288" y="13"/>
                  </a:cubicBezTo>
                  <a:cubicBezTo>
                    <a:pt x="163" y="1"/>
                    <a:pt x="63" y="88"/>
                    <a:pt x="63" y="213"/>
                  </a:cubicBezTo>
                  <a:cubicBezTo>
                    <a:pt x="1" y="501"/>
                    <a:pt x="463" y="576"/>
                    <a:pt x="488" y="263"/>
                  </a:cubicBezTo>
                  <a:cubicBezTo>
                    <a:pt x="501" y="188"/>
                    <a:pt x="376" y="176"/>
                    <a:pt x="363" y="251"/>
                  </a:cubicBezTo>
                  <a:cubicBezTo>
                    <a:pt x="363" y="263"/>
                    <a:pt x="363" y="276"/>
                    <a:pt x="351" y="288"/>
                  </a:cubicBezTo>
                  <a:cubicBezTo>
                    <a:pt x="351" y="376"/>
                    <a:pt x="488" y="376"/>
                    <a:pt x="476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8">
              <a:extLst>
                <a:ext uri="{FF2B5EF4-FFF2-40B4-BE49-F238E27FC236}">
                  <a16:creationId xmlns:a16="http://schemas.microsoft.com/office/drawing/2014/main" id="{1EFE9E9F-0472-C770-473F-F2D76664CA89}"/>
                </a:ext>
              </a:extLst>
            </p:cNvPr>
            <p:cNvSpPr/>
            <p:nvPr/>
          </p:nvSpPr>
          <p:spPr>
            <a:xfrm>
              <a:off x="695500" y="2835450"/>
              <a:ext cx="104675" cy="111250"/>
            </a:xfrm>
            <a:custGeom>
              <a:avLst/>
              <a:gdLst/>
              <a:ahLst/>
              <a:cxnLst/>
              <a:rect l="l" t="t" r="r" b="b"/>
              <a:pathLst>
                <a:path w="4187" h="4450" extrusionOk="0">
                  <a:moveTo>
                    <a:pt x="288" y="2650"/>
                  </a:moveTo>
                  <a:cubicBezTo>
                    <a:pt x="100" y="1075"/>
                    <a:pt x="1912" y="0"/>
                    <a:pt x="3124" y="1125"/>
                  </a:cubicBezTo>
                  <a:cubicBezTo>
                    <a:pt x="4062" y="2000"/>
                    <a:pt x="3624" y="3475"/>
                    <a:pt x="2974" y="4374"/>
                  </a:cubicBezTo>
                  <a:cubicBezTo>
                    <a:pt x="2949" y="4412"/>
                    <a:pt x="2999" y="4449"/>
                    <a:pt x="3037" y="4424"/>
                  </a:cubicBezTo>
                  <a:cubicBezTo>
                    <a:pt x="3974" y="3412"/>
                    <a:pt x="4187" y="1475"/>
                    <a:pt x="2799" y="738"/>
                  </a:cubicBezTo>
                  <a:cubicBezTo>
                    <a:pt x="1450" y="25"/>
                    <a:pt x="0" y="1213"/>
                    <a:pt x="188" y="2650"/>
                  </a:cubicBezTo>
                  <a:cubicBezTo>
                    <a:pt x="188" y="2712"/>
                    <a:pt x="300" y="2725"/>
                    <a:pt x="2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8">
              <a:extLst>
                <a:ext uri="{FF2B5EF4-FFF2-40B4-BE49-F238E27FC236}">
                  <a16:creationId xmlns:a16="http://schemas.microsoft.com/office/drawing/2014/main" id="{6B3BA45C-44F6-7F28-00F5-DFBDE95F984B}"/>
                </a:ext>
              </a:extLst>
            </p:cNvPr>
            <p:cNvSpPr/>
            <p:nvPr/>
          </p:nvSpPr>
          <p:spPr>
            <a:xfrm>
              <a:off x="628000" y="2941675"/>
              <a:ext cx="146875" cy="263700"/>
            </a:xfrm>
            <a:custGeom>
              <a:avLst/>
              <a:gdLst/>
              <a:ahLst/>
              <a:cxnLst/>
              <a:rect l="l" t="t" r="r" b="b"/>
              <a:pathLst>
                <a:path w="5875" h="10548" extrusionOk="0">
                  <a:moveTo>
                    <a:pt x="5812" y="25"/>
                  </a:moveTo>
                  <a:cubicBezTo>
                    <a:pt x="3937" y="1350"/>
                    <a:pt x="1513" y="2550"/>
                    <a:pt x="738" y="4862"/>
                  </a:cubicBezTo>
                  <a:cubicBezTo>
                    <a:pt x="151" y="6599"/>
                    <a:pt x="1" y="9073"/>
                    <a:pt x="1263" y="10523"/>
                  </a:cubicBezTo>
                  <a:cubicBezTo>
                    <a:pt x="1288" y="10548"/>
                    <a:pt x="1338" y="10510"/>
                    <a:pt x="1313" y="10485"/>
                  </a:cubicBezTo>
                  <a:cubicBezTo>
                    <a:pt x="113" y="8848"/>
                    <a:pt x="288" y="6086"/>
                    <a:pt x="1138" y="4324"/>
                  </a:cubicBezTo>
                  <a:cubicBezTo>
                    <a:pt x="2063" y="2412"/>
                    <a:pt x="4175" y="1300"/>
                    <a:pt x="5837" y="100"/>
                  </a:cubicBezTo>
                  <a:cubicBezTo>
                    <a:pt x="5874" y="63"/>
                    <a:pt x="5837" y="0"/>
                    <a:pt x="5799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8">
              <a:extLst>
                <a:ext uri="{FF2B5EF4-FFF2-40B4-BE49-F238E27FC236}">
                  <a16:creationId xmlns:a16="http://schemas.microsoft.com/office/drawing/2014/main" id="{0923A4FC-054A-9DC5-E3D7-A17AD4D5416B}"/>
                </a:ext>
              </a:extLst>
            </p:cNvPr>
            <p:cNvSpPr/>
            <p:nvPr/>
          </p:nvSpPr>
          <p:spPr>
            <a:xfrm>
              <a:off x="668000" y="31378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8" y="2925"/>
                  </a:moveTo>
                  <a:cubicBezTo>
                    <a:pt x="900" y="3424"/>
                    <a:pt x="2075" y="3624"/>
                    <a:pt x="2812" y="2787"/>
                  </a:cubicBezTo>
                  <a:cubicBezTo>
                    <a:pt x="3237" y="2312"/>
                    <a:pt x="3400" y="1175"/>
                    <a:pt x="2975" y="625"/>
                  </a:cubicBezTo>
                  <a:cubicBezTo>
                    <a:pt x="2500" y="0"/>
                    <a:pt x="1350" y="88"/>
                    <a:pt x="1025" y="825"/>
                  </a:cubicBezTo>
                  <a:cubicBezTo>
                    <a:pt x="813" y="1262"/>
                    <a:pt x="838" y="1775"/>
                    <a:pt x="1088" y="2200"/>
                  </a:cubicBezTo>
                  <a:cubicBezTo>
                    <a:pt x="1450" y="2837"/>
                    <a:pt x="2425" y="3237"/>
                    <a:pt x="2537" y="3987"/>
                  </a:cubicBezTo>
                  <a:cubicBezTo>
                    <a:pt x="2537" y="4012"/>
                    <a:pt x="2575" y="4012"/>
                    <a:pt x="2575" y="3987"/>
                  </a:cubicBezTo>
                  <a:cubicBezTo>
                    <a:pt x="2562" y="3574"/>
                    <a:pt x="2287" y="3337"/>
                    <a:pt x="2000" y="3062"/>
                  </a:cubicBezTo>
                  <a:cubicBezTo>
                    <a:pt x="1713" y="2787"/>
                    <a:pt x="1350" y="2500"/>
                    <a:pt x="1188" y="2150"/>
                  </a:cubicBezTo>
                  <a:cubicBezTo>
                    <a:pt x="825" y="1287"/>
                    <a:pt x="1075" y="288"/>
                    <a:pt x="2200" y="425"/>
                  </a:cubicBezTo>
                  <a:cubicBezTo>
                    <a:pt x="2550" y="350"/>
                    <a:pt x="2762" y="488"/>
                    <a:pt x="2837" y="838"/>
                  </a:cubicBezTo>
                  <a:cubicBezTo>
                    <a:pt x="2975" y="913"/>
                    <a:pt x="3050" y="1063"/>
                    <a:pt x="3050" y="1212"/>
                  </a:cubicBezTo>
                  <a:cubicBezTo>
                    <a:pt x="3062" y="1275"/>
                    <a:pt x="3062" y="1337"/>
                    <a:pt x="3050" y="1400"/>
                  </a:cubicBezTo>
                  <a:cubicBezTo>
                    <a:pt x="3087" y="1650"/>
                    <a:pt x="3075" y="1912"/>
                    <a:pt x="3025" y="2162"/>
                  </a:cubicBezTo>
                  <a:cubicBezTo>
                    <a:pt x="2687" y="3524"/>
                    <a:pt x="1025" y="3399"/>
                    <a:pt x="75" y="2862"/>
                  </a:cubicBezTo>
                  <a:cubicBezTo>
                    <a:pt x="38" y="2837"/>
                    <a:pt x="0" y="2900"/>
                    <a:pt x="38" y="2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8">
              <a:extLst>
                <a:ext uri="{FF2B5EF4-FFF2-40B4-BE49-F238E27FC236}">
                  <a16:creationId xmlns:a16="http://schemas.microsoft.com/office/drawing/2014/main" id="{4BD287D2-416C-2E93-A01A-66DFD21D96D3}"/>
                </a:ext>
              </a:extLst>
            </p:cNvPr>
            <p:cNvSpPr/>
            <p:nvPr/>
          </p:nvSpPr>
          <p:spPr>
            <a:xfrm>
              <a:off x="722350" y="3245025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01" y="51"/>
                  </a:moveTo>
                  <a:cubicBezTo>
                    <a:pt x="476" y="825"/>
                    <a:pt x="238" y="1438"/>
                    <a:pt x="13" y="2163"/>
                  </a:cubicBezTo>
                  <a:cubicBezTo>
                    <a:pt x="1" y="2200"/>
                    <a:pt x="51" y="2213"/>
                    <a:pt x="76" y="2188"/>
                  </a:cubicBezTo>
                  <a:cubicBezTo>
                    <a:pt x="488" y="1588"/>
                    <a:pt x="551" y="738"/>
                    <a:pt x="476" y="51"/>
                  </a:cubicBezTo>
                  <a:cubicBezTo>
                    <a:pt x="476" y="1"/>
                    <a:pt x="388" y="1"/>
                    <a:pt x="4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8">
              <a:extLst>
                <a:ext uri="{FF2B5EF4-FFF2-40B4-BE49-F238E27FC236}">
                  <a16:creationId xmlns:a16="http://schemas.microsoft.com/office/drawing/2014/main" id="{44DA9D63-B698-5A7A-AAE4-77F2D7828311}"/>
                </a:ext>
              </a:extLst>
            </p:cNvPr>
            <p:cNvSpPr/>
            <p:nvPr/>
          </p:nvSpPr>
          <p:spPr>
            <a:xfrm>
              <a:off x="692050" y="2972300"/>
              <a:ext cx="96575" cy="82175"/>
            </a:xfrm>
            <a:custGeom>
              <a:avLst/>
              <a:gdLst/>
              <a:ahLst/>
              <a:cxnLst/>
              <a:rect l="l" t="t" r="r" b="b"/>
              <a:pathLst>
                <a:path w="3863" h="3287" extrusionOk="0">
                  <a:moveTo>
                    <a:pt x="63" y="1100"/>
                  </a:moveTo>
                  <a:cubicBezTo>
                    <a:pt x="738" y="575"/>
                    <a:pt x="1563" y="113"/>
                    <a:pt x="2450" y="350"/>
                  </a:cubicBezTo>
                  <a:cubicBezTo>
                    <a:pt x="2900" y="487"/>
                    <a:pt x="3287" y="812"/>
                    <a:pt x="3500" y="1250"/>
                  </a:cubicBezTo>
                  <a:cubicBezTo>
                    <a:pt x="3650" y="1525"/>
                    <a:pt x="3737" y="1837"/>
                    <a:pt x="3737" y="2149"/>
                  </a:cubicBezTo>
                  <a:cubicBezTo>
                    <a:pt x="3725" y="2887"/>
                    <a:pt x="3300" y="3037"/>
                    <a:pt x="2463" y="2612"/>
                  </a:cubicBezTo>
                  <a:cubicBezTo>
                    <a:pt x="2500" y="2574"/>
                    <a:pt x="2463" y="2512"/>
                    <a:pt x="2425" y="2537"/>
                  </a:cubicBezTo>
                  <a:cubicBezTo>
                    <a:pt x="2050" y="2824"/>
                    <a:pt x="2463" y="3162"/>
                    <a:pt x="2812" y="3212"/>
                  </a:cubicBezTo>
                  <a:cubicBezTo>
                    <a:pt x="3475" y="3287"/>
                    <a:pt x="3862" y="2612"/>
                    <a:pt x="3837" y="2037"/>
                  </a:cubicBezTo>
                  <a:cubicBezTo>
                    <a:pt x="3812" y="1237"/>
                    <a:pt x="3250" y="450"/>
                    <a:pt x="2475" y="250"/>
                  </a:cubicBezTo>
                  <a:cubicBezTo>
                    <a:pt x="1550" y="0"/>
                    <a:pt x="701" y="475"/>
                    <a:pt x="26" y="1050"/>
                  </a:cubicBezTo>
                  <a:cubicBezTo>
                    <a:pt x="1" y="1075"/>
                    <a:pt x="38" y="1112"/>
                    <a:pt x="63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8">
              <a:extLst>
                <a:ext uri="{FF2B5EF4-FFF2-40B4-BE49-F238E27FC236}">
                  <a16:creationId xmlns:a16="http://schemas.microsoft.com/office/drawing/2014/main" id="{A22ACBAB-6641-978B-EE85-8D03749CE1A2}"/>
                </a:ext>
              </a:extLst>
            </p:cNvPr>
            <p:cNvSpPr/>
            <p:nvPr/>
          </p:nvSpPr>
          <p:spPr>
            <a:xfrm>
              <a:off x="720175" y="2958850"/>
              <a:ext cx="110625" cy="22825"/>
            </a:xfrm>
            <a:custGeom>
              <a:avLst/>
              <a:gdLst/>
              <a:ahLst/>
              <a:cxnLst/>
              <a:rect l="l" t="t" r="r" b="b"/>
              <a:pathLst>
                <a:path w="4425" h="913" extrusionOk="0">
                  <a:moveTo>
                    <a:pt x="100" y="875"/>
                  </a:moveTo>
                  <a:cubicBezTo>
                    <a:pt x="1100" y="38"/>
                    <a:pt x="3250" y="1"/>
                    <a:pt x="4362" y="588"/>
                  </a:cubicBezTo>
                  <a:cubicBezTo>
                    <a:pt x="4399" y="601"/>
                    <a:pt x="4424" y="551"/>
                    <a:pt x="4399" y="526"/>
                  </a:cubicBezTo>
                  <a:cubicBezTo>
                    <a:pt x="3712" y="1"/>
                    <a:pt x="2725" y="88"/>
                    <a:pt x="1912" y="176"/>
                  </a:cubicBezTo>
                  <a:cubicBezTo>
                    <a:pt x="1250" y="251"/>
                    <a:pt x="563" y="376"/>
                    <a:pt x="38" y="825"/>
                  </a:cubicBezTo>
                  <a:cubicBezTo>
                    <a:pt x="0" y="863"/>
                    <a:pt x="63" y="913"/>
                    <a:pt x="100" y="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8">
              <a:extLst>
                <a:ext uri="{FF2B5EF4-FFF2-40B4-BE49-F238E27FC236}">
                  <a16:creationId xmlns:a16="http://schemas.microsoft.com/office/drawing/2014/main" id="{36B98562-3939-CCD3-AA36-EB75AD29FC41}"/>
                </a:ext>
              </a:extLst>
            </p:cNvPr>
            <p:cNvSpPr/>
            <p:nvPr/>
          </p:nvSpPr>
          <p:spPr>
            <a:xfrm>
              <a:off x="83015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126"/>
                  </a:moveTo>
                  <a:cubicBezTo>
                    <a:pt x="0" y="213"/>
                    <a:pt x="25" y="325"/>
                    <a:pt x="88" y="388"/>
                  </a:cubicBezTo>
                  <a:cubicBezTo>
                    <a:pt x="163" y="450"/>
                    <a:pt x="250" y="475"/>
                    <a:pt x="338" y="463"/>
                  </a:cubicBezTo>
                  <a:cubicBezTo>
                    <a:pt x="375" y="450"/>
                    <a:pt x="400" y="438"/>
                    <a:pt x="425" y="425"/>
                  </a:cubicBezTo>
                  <a:cubicBezTo>
                    <a:pt x="450" y="388"/>
                    <a:pt x="463" y="350"/>
                    <a:pt x="463" y="313"/>
                  </a:cubicBezTo>
                  <a:cubicBezTo>
                    <a:pt x="488" y="188"/>
                    <a:pt x="425" y="63"/>
                    <a:pt x="300" y="13"/>
                  </a:cubicBezTo>
                  <a:cubicBezTo>
                    <a:pt x="175" y="1"/>
                    <a:pt x="50" y="101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8">
              <a:extLst>
                <a:ext uri="{FF2B5EF4-FFF2-40B4-BE49-F238E27FC236}">
                  <a16:creationId xmlns:a16="http://schemas.microsoft.com/office/drawing/2014/main" id="{A7F7CB43-6070-FEA2-BD18-55A0C740B48D}"/>
                </a:ext>
              </a:extLst>
            </p:cNvPr>
            <p:cNvSpPr/>
            <p:nvPr/>
          </p:nvSpPr>
          <p:spPr>
            <a:xfrm>
              <a:off x="828275" y="296542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63" y="275"/>
                  </a:moveTo>
                  <a:cubicBezTo>
                    <a:pt x="0" y="438"/>
                    <a:pt x="88" y="625"/>
                    <a:pt x="263" y="675"/>
                  </a:cubicBezTo>
                  <a:cubicBezTo>
                    <a:pt x="425" y="712"/>
                    <a:pt x="575" y="650"/>
                    <a:pt x="588" y="487"/>
                  </a:cubicBezTo>
                  <a:cubicBezTo>
                    <a:pt x="650" y="88"/>
                    <a:pt x="88" y="0"/>
                    <a:pt x="88" y="400"/>
                  </a:cubicBezTo>
                  <a:cubicBezTo>
                    <a:pt x="88" y="438"/>
                    <a:pt x="163" y="450"/>
                    <a:pt x="163" y="413"/>
                  </a:cubicBezTo>
                  <a:cubicBezTo>
                    <a:pt x="488" y="288"/>
                    <a:pt x="563" y="313"/>
                    <a:pt x="388" y="462"/>
                  </a:cubicBezTo>
                  <a:cubicBezTo>
                    <a:pt x="275" y="637"/>
                    <a:pt x="213" y="587"/>
                    <a:pt x="175" y="300"/>
                  </a:cubicBezTo>
                  <a:cubicBezTo>
                    <a:pt x="188" y="238"/>
                    <a:pt x="88" y="200"/>
                    <a:pt x="63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8">
              <a:extLst>
                <a:ext uri="{FF2B5EF4-FFF2-40B4-BE49-F238E27FC236}">
                  <a16:creationId xmlns:a16="http://schemas.microsoft.com/office/drawing/2014/main" id="{B486CB74-DC17-D62B-754A-B68035966859}"/>
                </a:ext>
              </a:extLst>
            </p:cNvPr>
            <p:cNvSpPr/>
            <p:nvPr/>
          </p:nvSpPr>
          <p:spPr>
            <a:xfrm>
              <a:off x="662375" y="3207225"/>
              <a:ext cx="3150" cy="2850"/>
            </a:xfrm>
            <a:custGeom>
              <a:avLst/>
              <a:gdLst/>
              <a:ahLst/>
              <a:cxnLst/>
              <a:rect l="l" t="t" r="r" b="b"/>
              <a:pathLst>
                <a:path w="126" h="114" extrusionOk="0">
                  <a:moveTo>
                    <a:pt x="63" y="101"/>
                  </a:moveTo>
                  <a:lnTo>
                    <a:pt x="88" y="88"/>
                  </a:lnTo>
                  <a:cubicBezTo>
                    <a:pt x="126" y="76"/>
                    <a:pt x="126" y="38"/>
                    <a:pt x="88" y="26"/>
                  </a:cubicBezTo>
                  <a:lnTo>
                    <a:pt x="63" y="13"/>
                  </a:lnTo>
                  <a:cubicBezTo>
                    <a:pt x="1" y="1"/>
                    <a:pt x="1" y="113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8">
              <a:extLst>
                <a:ext uri="{FF2B5EF4-FFF2-40B4-BE49-F238E27FC236}">
                  <a16:creationId xmlns:a16="http://schemas.microsoft.com/office/drawing/2014/main" id="{ED095BDA-8C81-9BDE-47FB-32215E78424C}"/>
                </a:ext>
              </a:extLst>
            </p:cNvPr>
            <p:cNvSpPr/>
            <p:nvPr/>
          </p:nvSpPr>
          <p:spPr>
            <a:xfrm>
              <a:off x="705800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13" y="25"/>
                  </a:moveTo>
                  <a:cubicBezTo>
                    <a:pt x="76" y="225"/>
                    <a:pt x="1" y="1175"/>
                    <a:pt x="138" y="1637"/>
                  </a:cubicBezTo>
                  <a:cubicBezTo>
                    <a:pt x="163" y="1687"/>
                    <a:pt x="251" y="1675"/>
                    <a:pt x="238" y="1612"/>
                  </a:cubicBezTo>
                  <a:cubicBezTo>
                    <a:pt x="201" y="1375"/>
                    <a:pt x="188" y="1125"/>
                    <a:pt x="226" y="887"/>
                  </a:cubicBezTo>
                  <a:cubicBezTo>
                    <a:pt x="263" y="650"/>
                    <a:pt x="375" y="225"/>
                    <a:pt x="638" y="125"/>
                  </a:cubicBezTo>
                  <a:cubicBezTo>
                    <a:pt x="700" y="100"/>
                    <a:pt x="675" y="0"/>
                    <a:pt x="60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8">
              <a:extLst>
                <a:ext uri="{FF2B5EF4-FFF2-40B4-BE49-F238E27FC236}">
                  <a16:creationId xmlns:a16="http://schemas.microsoft.com/office/drawing/2014/main" id="{297CD94D-52D2-CF12-1C25-4A34CA825860}"/>
                </a:ext>
              </a:extLst>
            </p:cNvPr>
            <p:cNvSpPr/>
            <p:nvPr/>
          </p:nvSpPr>
          <p:spPr>
            <a:xfrm>
              <a:off x="708300" y="32978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113" y="1638"/>
                  </a:moveTo>
                  <a:cubicBezTo>
                    <a:pt x="475" y="1288"/>
                    <a:pt x="788" y="563"/>
                    <a:pt x="638" y="63"/>
                  </a:cubicBezTo>
                  <a:cubicBezTo>
                    <a:pt x="625" y="1"/>
                    <a:pt x="538" y="26"/>
                    <a:pt x="550" y="88"/>
                  </a:cubicBezTo>
                  <a:cubicBezTo>
                    <a:pt x="600" y="625"/>
                    <a:pt x="413" y="1175"/>
                    <a:pt x="38" y="1575"/>
                  </a:cubicBezTo>
                  <a:cubicBezTo>
                    <a:pt x="1" y="1613"/>
                    <a:pt x="63" y="1688"/>
                    <a:pt x="113" y="1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8">
              <a:extLst>
                <a:ext uri="{FF2B5EF4-FFF2-40B4-BE49-F238E27FC236}">
                  <a16:creationId xmlns:a16="http://schemas.microsoft.com/office/drawing/2014/main" id="{441692F0-44F4-5E66-DA4C-994A3C024747}"/>
                </a:ext>
              </a:extLst>
            </p:cNvPr>
            <p:cNvSpPr/>
            <p:nvPr/>
          </p:nvSpPr>
          <p:spPr>
            <a:xfrm>
              <a:off x="732050" y="323752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25" y="51"/>
                  </a:moveTo>
                  <a:cubicBezTo>
                    <a:pt x="0" y="388"/>
                    <a:pt x="175" y="663"/>
                    <a:pt x="388" y="913"/>
                  </a:cubicBezTo>
                  <a:cubicBezTo>
                    <a:pt x="563" y="1163"/>
                    <a:pt x="850" y="1313"/>
                    <a:pt x="1150" y="1325"/>
                  </a:cubicBezTo>
                  <a:cubicBezTo>
                    <a:pt x="1200" y="1325"/>
                    <a:pt x="1200" y="1250"/>
                    <a:pt x="1163" y="1250"/>
                  </a:cubicBezTo>
                  <a:cubicBezTo>
                    <a:pt x="875" y="1225"/>
                    <a:pt x="613" y="1088"/>
                    <a:pt x="450" y="863"/>
                  </a:cubicBezTo>
                  <a:cubicBezTo>
                    <a:pt x="263" y="613"/>
                    <a:pt x="88" y="363"/>
                    <a:pt x="100" y="51"/>
                  </a:cubicBezTo>
                  <a:cubicBezTo>
                    <a:pt x="100" y="1"/>
                    <a:pt x="25" y="1"/>
                    <a:pt x="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>
              <a:extLst>
                <a:ext uri="{FF2B5EF4-FFF2-40B4-BE49-F238E27FC236}">
                  <a16:creationId xmlns:a16="http://schemas.microsoft.com/office/drawing/2014/main" id="{CF893C66-5A5E-0BA2-CEA5-33A0A189CFBC}"/>
                </a:ext>
              </a:extLst>
            </p:cNvPr>
            <p:cNvSpPr/>
            <p:nvPr/>
          </p:nvSpPr>
          <p:spPr>
            <a:xfrm>
              <a:off x="732675" y="3237850"/>
              <a:ext cx="29375" cy="33125"/>
            </a:xfrm>
            <a:custGeom>
              <a:avLst/>
              <a:gdLst/>
              <a:ahLst/>
              <a:cxnLst/>
              <a:rect l="l" t="t" r="r" b="b"/>
              <a:pathLst>
                <a:path w="1175" h="1325" extrusionOk="0">
                  <a:moveTo>
                    <a:pt x="1163" y="1262"/>
                  </a:moveTo>
                  <a:cubicBezTo>
                    <a:pt x="1088" y="700"/>
                    <a:pt x="675" y="125"/>
                    <a:pt x="100" y="13"/>
                  </a:cubicBezTo>
                  <a:cubicBezTo>
                    <a:pt x="38" y="0"/>
                    <a:pt x="0" y="75"/>
                    <a:pt x="50" y="113"/>
                  </a:cubicBezTo>
                  <a:cubicBezTo>
                    <a:pt x="288" y="250"/>
                    <a:pt x="525" y="313"/>
                    <a:pt x="700" y="550"/>
                  </a:cubicBezTo>
                  <a:cubicBezTo>
                    <a:pt x="875" y="763"/>
                    <a:pt x="1013" y="1012"/>
                    <a:pt x="1100" y="1287"/>
                  </a:cubicBezTo>
                  <a:cubicBezTo>
                    <a:pt x="1113" y="1325"/>
                    <a:pt x="1175" y="1312"/>
                    <a:pt x="1163" y="1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>
              <a:extLst>
                <a:ext uri="{FF2B5EF4-FFF2-40B4-BE49-F238E27FC236}">
                  <a16:creationId xmlns:a16="http://schemas.microsoft.com/office/drawing/2014/main" id="{DA659D7B-08C9-3B1C-3FD3-92D666FD0C4F}"/>
                </a:ext>
              </a:extLst>
            </p:cNvPr>
            <p:cNvSpPr/>
            <p:nvPr/>
          </p:nvSpPr>
          <p:spPr>
            <a:xfrm>
              <a:off x="739850" y="2929475"/>
              <a:ext cx="86875" cy="38475"/>
            </a:xfrm>
            <a:custGeom>
              <a:avLst/>
              <a:gdLst/>
              <a:ahLst/>
              <a:cxnLst/>
              <a:rect l="l" t="t" r="r" b="b"/>
              <a:pathLst>
                <a:path w="3475" h="1539" extrusionOk="0">
                  <a:moveTo>
                    <a:pt x="76" y="1513"/>
                  </a:moveTo>
                  <a:cubicBezTo>
                    <a:pt x="1075" y="801"/>
                    <a:pt x="2213" y="326"/>
                    <a:pt x="3412" y="101"/>
                  </a:cubicBezTo>
                  <a:cubicBezTo>
                    <a:pt x="3475" y="88"/>
                    <a:pt x="3450" y="1"/>
                    <a:pt x="3387" y="13"/>
                  </a:cubicBezTo>
                  <a:cubicBezTo>
                    <a:pt x="2175" y="226"/>
                    <a:pt x="1025" y="726"/>
                    <a:pt x="38" y="1451"/>
                  </a:cubicBezTo>
                  <a:cubicBezTo>
                    <a:pt x="1" y="1476"/>
                    <a:pt x="38" y="1538"/>
                    <a:pt x="76" y="1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>
              <a:extLst>
                <a:ext uri="{FF2B5EF4-FFF2-40B4-BE49-F238E27FC236}">
                  <a16:creationId xmlns:a16="http://schemas.microsoft.com/office/drawing/2014/main" id="{6B2E3CDD-EF32-3946-6031-037E5C372AD4}"/>
                </a:ext>
              </a:extLst>
            </p:cNvPr>
            <p:cNvSpPr/>
            <p:nvPr/>
          </p:nvSpPr>
          <p:spPr>
            <a:xfrm>
              <a:off x="824200" y="291917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88" y="525"/>
                  </a:moveTo>
                  <a:cubicBezTo>
                    <a:pt x="288" y="713"/>
                    <a:pt x="651" y="475"/>
                    <a:pt x="451" y="238"/>
                  </a:cubicBezTo>
                  <a:cubicBezTo>
                    <a:pt x="238" y="1"/>
                    <a:pt x="1" y="338"/>
                    <a:pt x="101" y="563"/>
                  </a:cubicBezTo>
                  <a:cubicBezTo>
                    <a:pt x="113" y="600"/>
                    <a:pt x="176" y="575"/>
                    <a:pt x="176" y="538"/>
                  </a:cubicBezTo>
                  <a:cubicBezTo>
                    <a:pt x="163" y="500"/>
                    <a:pt x="163" y="463"/>
                    <a:pt x="176" y="425"/>
                  </a:cubicBezTo>
                  <a:cubicBezTo>
                    <a:pt x="176" y="351"/>
                    <a:pt x="176" y="351"/>
                    <a:pt x="151" y="463"/>
                  </a:cubicBezTo>
                  <a:cubicBezTo>
                    <a:pt x="101" y="425"/>
                    <a:pt x="38" y="488"/>
                    <a:pt x="88" y="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>
              <a:extLst>
                <a:ext uri="{FF2B5EF4-FFF2-40B4-BE49-F238E27FC236}">
                  <a16:creationId xmlns:a16="http://schemas.microsoft.com/office/drawing/2014/main" id="{4969B03C-69C1-72F9-F710-8EDE7A67A98C}"/>
                </a:ext>
              </a:extLst>
            </p:cNvPr>
            <p:cNvSpPr/>
            <p:nvPr/>
          </p:nvSpPr>
          <p:spPr>
            <a:xfrm>
              <a:off x="728300" y="2974800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225"/>
                  </a:moveTo>
                  <a:cubicBezTo>
                    <a:pt x="1288" y="87"/>
                    <a:pt x="2287" y="425"/>
                    <a:pt x="3225" y="1200"/>
                  </a:cubicBezTo>
                  <a:cubicBezTo>
                    <a:pt x="3250" y="1225"/>
                    <a:pt x="3287" y="1187"/>
                    <a:pt x="3262" y="1150"/>
                  </a:cubicBezTo>
                  <a:cubicBezTo>
                    <a:pt x="2537" y="212"/>
                    <a:pt x="1163" y="0"/>
                    <a:pt x="63" y="137"/>
                  </a:cubicBezTo>
                  <a:cubicBezTo>
                    <a:pt x="0" y="137"/>
                    <a:pt x="0" y="237"/>
                    <a:pt x="6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>
              <a:extLst>
                <a:ext uri="{FF2B5EF4-FFF2-40B4-BE49-F238E27FC236}">
                  <a16:creationId xmlns:a16="http://schemas.microsoft.com/office/drawing/2014/main" id="{7C6499E5-4AEC-B436-C164-540F0491D720}"/>
                </a:ext>
              </a:extLst>
            </p:cNvPr>
            <p:cNvSpPr/>
            <p:nvPr/>
          </p:nvSpPr>
          <p:spPr>
            <a:xfrm>
              <a:off x="805150" y="3001975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475"/>
                  </a:moveTo>
                  <a:cubicBezTo>
                    <a:pt x="550" y="513"/>
                    <a:pt x="600" y="50"/>
                    <a:pt x="288" y="25"/>
                  </a:cubicBezTo>
                  <a:cubicBezTo>
                    <a:pt x="1" y="0"/>
                    <a:pt x="26" y="425"/>
                    <a:pt x="313" y="425"/>
                  </a:cubicBezTo>
                  <a:cubicBezTo>
                    <a:pt x="350" y="425"/>
                    <a:pt x="363" y="375"/>
                    <a:pt x="325" y="363"/>
                  </a:cubicBezTo>
                  <a:cubicBezTo>
                    <a:pt x="275" y="300"/>
                    <a:pt x="250" y="325"/>
                    <a:pt x="250" y="413"/>
                  </a:cubicBezTo>
                  <a:cubicBezTo>
                    <a:pt x="213" y="413"/>
                    <a:pt x="213" y="475"/>
                    <a:pt x="25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>
              <a:extLst>
                <a:ext uri="{FF2B5EF4-FFF2-40B4-BE49-F238E27FC236}">
                  <a16:creationId xmlns:a16="http://schemas.microsoft.com/office/drawing/2014/main" id="{3E5FBEF0-B778-558E-0CFC-4377D0A19EEA}"/>
                </a:ext>
              </a:extLst>
            </p:cNvPr>
            <p:cNvSpPr/>
            <p:nvPr/>
          </p:nvSpPr>
          <p:spPr>
            <a:xfrm>
              <a:off x="644875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6" y="51"/>
                  </a:moveTo>
                  <a:cubicBezTo>
                    <a:pt x="1275" y="3362"/>
                    <a:pt x="2413" y="6049"/>
                    <a:pt x="388" y="9373"/>
                  </a:cubicBezTo>
                  <a:cubicBezTo>
                    <a:pt x="338" y="9448"/>
                    <a:pt x="451" y="9498"/>
                    <a:pt x="488" y="9436"/>
                  </a:cubicBezTo>
                  <a:cubicBezTo>
                    <a:pt x="1438" y="8024"/>
                    <a:pt x="1838" y="6749"/>
                    <a:pt x="1675" y="5050"/>
                  </a:cubicBezTo>
                  <a:cubicBezTo>
                    <a:pt x="1488" y="3113"/>
                    <a:pt x="776" y="1813"/>
                    <a:pt x="76" y="38"/>
                  </a:cubicBezTo>
                  <a:cubicBezTo>
                    <a:pt x="63" y="1"/>
                    <a:pt x="1" y="13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>
              <a:extLst>
                <a:ext uri="{FF2B5EF4-FFF2-40B4-BE49-F238E27FC236}">
                  <a16:creationId xmlns:a16="http://schemas.microsoft.com/office/drawing/2014/main" id="{AD88AD03-59E2-9C39-7596-321487E0CEB7}"/>
                </a:ext>
              </a:extLst>
            </p:cNvPr>
            <p:cNvSpPr/>
            <p:nvPr/>
          </p:nvSpPr>
          <p:spPr>
            <a:xfrm>
              <a:off x="699875" y="2899175"/>
              <a:ext cx="49375" cy="31900"/>
            </a:xfrm>
            <a:custGeom>
              <a:avLst/>
              <a:gdLst/>
              <a:ahLst/>
              <a:cxnLst/>
              <a:rect l="l" t="t" r="r" b="b"/>
              <a:pathLst>
                <a:path w="1975" h="1276" extrusionOk="0">
                  <a:moveTo>
                    <a:pt x="13" y="63"/>
                  </a:moveTo>
                  <a:cubicBezTo>
                    <a:pt x="100" y="613"/>
                    <a:pt x="450" y="1151"/>
                    <a:pt x="1062" y="1213"/>
                  </a:cubicBezTo>
                  <a:cubicBezTo>
                    <a:pt x="1550" y="1275"/>
                    <a:pt x="1975" y="888"/>
                    <a:pt x="1975" y="401"/>
                  </a:cubicBezTo>
                  <a:cubicBezTo>
                    <a:pt x="1975" y="326"/>
                    <a:pt x="1862" y="326"/>
                    <a:pt x="1862" y="401"/>
                  </a:cubicBezTo>
                  <a:cubicBezTo>
                    <a:pt x="1850" y="976"/>
                    <a:pt x="1275" y="1263"/>
                    <a:pt x="775" y="1026"/>
                  </a:cubicBezTo>
                  <a:cubicBezTo>
                    <a:pt x="363" y="838"/>
                    <a:pt x="163" y="463"/>
                    <a:pt x="75" y="38"/>
                  </a:cubicBezTo>
                  <a:cubicBezTo>
                    <a:pt x="63" y="1"/>
                    <a:pt x="0" y="13"/>
                    <a:pt x="13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>
              <a:extLst>
                <a:ext uri="{FF2B5EF4-FFF2-40B4-BE49-F238E27FC236}">
                  <a16:creationId xmlns:a16="http://schemas.microsoft.com/office/drawing/2014/main" id="{68472244-351A-B302-FA5A-1FC26E0730D0}"/>
                </a:ext>
              </a:extLst>
            </p:cNvPr>
            <p:cNvSpPr/>
            <p:nvPr/>
          </p:nvSpPr>
          <p:spPr>
            <a:xfrm>
              <a:off x="674550" y="3113825"/>
              <a:ext cx="31600" cy="62800"/>
            </a:xfrm>
            <a:custGeom>
              <a:avLst/>
              <a:gdLst/>
              <a:ahLst/>
              <a:cxnLst/>
              <a:rect l="l" t="t" r="r" b="b"/>
              <a:pathLst>
                <a:path w="1264" h="2512" extrusionOk="0">
                  <a:moveTo>
                    <a:pt x="726" y="2449"/>
                  </a:moveTo>
                  <a:cubicBezTo>
                    <a:pt x="713" y="1825"/>
                    <a:pt x="1263" y="1325"/>
                    <a:pt x="1038" y="687"/>
                  </a:cubicBezTo>
                  <a:cubicBezTo>
                    <a:pt x="888" y="275"/>
                    <a:pt x="488" y="0"/>
                    <a:pt x="51" y="13"/>
                  </a:cubicBezTo>
                  <a:cubicBezTo>
                    <a:pt x="13" y="13"/>
                    <a:pt x="1" y="75"/>
                    <a:pt x="38" y="88"/>
                  </a:cubicBezTo>
                  <a:cubicBezTo>
                    <a:pt x="838" y="200"/>
                    <a:pt x="1138" y="875"/>
                    <a:pt x="838" y="1575"/>
                  </a:cubicBezTo>
                  <a:cubicBezTo>
                    <a:pt x="701" y="1850"/>
                    <a:pt x="638" y="2149"/>
                    <a:pt x="651" y="2449"/>
                  </a:cubicBezTo>
                  <a:cubicBezTo>
                    <a:pt x="651" y="2499"/>
                    <a:pt x="726" y="2512"/>
                    <a:pt x="7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>
              <a:extLst>
                <a:ext uri="{FF2B5EF4-FFF2-40B4-BE49-F238E27FC236}">
                  <a16:creationId xmlns:a16="http://schemas.microsoft.com/office/drawing/2014/main" id="{D1068A98-533B-39DE-307F-5B68FEC415E0}"/>
                </a:ext>
              </a:extLst>
            </p:cNvPr>
            <p:cNvSpPr/>
            <p:nvPr/>
          </p:nvSpPr>
          <p:spPr>
            <a:xfrm>
              <a:off x="658950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25" y="113"/>
                  </a:moveTo>
                  <a:cubicBezTo>
                    <a:pt x="525" y="0"/>
                    <a:pt x="275" y="163"/>
                    <a:pt x="163" y="437"/>
                  </a:cubicBezTo>
                  <a:cubicBezTo>
                    <a:pt x="75" y="675"/>
                    <a:pt x="0" y="1062"/>
                    <a:pt x="250" y="1212"/>
                  </a:cubicBezTo>
                  <a:cubicBezTo>
                    <a:pt x="275" y="1225"/>
                    <a:pt x="313" y="1200"/>
                    <a:pt x="300" y="1162"/>
                  </a:cubicBezTo>
                  <a:cubicBezTo>
                    <a:pt x="50" y="837"/>
                    <a:pt x="275" y="0"/>
                    <a:pt x="800" y="175"/>
                  </a:cubicBezTo>
                  <a:cubicBezTo>
                    <a:pt x="850" y="200"/>
                    <a:pt x="862" y="125"/>
                    <a:pt x="825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>
              <a:extLst>
                <a:ext uri="{FF2B5EF4-FFF2-40B4-BE49-F238E27FC236}">
                  <a16:creationId xmlns:a16="http://schemas.microsoft.com/office/drawing/2014/main" id="{9CD2A9EE-A531-82A3-7FBF-588B159A61DC}"/>
                </a:ext>
              </a:extLst>
            </p:cNvPr>
            <p:cNvSpPr/>
            <p:nvPr/>
          </p:nvSpPr>
          <p:spPr>
            <a:xfrm>
              <a:off x="762050" y="2872625"/>
              <a:ext cx="56250" cy="81250"/>
            </a:xfrm>
            <a:custGeom>
              <a:avLst/>
              <a:gdLst/>
              <a:ahLst/>
              <a:cxnLst/>
              <a:rect l="l" t="t" r="r" b="b"/>
              <a:pathLst>
                <a:path w="2250" h="3250" extrusionOk="0">
                  <a:moveTo>
                    <a:pt x="87" y="3212"/>
                  </a:moveTo>
                  <a:cubicBezTo>
                    <a:pt x="1037" y="2425"/>
                    <a:pt x="2249" y="1450"/>
                    <a:pt x="1962" y="51"/>
                  </a:cubicBezTo>
                  <a:cubicBezTo>
                    <a:pt x="1949" y="1"/>
                    <a:pt x="1862" y="26"/>
                    <a:pt x="1875" y="76"/>
                  </a:cubicBezTo>
                  <a:cubicBezTo>
                    <a:pt x="2062" y="1463"/>
                    <a:pt x="987" y="2350"/>
                    <a:pt x="37" y="3162"/>
                  </a:cubicBezTo>
                  <a:cubicBezTo>
                    <a:pt x="0" y="3187"/>
                    <a:pt x="62" y="3250"/>
                    <a:pt x="100" y="32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>
              <a:extLst>
                <a:ext uri="{FF2B5EF4-FFF2-40B4-BE49-F238E27FC236}">
                  <a16:creationId xmlns:a16="http://schemas.microsoft.com/office/drawing/2014/main" id="{14EAB661-30F7-9FC8-048A-EAA768960FA1}"/>
                </a:ext>
              </a:extLst>
            </p:cNvPr>
            <p:cNvSpPr/>
            <p:nvPr/>
          </p:nvSpPr>
          <p:spPr>
            <a:xfrm>
              <a:off x="710800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101" y="1175"/>
                  </a:moveTo>
                  <a:cubicBezTo>
                    <a:pt x="126" y="775"/>
                    <a:pt x="288" y="388"/>
                    <a:pt x="575" y="100"/>
                  </a:cubicBezTo>
                  <a:cubicBezTo>
                    <a:pt x="613" y="63"/>
                    <a:pt x="563" y="0"/>
                    <a:pt x="525" y="25"/>
                  </a:cubicBezTo>
                  <a:cubicBezTo>
                    <a:pt x="350" y="150"/>
                    <a:pt x="225" y="325"/>
                    <a:pt x="163" y="525"/>
                  </a:cubicBezTo>
                  <a:cubicBezTo>
                    <a:pt x="51" y="725"/>
                    <a:pt x="1" y="950"/>
                    <a:pt x="13" y="1175"/>
                  </a:cubicBezTo>
                  <a:cubicBezTo>
                    <a:pt x="13" y="1237"/>
                    <a:pt x="113" y="1237"/>
                    <a:pt x="11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>
              <a:extLst>
                <a:ext uri="{FF2B5EF4-FFF2-40B4-BE49-F238E27FC236}">
                  <a16:creationId xmlns:a16="http://schemas.microsoft.com/office/drawing/2014/main" id="{F909C0B4-8113-E683-6021-4CA305424BAD}"/>
                </a:ext>
              </a:extLst>
            </p:cNvPr>
            <p:cNvSpPr/>
            <p:nvPr/>
          </p:nvSpPr>
          <p:spPr>
            <a:xfrm>
              <a:off x="710175" y="31016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550" y="101"/>
                  </a:moveTo>
                  <a:cubicBezTo>
                    <a:pt x="763" y="538"/>
                    <a:pt x="475" y="1050"/>
                    <a:pt x="51" y="1250"/>
                  </a:cubicBezTo>
                  <a:cubicBezTo>
                    <a:pt x="1" y="1275"/>
                    <a:pt x="38" y="1375"/>
                    <a:pt x="101" y="1350"/>
                  </a:cubicBezTo>
                  <a:cubicBezTo>
                    <a:pt x="575" y="1138"/>
                    <a:pt x="875" y="538"/>
                    <a:pt x="638" y="51"/>
                  </a:cubicBezTo>
                  <a:cubicBezTo>
                    <a:pt x="613" y="1"/>
                    <a:pt x="525" y="51"/>
                    <a:pt x="550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>
              <a:extLst>
                <a:ext uri="{FF2B5EF4-FFF2-40B4-BE49-F238E27FC236}">
                  <a16:creationId xmlns:a16="http://schemas.microsoft.com/office/drawing/2014/main" id="{ED75D691-7712-3645-2574-17F78CF9EDBC}"/>
                </a:ext>
              </a:extLst>
            </p:cNvPr>
            <p:cNvSpPr/>
            <p:nvPr/>
          </p:nvSpPr>
          <p:spPr>
            <a:xfrm>
              <a:off x="669550" y="3338125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576" y="51"/>
                  </a:moveTo>
                  <a:cubicBezTo>
                    <a:pt x="263" y="1638"/>
                    <a:pt x="1" y="5074"/>
                    <a:pt x="2350" y="5287"/>
                  </a:cubicBezTo>
                  <a:cubicBezTo>
                    <a:pt x="2400" y="5287"/>
                    <a:pt x="2388" y="5224"/>
                    <a:pt x="2350" y="5212"/>
                  </a:cubicBezTo>
                  <a:cubicBezTo>
                    <a:pt x="63" y="4912"/>
                    <a:pt x="363" y="1600"/>
                    <a:pt x="651" y="63"/>
                  </a:cubicBezTo>
                  <a:cubicBezTo>
                    <a:pt x="663" y="13"/>
                    <a:pt x="588" y="1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>
              <a:extLst>
                <a:ext uri="{FF2B5EF4-FFF2-40B4-BE49-F238E27FC236}">
                  <a16:creationId xmlns:a16="http://schemas.microsoft.com/office/drawing/2014/main" id="{A9BEA970-F763-1C20-CE4A-17B82E68AC2D}"/>
                </a:ext>
              </a:extLst>
            </p:cNvPr>
            <p:cNvSpPr/>
            <p:nvPr/>
          </p:nvSpPr>
          <p:spPr>
            <a:xfrm>
              <a:off x="701750" y="3402175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13" y="1500"/>
                  </a:moveTo>
                  <a:cubicBezTo>
                    <a:pt x="350" y="2175"/>
                    <a:pt x="1175" y="2462"/>
                    <a:pt x="1825" y="2012"/>
                  </a:cubicBezTo>
                  <a:cubicBezTo>
                    <a:pt x="2400" y="1600"/>
                    <a:pt x="2599" y="538"/>
                    <a:pt x="2025" y="38"/>
                  </a:cubicBezTo>
                  <a:cubicBezTo>
                    <a:pt x="1975" y="1"/>
                    <a:pt x="1900" y="76"/>
                    <a:pt x="1950" y="113"/>
                  </a:cubicBezTo>
                  <a:cubicBezTo>
                    <a:pt x="2462" y="588"/>
                    <a:pt x="2300" y="1563"/>
                    <a:pt x="1762" y="1938"/>
                  </a:cubicBezTo>
                  <a:cubicBezTo>
                    <a:pt x="1150" y="2350"/>
                    <a:pt x="400" y="2112"/>
                    <a:pt x="75" y="1463"/>
                  </a:cubicBezTo>
                  <a:cubicBezTo>
                    <a:pt x="50" y="1425"/>
                    <a:pt x="0" y="1463"/>
                    <a:pt x="13" y="1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>
              <a:extLst>
                <a:ext uri="{FF2B5EF4-FFF2-40B4-BE49-F238E27FC236}">
                  <a16:creationId xmlns:a16="http://schemas.microsoft.com/office/drawing/2014/main" id="{FA5AB2DA-C894-8A84-7F24-1061BD40A280}"/>
                </a:ext>
              </a:extLst>
            </p:cNvPr>
            <p:cNvSpPr/>
            <p:nvPr/>
          </p:nvSpPr>
          <p:spPr>
            <a:xfrm>
              <a:off x="709550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1850" y="700"/>
                  </a:moveTo>
                  <a:cubicBezTo>
                    <a:pt x="1663" y="226"/>
                    <a:pt x="1125" y="1"/>
                    <a:pt x="663" y="201"/>
                  </a:cubicBezTo>
                  <a:cubicBezTo>
                    <a:pt x="200" y="401"/>
                    <a:pt x="1" y="938"/>
                    <a:pt x="200" y="1400"/>
                  </a:cubicBezTo>
                  <a:cubicBezTo>
                    <a:pt x="225" y="1438"/>
                    <a:pt x="300" y="1413"/>
                    <a:pt x="288" y="1363"/>
                  </a:cubicBezTo>
                  <a:cubicBezTo>
                    <a:pt x="163" y="938"/>
                    <a:pt x="275" y="488"/>
                    <a:pt x="713" y="301"/>
                  </a:cubicBezTo>
                  <a:cubicBezTo>
                    <a:pt x="1125" y="138"/>
                    <a:pt x="1600" y="326"/>
                    <a:pt x="1788" y="738"/>
                  </a:cubicBezTo>
                  <a:cubicBezTo>
                    <a:pt x="1800" y="775"/>
                    <a:pt x="1863" y="738"/>
                    <a:pt x="1838" y="7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>
              <a:extLst>
                <a:ext uri="{FF2B5EF4-FFF2-40B4-BE49-F238E27FC236}">
                  <a16:creationId xmlns:a16="http://schemas.microsoft.com/office/drawing/2014/main" id="{970FE69B-DED3-CC3B-E32C-46517EE19474}"/>
                </a:ext>
              </a:extLst>
            </p:cNvPr>
            <p:cNvSpPr/>
            <p:nvPr/>
          </p:nvSpPr>
          <p:spPr>
            <a:xfrm>
              <a:off x="713300" y="3422475"/>
              <a:ext cx="30950" cy="17225"/>
            </a:xfrm>
            <a:custGeom>
              <a:avLst/>
              <a:gdLst/>
              <a:ahLst/>
              <a:cxnLst/>
              <a:rect l="l" t="t" r="r" b="b"/>
              <a:pathLst>
                <a:path w="1238" h="689" extrusionOk="0">
                  <a:moveTo>
                    <a:pt x="26" y="51"/>
                  </a:moveTo>
                  <a:cubicBezTo>
                    <a:pt x="1" y="388"/>
                    <a:pt x="375" y="638"/>
                    <a:pt x="688" y="626"/>
                  </a:cubicBezTo>
                  <a:cubicBezTo>
                    <a:pt x="1000" y="626"/>
                    <a:pt x="1238" y="351"/>
                    <a:pt x="1113" y="63"/>
                  </a:cubicBezTo>
                  <a:cubicBezTo>
                    <a:pt x="1100" y="13"/>
                    <a:pt x="1013" y="26"/>
                    <a:pt x="1025" y="88"/>
                  </a:cubicBezTo>
                  <a:cubicBezTo>
                    <a:pt x="1213" y="688"/>
                    <a:pt x="75" y="638"/>
                    <a:pt x="100" y="51"/>
                  </a:cubicBezTo>
                  <a:cubicBezTo>
                    <a:pt x="100" y="1"/>
                    <a:pt x="38" y="1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>
              <a:extLst>
                <a:ext uri="{FF2B5EF4-FFF2-40B4-BE49-F238E27FC236}">
                  <a16:creationId xmlns:a16="http://schemas.microsoft.com/office/drawing/2014/main" id="{76C9BF09-B54A-18D3-883D-BE41BAF17960}"/>
                </a:ext>
              </a:extLst>
            </p:cNvPr>
            <p:cNvSpPr/>
            <p:nvPr/>
          </p:nvSpPr>
          <p:spPr>
            <a:xfrm>
              <a:off x="702675" y="3138500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88" y="463"/>
                  </a:moveTo>
                  <a:cubicBezTo>
                    <a:pt x="1400" y="113"/>
                    <a:pt x="2487" y="925"/>
                    <a:pt x="2812" y="2187"/>
                  </a:cubicBezTo>
                  <a:cubicBezTo>
                    <a:pt x="2812" y="2212"/>
                    <a:pt x="2875" y="2212"/>
                    <a:pt x="2862" y="2175"/>
                  </a:cubicBezTo>
                  <a:cubicBezTo>
                    <a:pt x="2762" y="788"/>
                    <a:pt x="1325" y="0"/>
                    <a:pt x="51" y="388"/>
                  </a:cubicBezTo>
                  <a:cubicBezTo>
                    <a:pt x="1" y="400"/>
                    <a:pt x="26" y="475"/>
                    <a:pt x="76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>
              <a:extLst>
                <a:ext uri="{FF2B5EF4-FFF2-40B4-BE49-F238E27FC236}">
                  <a16:creationId xmlns:a16="http://schemas.microsoft.com/office/drawing/2014/main" id="{382499AD-0AE7-F46F-CFB7-35818A388EF7}"/>
                </a:ext>
              </a:extLst>
            </p:cNvPr>
            <p:cNvSpPr/>
            <p:nvPr/>
          </p:nvSpPr>
          <p:spPr>
            <a:xfrm>
              <a:off x="695500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188" y="1800"/>
                  </a:moveTo>
                  <a:cubicBezTo>
                    <a:pt x="0" y="3250"/>
                    <a:pt x="1450" y="4424"/>
                    <a:pt x="2799" y="3712"/>
                  </a:cubicBezTo>
                  <a:cubicBezTo>
                    <a:pt x="4187" y="2975"/>
                    <a:pt x="3962" y="1038"/>
                    <a:pt x="3024" y="25"/>
                  </a:cubicBezTo>
                  <a:cubicBezTo>
                    <a:pt x="2999" y="0"/>
                    <a:pt x="2949" y="38"/>
                    <a:pt x="2974" y="75"/>
                  </a:cubicBezTo>
                  <a:cubicBezTo>
                    <a:pt x="3624" y="975"/>
                    <a:pt x="4074" y="2450"/>
                    <a:pt x="3124" y="3325"/>
                  </a:cubicBezTo>
                  <a:cubicBezTo>
                    <a:pt x="1912" y="4462"/>
                    <a:pt x="100" y="3375"/>
                    <a:pt x="288" y="1800"/>
                  </a:cubicBezTo>
                  <a:cubicBezTo>
                    <a:pt x="300" y="1738"/>
                    <a:pt x="188" y="1738"/>
                    <a:pt x="175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>
              <a:extLst>
                <a:ext uri="{FF2B5EF4-FFF2-40B4-BE49-F238E27FC236}">
                  <a16:creationId xmlns:a16="http://schemas.microsoft.com/office/drawing/2014/main" id="{1B7A088B-EAF7-BB33-015E-F51E7ABF82EF}"/>
                </a:ext>
              </a:extLst>
            </p:cNvPr>
            <p:cNvSpPr/>
            <p:nvPr/>
          </p:nvSpPr>
          <p:spPr>
            <a:xfrm>
              <a:off x="62832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5836" y="10448"/>
                  </a:moveTo>
                  <a:cubicBezTo>
                    <a:pt x="4162" y="9236"/>
                    <a:pt x="2050" y="8124"/>
                    <a:pt x="1125" y="6224"/>
                  </a:cubicBezTo>
                  <a:cubicBezTo>
                    <a:pt x="275" y="4462"/>
                    <a:pt x="100" y="1688"/>
                    <a:pt x="1300" y="63"/>
                  </a:cubicBezTo>
                  <a:cubicBezTo>
                    <a:pt x="1325" y="38"/>
                    <a:pt x="1275" y="1"/>
                    <a:pt x="1250" y="26"/>
                  </a:cubicBezTo>
                  <a:cubicBezTo>
                    <a:pt x="0" y="1463"/>
                    <a:pt x="138" y="3950"/>
                    <a:pt x="725" y="5674"/>
                  </a:cubicBezTo>
                  <a:cubicBezTo>
                    <a:pt x="1513" y="7986"/>
                    <a:pt x="3912" y="9186"/>
                    <a:pt x="5799" y="10510"/>
                  </a:cubicBezTo>
                  <a:cubicBezTo>
                    <a:pt x="5836" y="10535"/>
                    <a:pt x="5874" y="10473"/>
                    <a:pt x="5836" y="10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>
              <a:extLst>
                <a:ext uri="{FF2B5EF4-FFF2-40B4-BE49-F238E27FC236}">
                  <a16:creationId xmlns:a16="http://schemas.microsoft.com/office/drawing/2014/main" id="{CB749AAB-AA53-FAC7-755C-F6DF316A0BD0}"/>
                </a:ext>
              </a:extLst>
            </p:cNvPr>
            <p:cNvSpPr/>
            <p:nvPr/>
          </p:nvSpPr>
          <p:spPr>
            <a:xfrm>
              <a:off x="667675" y="2448375"/>
              <a:ext cx="84700" cy="100925"/>
            </a:xfrm>
            <a:custGeom>
              <a:avLst/>
              <a:gdLst/>
              <a:ahLst/>
              <a:cxnLst/>
              <a:rect l="l" t="t" r="r" b="b"/>
              <a:pathLst>
                <a:path w="3388" h="4037" extrusionOk="0">
                  <a:moveTo>
                    <a:pt x="88" y="1150"/>
                  </a:moveTo>
                  <a:cubicBezTo>
                    <a:pt x="1026" y="625"/>
                    <a:pt x="2413" y="500"/>
                    <a:pt x="2950" y="1662"/>
                  </a:cubicBezTo>
                  <a:cubicBezTo>
                    <a:pt x="3075" y="1937"/>
                    <a:pt x="3113" y="2249"/>
                    <a:pt x="3075" y="2549"/>
                  </a:cubicBezTo>
                  <a:cubicBezTo>
                    <a:pt x="3063" y="2624"/>
                    <a:pt x="3075" y="2712"/>
                    <a:pt x="3075" y="2774"/>
                  </a:cubicBezTo>
                  <a:cubicBezTo>
                    <a:pt x="2938" y="3549"/>
                    <a:pt x="2738" y="3524"/>
                    <a:pt x="2213" y="3587"/>
                  </a:cubicBezTo>
                  <a:cubicBezTo>
                    <a:pt x="1313" y="3699"/>
                    <a:pt x="976" y="3087"/>
                    <a:pt x="1113" y="2312"/>
                  </a:cubicBezTo>
                  <a:cubicBezTo>
                    <a:pt x="1226" y="1737"/>
                    <a:pt x="1526" y="1425"/>
                    <a:pt x="1938" y="1037"/>
                  </a:cubicBezTo>
                  <a:cubicBezTo>
                    <a:pt x="2250" y="737"/>
                    <a:pt x="2575" y="487"/>
                    <a:pt x="2588" y="25"/>
                  </a:cubicBezTo>
                  <a:cubicBezTo>
                    <a:pt x="2588" y="0"/>
                    <a:pt x="2550" y="0"/>
                    <a:pt x="2538" y="25"/>
                  </a:cubicBezTo>
                  <a:cubicBezTo>
                    <a:pt x="2438" y="750"/>
                    <a:pt x="1538" y="1137"/>
                    <a:pt x="1163" y="1725"/>
                  </a:cubicBezTo>
                  <a:cubicBezTo>
                    <a:pt x="863" y="2149"/>
                    <a:pt x="813" y="2712"/>
                    <a:pt x="1026" y="3187"/>
                  </a:cubicBezTo>
                  <a:cubicBezTo>
                    <a:pt x="1363" y="3912"/>
                    <a:pt x="2500" y="4036"/>
                    <a:pt x="2988" y="3387"/>
                  </a:cubicBezTo>
                  <a:cubicBezTo>
                    <a:pt x="3388" y="2874"/>
                    <a:pt x="3263" y="1800"/>
                    <a:pt x="2900" y="1312"/>
                  </a:cubicBezTo>
                  <a:cubicBezTo>
                    <a:pt x="2200" y="387"/>
                    <a:pt x="938" y="575"/>
                    <a:pt x="51" y="1087"/>
                  </a:cubicBezTo>
                  <a:cubicBezTo>
                    <a:pt x="1" y="1112"/>
                    <a:pt x="51" y="1187"/>
                    <a:pt x="88" y="1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>
              <a:extLst>
                <a:ext uri="{FF2B5EF4-FFF2-40B4-BE49-F238E27FC236}">
                  <a16:creationId xmlns:a16="http://schemas.microsoft.com/office/drawing/2014/main" id="{A2806A5F-7932-1130-CBE1-8EADEB946B4E}"/>
                </a:ext>
              </a:extLst>
            </p:cNvPr>
            <p:cNvSpPr/>
            <p:nvPr/>
          </p:nvSpPr>
          <p:spPr>
            <a:xfrm>
              <a:off x="722350" y="2386200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76" y="2162"/>
                  </a:moveTo>
                  <a:cubicBezTo>
                    <a:pt x="551" y="1475"/>
                    <a:pt x="488" y="625"/>
                    <a:pt x="76" y="25"/>
                  </a:cubicBezTo>
                  <a:cubicBezTo>
                    <a:pt x="51" y="0"/>
                    <a:pt x="1" y="13"/>
                    <a:pt x="13" y="50"/>
                  </a:cubicBezTo>
                  <a:cubicBezTo>
                    <a:pt x="251" y="775"/>
                    <a:pt x="476" y="1387"/>
                    <a:pt x="401" y="2162"/>
                  </a:cubicBezTo>
                  <a:cubicBezTo>
                    <a:pt x="401" y="2212"/>
                    <a:pt x="476" y="2212"/>
                    <a:pt x="476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>
              <a:extLst>
                <a:ext uri="{FF2B5EF4-FFF2-40B4-BE49-F238E27FC236}">
                  <a16:creationId xmlns:a16="http://schemas.microsoft.com/office/drawing/2014/main" id="{3EC23415-C1F2-DC91-E5F6-D7F91AAE6AB0}"/>
                </a:ext>
              </a:extLst>
            </p:cNvPr>
            <p:cNvSpPr/>
            <p:nvPr/>
          </p:nvSpPr>
          <p:spPr>
            <a:xfrm>
              <a:off x="691750" y="2632075"/>
              <a:ext cx="96875" cy="81550"/>
            </a:xfrm>
            <a:custGeom>
              <a:avLst/>
              <a:gdLst/>
              <a:ahLst/>
              <a:cxnLst/>
              <a:rect l="l" t="t" r="r" b="b"/>
              <a:pathLst>
                <a:path w="3875" h="3262" extrusionOk="0">
                  <a:moveTo>
                    <a:pt x="38" y="2237"/>
                  </a:moveTo>
                  <a:cubicBezTo>
                    <a:pt x="688" y="2787"/>
                    <a:pt x="1500" y="3262"/>
                    <a:pt x="2375" y="3074"/>
                  </a:cubicBezTo>
                  <a:cubicBezTo>
                    <a:pt x="3212" y="2887"/>
                    <a:pt x="3812" y="2087"/>
                    <a:pt x="3849" y="1250"/>
                  </a:cubicBezTo>
                  <a:cubicBezTo>
                    <a:pt x="3874" y="675"/>
                    <a:pt x="3487" y="0"/>
                    <a:pt x="2824" y="75"/>
                  </a:cubicBezTo>
                  <a:cubicBezTo>
                    <a:pt x="2475" y="113"/>
                    <a:pt x="2062" y="463"/>
                    <a:pt x="2437" y="750"/>
                  </a:cubicBezTo>
                  <a:cubicBezTo>
                    <a:pt x="2475" y="775"/>
                    <a:pt x="2512" y="712"/>
                    <a:pt x="2475" y="675"/>
                  </a:cubicBezTo>
                  <a:cubicBezTo>
                    <a:pt x="3299" y="250"/>
                    <a:pt x="3724" y="400"/>
                    <a:pt x="3749" y="1137"/>
                  </a:cubicBezTo>
                  <a:cubicBezTo>
                    <a:pt x="3737" y="1450"/>
                    <a:pt x="3662" y="1762"/>
                    <a:pt x="3499" y="2037"/>
                  </a:cubicBezTo>
                  <a:cubicBezTo>
                    <a:pt x="3299" y="2474"/>
                    <a:pt x="2912" y="2799"/>
                    <a:pt x="2450" y="2937"/>
                  </a:cubicBezTo>
                  <a:cubicBezTo>
                    <a:pt x="1562" y="3174"/>
                    <a:pt x="750" y="2712"/>
                    <a:pt x="75" y="2187"/>
                  </a:cubicBezTo>
                  <a:cubicBezTo>
                    <a:pt x="50" y="2162"/>
                    <a:pt x="0" y="2212"/>
                    <a:pt x="38" y="2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>
              <a:extLst>
                <a:ext uri="{FF2B5EF4-FFF2-40B4-BE49-F238E27FC236}">
                  <a16:creationId xmlns:a16="http://schemas.microsoft.com/office/drawing/2014/main" id="{1E0073DD-B54D-690B-31BC-5363DE4DC38F}"/>
                </a:ext>
              </a:extLst>
            </p:cNvPr>
            <p:cNvSpPr/>
            <p:nvPr/>
          </p:nvSpPr>
          <p:spPr>
            <a:xfrm>
              <a:off x="720475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38" y="88"/>
                  </a:moveTo>
                  <a:cubicBezTo>
                    <a:pt x="551" y="538"/>
                    <a:pt x="1238" y="663"/>
                    <a:pt x="1913" y="738"/>
                  </a:cubicBezTo>
                  <a:cubicBezTo>
                    <a:pt x="2725" y="826"/>
                    <a:pt x="3712" y="913"/>
                    <a:pt x="4400" y="388"/>
                  </a:cubicBezTo>
                  <a:cubicBezTo>
                    <a:pt x="4425" y="363"/>
                    <a:pt x="4400" y="313"/>
                    <a:pt x="4362" y="326"/>
                  </a:cubicBezTo>
                  <a:cubicBezTo>
                    <a:pt x="3238" y="913"/>
                    <a:pt x="1101" y="876"/>
                    <a:pt x="101" y="26"/>
                  </a:cubicBezTo>
                  <a:cubicBezTo>
                    <a:pt x="63" y="1"/>
                    <a:pt x="1" y="51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>
              <a:extLst>
                <a:ext uri="{FF2B5EF4-FFF2-40B4-BE49-F238E27FC236}">
                  <a16:creationId xmlns:a16="http://schemas.microsoft.com/office/drawing/2014/main" id="{DD69CD1D-5092-C047-C3D4-F087531D17C9}"/>
                </a:ext>
              </a:extLst>
            </p:cNvPr>
            <p:cNvSpPr/>
            <p:nvPr/>
          </p:nvSpPr>
          <p:spPr>
            <a:xfrm>
              <a:off x="83015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350"/>
                  </a:moveTo>
                  <a:cubicBezTo>
                    <a:pt x="0" y="263"/>
                    <a:pt x="25" y="150"/>
                    <a:pt x="88" y="88"/>
                  </a:cubicBezTo>
                  <a:cubicBezTo>
                    <a:pt x="163" y="25"/>
                    <a:pt x="250" y="0"/>
                    <a:pt x="338" y="13"/>
                  </a:cubicBezTo>
                  <a:cubicBezTo>
                    <a:pt x="375" y="13"/>
                    <a:pt x="400" y="25"/>
                    <a:pt x="425" y="50"/>
                  </a:cubicBezTo>
                  <a:cubicBezTo>
                    <a:pt x="450" y="88"/>
                    <a:pt x="463" y="125"/>
                    <a:pt x="463" y="163"/>
                  </a:cubicBezTo>
                  <a:cubicBezTo>
                    <a:pt x="488" y="288"/>
                    <a:pt x="425" y="413"/>
                    <a:pt x="300" y="463"/>
                  </a:cubicBezTo>
                  <a:cubicBezTo>
                    <a:pt x="175" y="475"/>
                    <a:pt x="50" y="375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>
              <a:extLst>
                <a:ext uri="{FF2B5EF4-FFF2-40B4-BE49-F238E27FC236}">
                  <a16:creationId xmlns:a16="http://schemas.microsoft.com/office/drawing/2014/main" id="{6DF86EC5-269D-4193-39CC-642921EE36A6}"/>
                </a:ext>
              </a:extLst>
            </p:cNvPr>
            <p:cNvSpPr/>
            <p:nvPr/>
          </p:nvSpPr>
          <p:spPr>
            <a:xfrm>
              <a:off x="827325" y="2698925"/>
              <a:ext cx="17225" cy="22200"/>
            </a:xfrm>
            <a:custGeom>
              <a:avLst/>
              <a:gdLst/>
              <a:ahLst/>
              <a:cxnLst/>
              <a:rect l="l" t="t" r="r" b="b"/>
              <a:pathLst>
                <a:path w="689" h="888" extrusionOk="0">
                  <a:moveTo>
                    <a:pt x="213" y="588"/>
                  </a:moveTo>
                  <a:cubicBezTo>
                    <a:pt x="251" y="300"/>
                    <a:pt x="313" y="250"/>
                    <a:pt x="426" y="425"/>
                  </a:cubicBezTo>
                  <a:cubicBezTo>
                    <a:pt x="601" y="575"/>
                    <a:pt x="526" y="588"/>
                    <a:pt x="201" y="475"/>
                  </a:cubicBezTo>
                  <a:cubicBezTo>
                    <a:pt x="201" y="438"/>
                    <a:pt x="126" y="450"/>
                    <a:pt x="126" y="488"/>
                  </a:cubicBezTo>
                  <a:cubicBezTo>
                    <a:pt x="126" y="888"/>
                    <a:pt x="688" y="800"/>
                    <a:pt x="626" y="400"/>
                  </a:cubicBezTo>
                  <a:cubicBezTo>
                    <a:pt x="576" y="0"/>
                    <a:pt x="1" y="238"/>
                    <a:pt x="101" y="613"/>
                  </a:cubicBezTo>
                  <a:cubicBezTo>
                    <a:pt x="113" y="700"/>
                    <a:pt x="238" y="663"/>
                    <a:pt x="213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>
              <a:extLst>
                <a:ext uri="{FF2B5EF4-FFF2-40B4-BE49-F238E27FC236}">
                  <a16:creationId xmlns:a16="http://schemas.microsoft.com/office/drawing/2014/main" id="{B2D048F1-4E88-C383-B6B3-D8251C7D9649}"/>
                </a:ext>
              </a:extLst>
            </p:cNvPr>
            <p:cNvSpPr/>
            <p:nvPr/>
          </p:nvSpPr>
          <p:spPr>
            <a:xfrm>
              <a:off x="662375" y="24764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88"/>
                  </a:moveTo>
                  <a:lnTo>
                    <a:pt x="88" y="88"/>
                  </a:lnTo>
                  <a:cubicBezTo>
                    <a:pt x="126" y="88"/>
                    <a:pt x="126" y="38"/>
                    <a:pt x="88" y="26"/>
                  </a:cubicBezTo>
                  <a:lnTo>
                    <a:pt x="63" y="26"/>
                  </a:lnTo>
                  <a:cubicBezTo>
                    <a:pt x="1" y="1"/>
                    <a:pt x="1" y="126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>
              <a:extLst>
                <a:ext uri="{FF2B5EF4-FFF2-40B4-BE49-F238E27FC236}">
                  <a16:creationId xmlns:a16="http://schemas.microsoft.com/office/drawing/2014/main" id="{31B7CD17-37B8-5A70-CD5B-07031594A919}"/>
                </a:ext>
              </a:extLst>
            </p:cNvPr>
            <p:cNvSpPr/>
            <p:nvPr/>
          </p:nvSpPr>
          <p:spPr>
            <a:xfrm>
              <a:off x="705800" y="23468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8" y="1550"/>
                  </a:moveTo>
                  <a:cubicBezTo>
                    <a:pt x="388" y="1463"/>
                    <a:pt x="276" y="1025"/>
                    <a:pt x="226" y="800"/>
                  </a:cubicBezTo>
                  <a:cubicBezTo>
                    <a:pt x="188" y="563"/>
                    <a:pt x="201" y="313"/>
                    <a:pt x="238" y="63"/>
                  </a:cubicBezTo>
                  <a:cubicBezTo>
                    <a:pt x="238" y="13"/>
                    <a:pt x="163" y="1"/>
                    <a:pt x="138" y="51"/>
                  </a:cubicBezTo>
                  <a:cubicBezTo>
                    <a:pt x="1" y="513"/>
                    <a:pt x="76" y="1463"/>
                    <a:pt x="613" y="1663"/>
                  </a:cubicBezTo>
                  <a:cubicBezTo>
                    <a:pt x="675" y="1688"/>
                    <a:pt x="700" y="1575"/>
                    <a:pt x="638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>
              <a:extLst>
                <a:ext uri="{FF2B5EF4-FFF2-40B4-BE49-F238E27FC236}">
                  <a16:creationId xmlns:a16="http://schemas.microsoft.com/office/drawing/2014/main" id="{9065663A-D61C-D122-D7A6-0DEC95CD0831}"/>
                </a:ext>
              </a:extLst>
            </p:cNvPr>
            <p:cNvSpPr/>
            <p:nvPr/>
          </p:nvSpPr>
          <p:spPr>
            <a:xfrm>
              <a:off x="708300" y="23465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38" y="113"/>
                  </a:moveTo>
                  <a:cubicBezTo>
                    <a:pt x="413" y="513"/>
                    <a:pt x="600" y="1062"/>
                    <a:pt x="550" y="1600"/>
                  </a:cubicBezTo>
                  <a:cubicBezTo>
                    <a:pt x="550" y="1662"/>
                    <a:pt x="625" y="1687"/>
                    <a:pt x="638" y="1625"/>
                  </a:cubicBezTo>
                  <a:cubicBezTo>
                    <a:pt x="788" y="1125"/>
                    <a:pt x="475" y="400"/>
                    <a:pt x="113" y="50"/>
                  </a:cubicBezTo>
                  <a:cubicBezTo>
                    <a:pt x="63" y="0"/>
                    <a:pt x="1" y="63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>
              <a:extLst>
                <a:ext uri="{FF2B5EF4-FFF2-40B4-BE49-F238E27FC236}">
                  <a16:creationId xmlns:a16="http://schemas.microsoft.com/office/drawing/2014/main" id="{429F5406-446B-AAB4-278E-0865A3C805D2}"/>
                </a:ext>
              </a:extLst>
            </p:cNvPr>
            <p:cNvSpPr/>
            <p:nvPr/>
          </p:nvSpPr>
          <p:spPr>
            <a:xfrm>
              <a:off x="732050" y="241587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100" y="1275"/>
                  </a:moveTo>
                  <a:cubicBezTo>
                    <a:pt x="88" y="963"/>
                    <a:pt x="250" y="713"/>
                    <a:pt x="450" y="463"/>
                  </a:cubicBezTo>
                  <a:cubicBezTo>
                    <a:pt x="613" y="238"/>
                    <a:pt x="875" y="100"/>
                    <a:pt x="1163" y="75"/>
                  </a:cubicBezTo>
                  <a:cubicBezTo>
                    <a:pt x="1200" y="75"/>
                    <a:pt x="1200" y="0"/>
                    <a:pt x="1150" y="0"/>
                  </a:cubicBezTo>
                  <a:cubicBezTo>
                    <a:pt x="850" y="13"/>
                    <a:pt x="563" y="163"/>
                    <a:pt x="388" y="413"/>
                  </a:cubicBezTo>
                  <a:cubicBezTo>
                    <a:pt x="188" y="663"/>
                    <a:pt x="0" y="938"/>
                    <a:pt x="25" y="1275"/>
                  </a:cubicBezTo>
                  <a:cubicBezTo>
                    <a:pt x="25" y="1325"/>
                    <a:pt x="100" y="1325"/>
                    <a:pt x="100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>
              <a:extLst>
                <a:ext uri="{FF2B5EF4-FFF2-40B4-BE49-F238E27FC236}">
                  <a16:creationId xmlns:a16="http://schemas.microsoft.com/office/drawing/2014/main" id="{40BB767A-A78B-97D8-D83F-8D53F2D7CA32}"/>
                </a:ext>
              </a:extLst>
            </p:cNvPr>
            <p:cNvSpPr/>
            <p:nvPr/>
          </p:nvSpPr>
          <p:spPr>
            <a:xfrm>
              <a:off x="732675" y="2415550"/>
              <a:ext cx="29075" cy="33475"/>
            </a:xfrm>
            <a:custGeom>
              <a:avLst/>
              <a:gdLst/>
              <a:ahLst/>
              <a:cxnLst/>
              <a:rect l="l" t="t" r="r" b="b"/>
              <a:pathLst>
                <a:path w="1163" h="1339" extrusionOk="0">
                  <a:moveTo>
                    <a:pt x="1100" y="51"/>
                  </a:moveTo>
                  <a:cubicBezTo>
                    <a:pt x="1013" y="313"/>
                    <a:pt x="875" y="563"/>
                    <a:pt x="700" y="788"/>
                  </a:cubicBezTo>
                  <a:cubicBezTo>
                    <a:pt x="525" y="1013"/>
                    <a:pt x="288" y="1076"/>
                    <a:pt x="50" y="1213"/>
                  </a:cubicBezTo>
                  <a:cubicBezTo>
                    <a:pt x="0" y="1251"/>
                    <a:pt x="38" y="1338"/>
                    <a:pt x="100" y="1313"/>
                  </a:cubicBezTo>
                  <a:cubicBezTo>
                    <a:pt x="675" y="1201"/>
                    <a:pt x="1088" y="626"/>
                    <a:pt x="1163" y="63"/>
                  </a:cubicBezTo>
                  <a:cubicBezTo>
                    <a:pt x="1163" y="26"/>
                    <a:pt x="1113" y="1"/>
                    <a:pt x="110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>
              <a:extLst>
                <a:ext uri="{FF2B5EF4-FFF2-40B4-BE49-F238E27FC236}">
                  <a16:creationId xmlns:a16="http://schemas.microsoft.com/office/drawing/2014/main" id="{8AEF9979-B667-8A67-A360-64750C8C2DA0}"/>
                </a:ext>
              </a:extLst>
            </p:cNvPr>
            <p:cNvSpPr/>
            <p:nvPr/>
          </p:nvSpPr>
          <p:spPr>
            <a:xfrm>
              <a:off x="739850" y="2718600"/>
              <a:ext cx="86875" cy="38450"/>
            </a:xfrm>
            <a:custGeom>
              <a:avLst/>
              <a:gdLst/>
              <a:ahLst/>
              <a:cxnLst/>
              <a:rect l="l" t="t" r="r" b="b"/>
              <a:pathLst>
                <a:path w="3475" h="1538" extrusionOk="0">
                  <a:moveTo>
                    <a:pt x="38" y="88"/>
                  </a:moveTo>
                  <a:cubicBezTo>
                    <a:pt x="1025" y="813"/>
                    <a:pt x="2175" y="1313"/>
                    <a:pt x="3387" y="1525"/>
                  </a:cubicBezTo>
                  <a:cubicBezTo>
                    <a:pt x="3450" y="1538"/>
                    <a:pt x="3475" y="1450"/>
                    <a:pt x="3412" y="1438"/>
                  </a:cubicBezTo>
                  <a:cubicBezTo>
                    <a:pt x="2213" y="1213"/>
                    <a:pt x="1075" y="738"/>
                    <a:pt x="76" y="26"/>
                  </a:cubicBezTo>
                  <a:cubicBezTo>
                    <a:pt x="38" y="1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>
              <a:extLst>
                <a:ext uri="{FF2B5EF4-FFF2-40B4-BE49-F238E27FC236}">
                  <a16:creationId xmlns:a16="http://schemas.microsoft.com/office/drawing/2014/main" id="{30C0CA41-4927-27AE-84DD-FA8DE775F6C6}"/>
                </a:ext>
              </a:extLst>
            </p:cNvPr>
            <p:cNvSpPr/>
            <p:nvPr/>
          </p:nvSpPr>
          <p:spPr>
            <a:xfrm>
              <a:off x="824200" y="2749525"/>
              <a:ext cx="16600" cy="17850"/>
            </a:xfrm>
            <a:custGeom>
              <a:avLst/>
              <a:gdLst/>
              <a:ahLst/>
              <a:cxnLst/>
              <a:rect l="l" t="t" r="r" b="b"/>
              <a:pathLst>
                <a:path w="664" h="714" extrusionOk="0">
                  <a:moveTo>
                    <a:pt x="151" y="251"/>
                  </a:moveTo>
                  <a:cubicBezTo>
                    <a:pt x="176" y="351"/>
                    <a:pt x="188" y="363"/>
                    <a:pt x="176" y="288"/>
                  </a:cubicBezTo>
                  <a:cubicBezTo>
                    <a:pt x="163" y="251"/>
                    <a:pt x="163" y="213"/>
                    <a:pt x="176" y="176"/>
                  </a:cubicBezTo>
                  <a:cubicBezTo>
                    <a:pt x="176" y="138"/>
                    <a:pt x="113" y="113"/>
                    <a:pt x="101" y="151"/>
                  </a:cubicBezTo>
                  <a:cubicBezTo>
                    <a:pt x="1" y="376"/>
                    <a:pt x="238" y="713"/>
                    <a:pt x="451" y="463"/>
                  </a:cubicBezTo>
                  <a:cubicBezTo>
                    <a:pt x="663" y="213"/>
                    <a:pt x="288" y="1"/>
                    <a:pt x="88" y="176"/>
                  </a:cubicBezTo>
                  <a:cubicBezTo>
                    <a:pt x="38" y="213"/>
                    <a:pt x="101" y="276"/>
                    <a:pt x="151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>
              <a:extLst>
                <a:ext uri="{FF2B5EF4-FFF2-40B4-BE49-F238E27FC236}">
                  <a16:creationId xmlns:a16="http://schemas.microsoft.com/office/drawing/2014/main" id="{70DC90E2-6D31-75FE-47B1-053BE612DF4E}"/>
                </a:ext>
              </a:extLst>
            </p:cNvPr>
            <p:cNvSpPr/>
            <p:nvPr/>
          </p:nvSpPr>
          <p:spPr>
            <a:xfrm>
              <a:off x="728300" y="2681125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1087"/>
                  </a:moveTo>
                  <a:cubicBezTo>
                    <a:pt x="1163" y="1225"/>
                    <a:pt x="2537" y="1000"/>
                    <a:pt x="3262" y="75"/>
                  </a:cubicBezTo>
                  <a:cubicBezTo>
                    <a:pt x="3287" y="38"/>
                    <a:pt x="3250" y="0"/>
                    <a:pt x="3225" y="25"/>
                  </a:cubicBezTo>
                  <a:cubicBezTo>
                    <a:pt x="2287" y="812"/>
                    <a:pt x="1288" y="1137"/>
                    <a:pt x="63" y="1000"/>
                  </a:cubicBezTo>
                  <a:cubicBezTo>
                    <a:pt x="0" y="987"/>
                    <a:pt x="0" y="1087"/>
                    <a:pt x="63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>
              <a:extLst>
                <a:ext uri="{FF2B5EF4-FFF2-40B4-BE49-F238E27FC236}">
                  <a16:creationId xmlns:a16="http://schemas.microsoft.com/office/drawing/2014/main" id="{F8EB82D1-B048-5BC4-C630-EE000491716B}"/>
                </a:ext>
              </a:extLst>
            </p:cNvPr>
            <p:cNvSpPr/>
            <p:nvPr/>
          </p:nvSpPr>
          <p:spPr>
            <a:xfrm>
              <a:off x="805150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100"/>
                  </a:moveTo>
                  <a:cubicBezTo>
                    <a:pt x="250" y="188"/>
                    <a:pt x="275" y="213"/>
                    <a:pt x="325" y="150"/>
                  </a:cubicBezTo>
                  <a:cubicBezTo>
                    <a:pt x="363" y="138"/>
                    <a:pt x="350" y="88"/>
                    <a:pt x="313" y="88"/>
                  </a:cubicBezTo>
                  <a:cubicBezTo>
                    <a:pt x="26" y="88"/>
                    <a:pt x="1" y="513"/>
                    <a:pt x="288" y="488"/>
                  </a:cubicBezTo>
                  <a:cubicBezTo>
                    <a:pt x="600" y="450"/>
                    <a:pt x="550" y="0"/>
                    <a:pt x="250" y="25"/>
                  </a:cubicBezTo>
                  <a:cubicBezTo>
                    <a:pt x="213" y="25"/>
                    <a:pt x="213" y="100"/>
                    <a:pt x="2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>
              <a:extLst>
                <a:ext uri="{FF2B5EF4-FFF2-40B4-BE49-F238E27FC236}">
                  <a16:creationId xmlns:a16="http://schemas.microsoft.com/office/drawing/2014/main" id="{54CDD1CB-00F8-AA9F-6EA4-BDD7984CDFD1}"/>
                </a:ext>
              </a:extLst>
            </p:cNvPr>
            <p:cNvSpPr/>
            <p:nvPr/>
          </p:nvSpPr>
          <p:spPr>
            <a:xfrm>
              <a:off x="644875" y="2270600"/>
              <a:ext cx="60325" cy="237450"/>
            </a:xfrm>
            <a:custGeom>
              <a:avLst/>
              <a:gdLst/>
              <a:ahLst/>
              <a:cxnLst/>
              <a:rect l="l" t="t" r="r" b="b"/>
              <a:pathLst>
                <a:path w="2413" h="9498" extrusionOk="0">
                  <a:moveTo>
                    <a:pt x="76" y="9473"/>
                  </a:moveTo>
                  <a:cubicBezTo>
                    <a:pt x="776" y="7698"/>
                    <a:pt x="1488" y="6374"/>
                    <a:pt x="1675" y="4462"/>
                  </a:cubicBezTo>
                  <a:cubicBezTo>
                    <a:pt x="1838" y="2737"/>
                    <a:pt x="1438" y="1488"/>
                    <a:pt x="488" y="63"/>
                  </a:cubicBezTo>
                  <a:cubicBezTo>
                    <a:pt x="451" y="0"/>
                    <a:pt x="338" y="63"/>
                    <a:pt x="388" y="125"/>
                  </a:cubicBezTo>
                  <a:cubicBezTo>
                    <a:pt x="2413" y="3450"/>
                    <a:pt x="1275" y="6124"/>
                    <a:pt x="26" y="9448"/>
                  </a:cubicBezTo>
                  <a:cubicBezTo>
                    <a:pt x="1" y="9485"/>
                    <a:pt x="63" y="9498"/>
                    <a:pt x="76" y="94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>
              <a:extLst>
                <a:ext uri="{FF2B5EF4-FFF2-40B4-BE49-F238E27FC236}">
                  <a16:creationId xmlns:a16="http://schemas.microsoft.com/office/drawing/2014/main" id="{EB304D7E-DCE3-6BF5-6937-CA7CDDC63433}"/>
                </a:ext>
              </a:extLst>
            </p:cNvPr>
            <p:cNvSpPr/>
            <p:nvPr/>
          </p:nvSpPr>
          <p:spPr>
            <a:xfrm>
              <a:off x="699875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75" y="1238"/>
                  </a:moveTo>
                  <a:cubicBezTo>
                    <a:pt x="163" y="813"/>
                    <a:pt x="363" y="425"/>
                    <a:pt x="775" y="238"/>
                  </a:cubicBezTo>
                  <a:cubicBezTo>
                    <a:pt x="1262" y="25"/>
                    <a:pt x="1850" y="288"/>
                    <a:pt x="1862" y="863"/>
                  </a:cubicBezTo>
                  <a:cubicBezTo>
                    <a:pt x="1862" y="938"/>
                    <a:pt x="1975" y="938"/>
                    <a:pt x="1975" y="863"/>
                  </a:cubicBezTo>
                  <a:cubicBezTo>
                    <a:pt x="1975" y="375"/>
                    <a:pt x="1550" y="0"/>
                    <a:pt x="1062" y="50"/>
                  </a:cubicBezTo>
                  <a:cubicBezTo>
                    <a:pt x="450" y="113"/>
                    <a:pt x="100" y="663"/>
                    <a:pt x="13" y="1213"/>
                  </a:cubicBezTo>
                  <a:cubicBezTo>
                    <a:pt x="0" y="1250"/>
                    <a:pt x="63" y="1275"/>
                    <a:pt x="75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>
              <a:extLst>
                <a:ext uri="{FF2B5EF4-FFF2-40B4-BE49-F238E27FC236}">
                  <a16:creationId xmlns:a16="http://schemas.microsoft.com/office/drawing/2014/main" id="{645EF575-BB97-C6EA-45B7-3ED9052CAC6C}"/>
                </a:ext>
              </a:extLst>
            </p:cNvPr>
            <p:cNvSpPr/>
            <p:nvPr/>
          </p:nvSpPr>
          <p:spPr>
            <a:xfrm>
              <a:off x="674550" y="2510225"/>
              <a:ext cx="31600" cy="62500"/>
            </a:xfrm>
            <a:custGeom>
              <a:avLst/>
              <a:gdLst/>
              <a:ahLst/>
              <a:cxnLst/>
              <a:rect l="l" t="t" r="r" b="b"/>
              <a:pathLst>
                <a:path w="1264" h="2500" extrusionOk="0">
                  <a:moveTo>
                    <a:pt x="651" y="50"/>
                  </a:moveTo>
                  <a:cubicBezTo>
                    <a:pt x="638" y="350"/>
                    <a:pt x="701" y="650"/>
                    <a:pt x="838" y="925"/>
                  </a:cubicBezTo>
                  <a:cubicBezTo>
                    <a:pt x="1138" y="1625"/>
                    <a:pt x="838" y="2312"/>
                    <a:pt x="38" y="2412"/>
                  </a:cubicBezTo>
                  <a:cubicBezTo>
                    <a:pt x="1" y="2412"/>
                    <a:pt x="13" y="2487"/>
                    <a:pt x="51" y="2487"/>
                  </a:cubicBezTo>
                  <a:cubicBezTo>
                    <a:pt x="488" y="2500"/>
                    <a:pt x="888" y="2225"/>
                    <a:pt x="1038" y="1812"/>
                  </a:cubicBezTo>
                  <a:cubicBezTo>
                    <a:pt x="1263" y="1175"/>
                    <a:pt x="713" y="675"/>
                    <a:pt x="726" y="50"/>
                  </a:cubicBezTo>
                  <a:cubicBezTo>
                    <a:pt x="726" y="0"/>
                    <a:pt x="651" y="0"/>
                    <a:pt x="651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>
              <a:extLst>
                <a:ext uri="{FF2B5EF4-FFF2-40B4-BE49-F238E27FC236}">
                  <a16:creationId xmlns:a16="http://schemas.microsoft.com/office/drawing/2014/main" id="{34085052-DE38-D382-E00F-DF306A3E0AA8}"/>
                </a:ext>
              </a:extLst>
            </p:cNvPr>
            <p:cNvSpPr/>
            <p:nvPr/>
          </p:nvSpPr>
          <p:spPr>
            <a:xfrm>
              <a:off x="658950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00" y="1050"/>
                  </a:moveTo>
                  <a:cubicBezTo>
                    <a:pt x="288" y="1225"/>
                    <a:pt x="38" y="387"/>
                    <a:pt x="300" y="63"/>
                  </a:cubicBezTo>
                  <a:cubicBezTo>
                    <a:pt x="313" y="25"/>
                    <a:pt x="275" y="0"/>
                    <a:pt x="250" y="13"/>
                  </a:cubicBezTo>
                  <a:cubicBezTo>
                    <a:pt x="0" y="163"/>
                    <a:pt x="75" y="550"/>
                    <a:pt x="163" y="775"/>
                  </a:cubicBezTo>
                  <a:cubicBezTo>
                    <a:pt x="275" y="1062"/>
                    <a:pt x="525" y="1225"/>
                    <a:pt x="825" y="1112"/>
                  </a:cubicBezTo>
                  <a:cubicBezTo>
                    <a:pt x="862" y="1100"/>
                    <a:pt x="850" y="1025"/>
                    <a:pt x="800" y="1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>
              <a:extLst>
                <a:ext uri="{FF2B5EF4-FFF2-40B4-BE49-F238E27FC236}">
                  <a16:creationId xmlns:a16="http://schemas.microsoft.com/office/drawing/2014/main" id="{62F601D7-BB7F-6728-A4BD-D1879E848C1A}"/>
                </a:ext>
              </a:extLst>
            </p:cNvPr>
            <p:cNvSpPr/>
            <p:nvPr/>
          </p:nvSpPr>
          <p:spPr>
            <a:xfrm>
              <a:off x="761725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50" y="88"/>
                  </a:moveTo>
                  <a:cubicBezTo>
                    <a:pt x="988" y="900"/>
                    <a:pt x="2062" y="1787"/>
                    <a:pt x="1875" y="3174"/>
                  </a:cubicBezTo>
                  <a:cubicBezTo>
                    <a:pt x="1875" y="3224"/>
                    <a:pt x="1950" y="3249"/>
                    <a:pt x="1962" y="3199"/>
                  </a:cubicBezTo>
                  <a:cubicBezTo>
                    <a:pt x="2262" y="1800"/>
                    <a:pt x="1050" y="825"/>
                    <a:pt x="88" y="38"/>
                  </a:cubicBezTo>
                  <a:cubicBezTo>
                    <a:pt x="50" y="0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>
              <a:extLst>
                <a:ext uri="{FF2B5EF4-FFF2-40B4-BE49-F238E27FC236}">
                  <a16:creationId xmlns:a16="http://schemas.microsoft.com/office/drawing/2014/main" id="{E17FF78D-230D-8409-8DFA-9585A1954B56}"/>
                </a:ext>
              </a:extLst>
            </p:cNvPr>
            <p:cNvSpPr/>
            <p:nvPr/>
          </p:nvSpPr>
          <p:spPr>
            <a:xfrm>
              <a:off x="710500" y="25536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25" y="63"/>
                  </a:moveTo>
                  <a:cubicBezTo>
                    <a:pt x="0" y="288"/>
                    <a:pt x="50" y="513"/>
                    <a:pt x="162" y="713"/>
                  </a:cubicBezTo>
                  <a:cubicBezTo>
                    <a:pt x="237" y="900"/>
                    <a:pt x="362" y="1075"/>
                    <a:pt x="525" y="1213"/>
                  </a:cubicBezTo>
                  <a:cubicBezTo>
                    <a:pt x="575" y="1238"/>
                    <a:pt x="612" y="1175"/>
                    <a:pt x="587" y="1138"/>
                  </a:cubicBezTo>
                  <a:cubicBezTo>
                    <a:pt x="300" y="850"/>
                    <a:pt x="125" y="463"/>
                    <a:pt x="113" y="63"/>
                  </a:cubicBezTo>
                  <a:cubicBezTo>
                    <a:pt x="113" y="0"/>
                    <a:pt x="25" y="0"/>
                    <a:pt x="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>
              <a:extLst>
                <a:ext uri="{FF2B5EF4-FFF2-40B4-BE49-F238E27FC236}">
                  <a16:creationId xmlns:a16="http://schemas.microsoft.com/office/drawing/2014/main" id="{5DEED200-564C-3E2E-9EAA-DED403FF071B}"/>
                </a:ext>
              </a:extLst>
            </p:cNvPr>
            <p:cNvSpPr/>
            <p:nvPr/>
          </p:nvSpPr>
          <p:spPr>
            <a:xfrm>
              <a:off x="7101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638" y="1325"/>
                  </a:moveTo>
                  <a:cubicBezTo>
                    <a:pt x="875" y="838"/>
                    <a:pt x="575" y="225"/>
                    <a:pt x="101" y="25"/>
                  </a:cubicBezTo>
                  <a:cubicBezTo>
                    <a:pt x="38" y="0"/>
                    <a:pt x="1" y="100"/>
                    <a:pt x="51" y="125"/>
                  </a:cubicBezTo>
                  <a:cubicBezTo>
                    <a:pt x="475" y="313"/>
                    <a:pt x="763" y="825"/>
                    <a:pt x="550" y="1275"/>
                  </a:cubicBezTo>
                  <a:cubicBezTo>
                    <a:pt x="525" y="1325"/>
                    <a:pt x="613" y="1375"/>
                    <a:pt x="638" y="1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>
              <a:extLst>
                <a:ext uri="{FF2B5EF4-FFF2-40B4-BE49-F238E27FC236}">
                  <a16:creationId xmlns:a16="http://schemas.microsoft.com/office/drawing/2014/main" id="{EB48FD83-ED66-CAD5-4A35-3F07D6FBEE8C}"/>
                </a:ext>
              </a:extLst>
            </p:cNvPr>
            <p:cNvSpPr/>
            <p:nvPr/>
          </p:nvSpPr>
          <p:spPr>
            <a:xfrm>
              <a:off x="669550" y="2216250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651" y="5211"/>
                  </a:moveTo>
                  <a:cubicBezTo>
                    <a:pt x="363" y="3674"/>
                    <a:pt x="51" y="375"/>
                    <a:pt x="2338" y="75"/>
                  </a:cubicBezTo>
                  <a:cubicBezTo>
                    <a:pt x="2388" y="75"/>
                    <a:pt x="2388" y="0"/>
                    <a:pt x="2338" y="0"/>
                  </a:cubicBezTo>
                  <a:cubicBezTo>
                    <a:pt x="1" y="212"/>
                    <a:pt x="263" y="3649"/>
                    <a:pt x="576" y="5236"/>
                  </a:cubicBezTo>
                  <a:cubicBezTo>
                    <a:pt x="588" y="5286"/>
                    <a:pt x="663" y="5261"/>
                    <a:pt x="651" y="5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>
              <a:extLst>
                <a:ext uri="{FF2B5EF4-FFF2-40B4-BE49-F238E27FC236}">
                  <a16:creationId xmlns:a16="http://schemas.microsoft.com/office/drawing/2014/main" id="{4F379FDE-9176-3642-6B4A-9C340753B16C}"/>
                </a:ext>
              </a:extLst>
            </p:cNvPr>
            <p:cNvSpPr/>
            <p:nvPr/>
          </p:nvSpPr>
          <p:spPr>
            <a:xfrm>
              <a:off x="701750" y="2223100"/>
              <a:ext cx="65000" cy="61275"/>
            </a:xfrm>
            <a:custGeom>
              <a:avLst/>
              <a:gdLst/>
              <a:ahLst/>
              <a:cxnLst/>
              <a:rect l="l" t="t" r="r" b="b"/>
              <a:pathLst>
                <a:path w="2600" h="2451" extrusionOk="0">
                  <a:moveTo>
                    <a:pt x="75" y="976"/>
                  </a:moveTo>
                  <a:cubicBezTo>
                    <a:pt x="400" y="351"/>
                    <a:pt x="1162" y="88"/>
                    <a:pt x="1762" y="513"/>
                  </a:cubicBezTo>
                  <a:cubicBezTo>
                    <a:pt x="2300" y="888"/>
                    <a:pt x="2474" y="1863"/>
                    <a:pt x="1950" y="2325"/>
                  </a:cubicBezTo>
                  <a:cubicBezTo>
                    <a:pt x="1900" y="2375"/>
                    <a:pt x="1975" y="2450"/>
                    <a:pt x="2025" y="2400"/>
                  </a:cubicBezTo>
                  <a:cubicBezTo>
                    <a:pt x="2599" y="1913"/>
                    <a:pt x="2412" y="838"/>
                    <a:pt x="1825" y="438"/>
                  </a:cubicBezTo>
                  <a:cubicBezTo>
                    <a:pt x="1187" y="1"/>
                    <a:pt x="325" y="251"/>
                    <a:pt x="13" y="938"/>
                  </a:cubicBezTo>
                  <a:cubicBezTo>
                    <a:pt x="0" y="976"/>
                    <a:pt x="50" y="1013"/>
                    <a:pt x="7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>
              <a:extLst>
                <a:ext uri="{FF2B5EF4-FFF2-40B4-BE49-F238E27FC236}">
                  <a16:creationId xmlns:a16="http://schemas.microsoft.com/office/drawing/2014/main" id="{55CE44EC-81F0-BABE-12B2-8F0B8AC97188}"/>
                </a:ext>
              </a:extLst>
            </p:cNvPr>
            <p:cNvSpPr/>
            <p:nvPr/>
          </p:nvSpPr>
          <p:spPr>
            <a:xfrm>
              <a:off x="709550" y="2258100"/>
              <a:ext cx="46900" cy="35950"/>
            </a:xfrm>
            <a:custGeom>
              <a:avLst/>
              <a:gdLst/>
              <a:ahLst/>
              <a:cxnLst/>
              <a:rect l="l" t="t" r="r" b="b"/>
              <a:pathLst>
                <a:path w="1876" h="1438" extrusionOk="0">
                  <a:moveTo>
                    <a:pt x="1788" y="713"/>
                  </a:moveTo>
                  <a:cubicBezTo>
                    <a:pt x="1600" y="1125"/>
                    <a:pt x="1138" y="1313"/>
                    <a:pt x="725" y="1150"/>
                  </a:cubicBezTo>
                  <a:cubicBezTo>
                    <a:pt x="288" y="963"/>
                    <a:pt x="163" y="513"/>
                    <a:pt x="288" y="88"/>
                  </a:cubicBezTo>
                  <a:cubicBezTo>
                    <a:pt x="300" y="38"/>
                    <a:pt x="225" y="1"/>
                    <a:pt x="213" y="51"/>
                  </a:cubicBezTo>
                  <a:cubicBezTo>
                    <a:pt x="1" y="513"/>
                    <a:pt x="213" y="1050"/>
                    <a:pt x="675" y="1250"/>
                  </a:cubicBezTo>
                  <a:cubicBezTo>
                    <a:pt x="1138" y="1438"/>
                    <a:pt x="1675" y="1225"/>
                    <a:pt x="1850" y="750"/>
                  </a:cubicBezTo>
                  <a:cubicBezTo>
                    <a:pt x="1875" y="713"/>
                    <a:pt x="1813" y="675"/>
                    <a:pt x="1800" y="7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>
              <a:extLst>
                <a:ext uri="{FF2B5EF4-FFF2-40B4-BE49-F238E27FC236}">
                  <a16:creationId xmlns:a16="http://schemas.microsoft.com/office/drawing/2014/main" id="{83E35041-4E30-0C24-A4C6-23C1890F454A}"/>
                </a:ext>
              </a:extLst>
            </p:cNvPr>
            <p:cNvSpPr/>
            <p:nvPr/>
          </p:nvSpPr>
          <p:spPr>
            <a:xfrm>
              <a:off x="713300" y="2246550"/>
              <a:ext cx="30950" cy="17500"/>
            </a:xfrm>
            <a:custGeom>
              <a:avLst/>
              <a:gdLst/>
              <a:ahLst/>
              <a:cxnLst/>
              <a:rect l="l" t="t" r="r" b="b"/>
              <a:pathLst>
                <a:path w="1238" h="700" extrusionOk="0">
                  <a:moveTo>
                    <a:pt x="100" y="650"/>
                  </a:moveTo>
                  <a:cubicBezTo>
                    <a:pt x="75" y="63"/>
                    <a:pt x="1213" y="0"/>
                    <a:pt x="1025" y="613"/>
                  </a:cubicBezTo>
                  <a:cubicBezTo>
                    <a:pt x="1013" y="675"/>
                    <a:pt x="1100" y="688"/>
                    <a:pt x="1113" y="638"/>
                  </a:cubicBezTo>
                  <a:cubicBezTo>
                    <a:pt x="1238" y="350"/>
                    <a:pt x="975" y="75"/>
                    <a:pt x="688" y="75"/>
                  </a:cubicBezTo>
                  <a:cubicBezTo>
                    <a:pt x="388" y="75"/>
                    <a:pt x="1" y="313"/>
                    <a:pt x="26" y="650"/>
                  </a:cubicBezTo>
                  <a:cubicBezTo>
                    <a:pt x="26" y="700"/>
                    <a:pt x="113" y="700"/>
                    <a:pt x="10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>
              <a:extLst>
                <a:ext uri="{FF2B5EF4-FFF2-40B4-BE49-F238E27FC236}">
                  <a16:creationId xmlns:a16="http://schemas.microsoft.com/office/drawing/2014/main" id="{43A6471E-1A3A-9865-E57B-2F6B82721B40}"/>
                </a:ext>
              </a:extLst>
            </p:cNvPr>
            <p:cNvSpPr/>
            <p:nvPr/>
          </p:nvSpPr>
          <p:spPr>
            <a:xfrm>
              <a:off x="703000" y="2492725"/>
              <a:ext cx="71550" cy="55325"/>
            </a:xfrm>
            <a:custGeom>
              <a:avLst/>
              <a:gdLst/>
              <a:ahLst/>
              <a:cxnLst/>
              <a:rect l="l" t="t" r="r" b="b"/>
              <a:pathLst>
                <a:path w="2862" h="2213" extrusionOk="0">
                  <a:moveTo>
                    <a:pt x="50" y="1838"/>
                  </a:moveTo>
                  <a:cubicBezTo>
                    <a:pt x="1312" y="2213"/>
                    <a:pt x="2749" y="1438"/>
                    <a:pt x="2862" y="38"/>
                  </a:cubicBezTo>
                  <a:cubicBezTo>
                    <a:pt x="2862" y="13"/>
                    <a:pt x="2812" y="1"/>
                    <a:pt x="2799" y="38"/>
                  </a:cubicBezTo>
                  <a:cubicBezTo>
                    <a:pt x="2474" y="1300"/>
                    <a:pt x="1400" y="2113"/>
                    <a:pt x="75" y="1763"/>
                  </a:cubicBezTo>
                  <a:cubicBezTo>
                    <a:pt x="25" y="1750"/>
                    <a:pt x="0" y="1825"/>
                    <a:pt x="50" y="1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>
              <a:extLst>
                <a:ext uri="{FF2B5EF4-FFF2-40B4-BE49-F238E27FC236}">
                  <a16:creationId xmlns:a16="http://schemas.microsoft.com/office/drawing/2014/main" id="{8699475E-9732-9791-5106-BD10064B73F4}"/>
                </a:ext>
              </a:extLst>
            </p:cNvPr>
            <p:cNvSpPr/>
            <p:nvPr/>
          </p:nvSpPr>
          <p:spPr>
            <a:xfrm>
              <a:off x="779850" y="2847325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63" y="113"/>
                  </a:moveTo>
                  <a:cubicBezTo>
                    <a:pt x="288" y="263"/>
                    <a:pt x="450" y="488"/>
                    <a:pt x="513" y="750"/>
                  </a:cubicBezTo>
                  <a:cubicBezTo>
                    <a:pt x="525" y="800"/>
                    <a:pt x="613" y="800"/>
                    <a:pt x="613" y="738"/>
                  </a:cubicBezTo>
                  <a:cubicBezTo>
                    <a:pt x="575" y="438"/>
                    <a:pt x="388" y="163"/>
                    <a:pt x="113" y="25"/>
                  </a:cubicBezTo>
                  <a:cubicBezTo>
                    <a:pt x="50" y="0"/>
                    <a:pt x="0" y="88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>
              <a:extLst>
                <a:ext uri="{FF2B5EF4-FFF2-40B4-BE49-F238E27FC236}">
                  <a16:creationId xmlns:a16="http://schemas.microsoft.com/office/drawing/2014/main" id="{CB5C29AD-2237-A5CA-369E-213214014C33}"/>
                </a:ext>
              </a:extLst>
            </p:cNvPr>
            <p:cNvSpPr/>
            <p:nvPr/>
          </p:nvSpPr>
          <p:spPr>
            <a:xfrm>
              <a:off x="792975" y="2850750"/>
              <a:ext cx="5950" cy="16900"/>
            </a:xfrm>
            <a:custGeom>
              <a:avLst/>
              <a:gdLst/>
              <a:ahLst/>
              <a:cxnLst/>
              <a:rect l="l" t="t" r="r" b="b"/>
              <a:pathLst>
                <a:path w="238" h="676" extrusionOk="0">
                  <a:moveTo>
                    <a:pt x="125" y="613"/>
                  </a:moveTo>
                  <a:cubicBezTo>
                    <a:pt x="200" y="451"/>
                    <a:pt x="238" y="251"/>
                    <a:pt x="200" y="76"/>
                  </a:cubicBezTo>
                  <a:cubicBezTo>
                    <a:pt x="188" y="1"/>
                    <a:pt x="100" y="26"/>
                    <a:pt x="88" y="88"/>
                  </a:cubicBezTo>
                  <a:cubicBezTo>
                    <a:pt x="100" y="251"/>
                    <a:pt x="63" y="426"/>
                    <a:pt x="13" y="588"/>
                  </a:cubicBezTo>
                  <a:cubicBezTo>
                    <a:pt x="0" y="651"/>
                    <a:pt x="100" y="676"/>
                    <a:pt x="125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>
              <a:extLst>
                <a:ext uri="{FF2B5EF4-FFF2-40B4-BE49-F238E27FC236}">
                  <a16:creationId xmlns:a16="http://schemas.microsoft.com/office/drawing/2014/main" id="{EC500BDF-AE28-1C6E-8220-2AA5E4D7F932}"/>
                </a:ext>
              </a:extLst>
            </p:cNvPr>
            <p:cNvSpPr/>
            <p:nvPr/>
          </p:nvSpPr>
          <p:spPr>
            <a:xfrm>
              <a:off x="775150" y="2839500"/>
              <a:ext cx="7525" cy="9400"/>
            </a:xfrm>
            <a:custGeom>
              <a:avLst/>
              <a:gdLst/>
              <a:ahLst/>
              <a:cxnLst/>
              <a:rect l="l" t="t" r="r" b="b"/>
              <a:pathLst>
                <a:path w="301" h="376" extrusionOk="0">
                  <a:moveTo>
                    <a:pt x="226" y="276"/>
                  </a:moveTo>
                  <a:cubicBezTo>
                    <a:pt x="201" y="213"/>
                    <a:pt x="213" y="151"/>
                    <a:pt x="263" y="113"/>
                  </a:cubicBezTo>
                  <a:cubicBezTo>
                    <a:pt x="301" y="76"/>
                    <a:pt x="263" y="1"/>
                    <a:pt x="213" y="26"/>
                  </a:cubicBezTo>
                  <a:cubicBezTo>
                    <a:pt x="76" y="76"/>
                    <a:pt x="1" y="263"/>
                    <a:pt x="163" y="351"/>
                  </a:cubicBezTo>
                  <a:cubicBezTo>
                    <a:pt x="213" y="376"/>
                    <a:pt x="276" y="313"/>
                    <a:pt x="226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>
              <a:extLst>
                <a:ext uri="{FF2B5EF4-FFF2-40B4-BE49-F238E27FC236}">
                  <a16:creationId xmlns:a16="http://schemas.microsoft.com/office/drawing/2014/main" id="{4D1C235B-1D9A-0A96-B41A-1831A00D5CD6}"/>
                </a:ext>
              </a:extLst>
            </p:cNvPr>
            <p:cNvSpPr/>
            <p:nvPr/>
          </p:nvSpPr>
          <p:spPr>
            <a:xfrm>
              <a:off x="780775" y="2821400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88" y="787"/>
                  </a:moveTo>
                  <a:cubicBezTo>
                    <a:pt x="338" y="625"/>
                    <a:pt x="626" y="363"/>
                    <a:pt x="563" y="50"/>
                  </a:cubicBezTo>
                  <a:cubicBezTo>
                    <a:pt x="538" y="0"/>
                    <a:pt x="488" y="0"/>
                    <a:pt x="463" y="50"/>
                  </a:cubicBezTo>
                  <a:cubicBezTo>
                    <a:pt x="413" y="313"/>
                    <a:pt x="263" y="550"/>
                    <a:pt x="38" y="712"/>
                  </a:cubicBezTo>
                  <a:cubicBezTo>
                    <a:pt x="1" y="750"/>
                    <a:pt x="51" y="812"/>
                    <a:pt x="8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>
              <a:extLst>
                <a:ext uri="{FF2B5EF4-FFF2-40B4-BE49-F238E27FC236}">
                  <a16:creationId xmlns:a16="http://schemas.microsoft.com/office/drawing/2014/main" id="{C2A7CDC7-6DDB-FD26-2BE7-792CED80681F}"/>
                </a:ext>
              </a:extLst>
            </p:cNvPr>
            <p:cNvSpPr/>
            <p:nvPr/>
          </p:nvSpPr>
          <p:spPr>
            <a:xfrm>
              <a:off x="790475" y="2821700"/>
              <a:ext cx="10325" cy="24400"/>
            </a:xfrm>
            <a:custGeom>
              <a:avLst/>
              <a:gdLst/>
              <a:ahLst/>
              <a:cxnLst/>
              <a:rect l="l" t="t" r="r" b="b"/>
              <a:pathLst>
                <a:path w="413" h="976" extrusionOk="0">
                  <a:moveTo>
                    <a:pt x="113" y="126"/>
                  </a:moveTo>
                  <a:cubicBezTo>
                    <a:pt x="288" y="363"/>
                    <a:pt x="225" y="625"/>
                    <a:pt x="50" y="838"/>
                  </a:cubicBezTo>
                  <a:cubicBezTo>
                    <a:pt x="0" y="900"/>
                    <a:pt x="75" y="975"/>
                    <a:pt x="138" y="925"/>
                  </a:cubicBezTo>
                  <a:cubicBezTo>
                    <a:pt x="375" y="700"/>
                    <a:pt x="413" y="313"/>
                    <a:pt x="200" y="51"/>
                  </a:cubicBezTo>
                  <a:cubicBezTo>
                    <a:pt x="163" y="1"/>
                    <a:pt x="75" y="76"/>
                    <a:pt x="1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>
              <a:extLst>
                <a:ext uri="{FF2B5EF4-FFF2-40B4-BE49-F238E27FC236}">
                  <a16:creationId xmlns:a16="http://schemas.microsoft.com/office/drawing/2014/main" id="{CA7261A2-85AF-4DC7-E19C-A9B139A3AFFA}"/>
                </a:ext>
              </a:extLst>
            </p:cNvPr>
            <p:cNvSpPr/>
            <p:nvPr/>
          </p:nvSpPr>
          <p:spPr>
            <a:xfrm>
              <a:off x="790150" y="2842625"/>
              <a:ext cx="8150" cy="14100"/>
            </a:xfrm>
            <a:custGeom>
              <a:avLst/>
              <a:gdLst/>
              <a:ahLst/>
              <a:cxnLst/>
              <a:rect l="l" t="t" r="r" b="b"/>
              <a:pathLst>
                <a:path w="326" h="564" extrusionOk="0">
                  <a:moveTo>
                    <a:pt x="63" y="138"/>
                  </a:moveTo>
                  <a:cubicBezTo>
                    <a:pt x="151" y="238"/>
                    <a:pt x="201" y="363"/>
                    <a:pt x="213" y="501"/>
                  </a:cubicBezTo>
                  <a:cubicBezTo>
                    <a:pt x="226" y="563"/>
                    <a:pt x="313" y="538"/>
                    <a:pt x="313" y="488"/>
                  </a:cubicBezTo>
                  <a:cubicBezTo>
                    <a:pt x="326" y="326"/>
                    <a:pt x="263" y="163"/>
                    <a:pt x="138" y="63"/>
                  </a:cubicBezTo>
                  <a:cubicBezTo>
                    <a:pt x="88" y="1"/>
                    <a:pt x="1" y="88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>
              <a:extLst>
                <a:ext uri="{FF2B5EF4-FFF2-40B4-BE49-F238E27FC236}">
                  <a16:creationId xmlns:a16="http://schemas.microsoft.com/office/drawing/2014/main" id="{C8C347FE-8E5B-592D-DF75-9DC6230E5A0D}"/>
                </a:ext>
              </a:extLst>
            </p:cNvPr>
            <p:cNvSpPr/>
            <p:nvPr/>
          </p:nvSpPr>
          <p:spPr>
            <a:xfrm>
              <a:off x="799850" y="2837000"/>
              <a:ext cx="12500" cy="14400"/>
            </a:xfrm>
            <a:custGeom>
              <a:avLst/>
              <a:gdLst/>
              <a:ahLst/>
              <a:cxnLst/>
              <a:rect l="l" t="t" r="r" b="b"/>
              <a:pathLst>
                <a:path w="500" h="576" extrusionOk="0">
                  <a:moveTo>
                    <a:pt x="25" y="288"/>
                  </a:moveTo>
                  <a:cubicBezTo>
                    <a:pt x="38" y="413"/>
                    <a:pt x="75" y="538"/>
                    <a:pt x="225" y="563"/>
                  </a:cubicBezTo>
                  <a:cubicBezTo>
                    <a:pt x="338" y="576"/>
                    <a:pt x="437" y="488"/>
                    <a:pt x="437" y="363"/>
                  </a:cubicBezTo>
                  <a:cubicBezTo>
                    <a:pt x="500" y="63"/>
                    <a:pt x="38" y="1"/>
                    <a:pt x="13" y="313"/>
                  </a:cubicBezTo>
                  <a:cubicBezTo>
                    <a:pt x="0" y="388"/>
                    <a:pt x="125" y="401"/>
                    <a:pt x="150" y="326"/>
                  </a:cubicBezTo>
                  <a:cubicBezTo>
                    <a:pt x="150" y="313"/>
                    <a:pt x="150" y="301"/>
                    <a:pt x="163" y="288"/>
                  </a:cubicBezTo>
                  <a:cubicBezTo>
                    <a:pt x="163" y="201"/>
                    <a:pt x="25" y="201"/>
                    <a:pt x="25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21536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9">
          <a:extLst>
            <a:ext uri="{FF2B5EF4-FFF2-40B4-BE49-F238E27FC236}">
              <a16:creationId xmlns:a16="http://schemas.microsoft.com/office/drawing/2014/main" id="{9C77972E-F1AB-3458-6BDD-997727057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39">
            <a:extLst>
              <a:ext uri="{FF2B5EF4-FFF2-40B4-BE49-F238E27FC236}">
                <a16:creationId xmlns:a16="http://schemas.microsoft.com/office/drawing/2014/main" id="{26141BC6-CC93-E548-DCC5-20E000ADDA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4550" y="597425"/>
            <a:ext cx="7263470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02 – Von der </a:t>
            </a:r>
            <a:r>
              <a:rPr lang="en" sz="2000" dirty="0" err="1"/>
              <a:t>Hausfrauenehe</a:t>
            </a:r>
            <a:r>
              <a:rPr lang="en" sz="2000" dirty="0"/>
              <a:t> </a:t>
            </a:r>
            <a:r>
              <a:rPr lang="en" sz="2000" dirty="0" err="1"/>
              <a:t>zur</a:t>
            </a:r>
            <a:r>
              <a:rPr lang="en" sz="2000" dirty="0"/>
              <a:t> </a:t>
            </a:r>
            <a:r>
              <a:rPr lang="en" sz="2000" dirty="0" err="1"/>
              <a:t>Gleichberechtigung</a:t>
            </a:r>
            <a:endParaRPr sz="2000" dirty="0"/>
          </a:p>
        </p:txBody>
      </p:sp>
      <p:sp>
        <p:nvSpPr>
          <p:cNvPr id="2342" name="Google Shape;2342;p39">
            <a:extLst>
              <a:ext uri="{FF2B5EF4-FFF2-40B4-BE49-F238E27FC236}">
                <a16:creationId xmlns:a16="http://schemas.microsoft.com/office/drawing/2014/main" id="{AA39DF1C-E897-C1F8-D3B2-A835C027EB44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40032" y="985224"/>
            <a:ext cx="7754931" cy="21722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Traditionelles Rollenbild in den 1950ern: Haushalt &amp; Familie im Mittelpunkt</a:t>
            </a:r>
          </a:p>
          <a:p>
            <a:pPr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Langsame Entwicklung zur rechtlichen und gesellschaftlichen Gleichstellung</a:t>
            </a:r>
          </a:p>
          <a:p>
            <a:pPr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1958: Gleichberechtigungsgesetz – wichtige Reformen im Eherecht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2CFBBBA-F18B-5D2D-F35D-90B07B81238A}"/>
              </a:ext>
            </a:extLst>
          </p:cNvPr>
          <p:cNvGrpSpPr/>
          <p:nvPr/>
        </p:nvGrpSpPr>
        <p:grpSpPr>
          <a:xfrm>
            <a:off x="772109" y="2253602"/>
            <a:ext cx="3890379" cy="2175715"/>
            <a:chOff x="-190775" y="3202248"/>
            <a:chExt cx="4759519" cy="3188667"/>
          </a:xfrm>
        </p:grpSpPr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68A7FED7-7702-6D81-A5F8-C527A48346CF}"/>
                </a:ext>
              </a:extLst>
            </p:cNvPr>
            <p:cNvSpPr txBox="1"/>
            <p:nvPr/>
          </p:nvSpPr>
          <p:spPr>
            <a:xfrm>
              <a:off x="88423" y="6054868"/>
              <a:ext cx="4201124" cy="3360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139700">
                <a:lnSpc>
                  <a:spcPct val="115000"/>
                </a:lnSpc>
                <a:buClr>
                  <a:schemeClr val="dk1"/>
                </a:buClr>
                <a:buSzPts val="1400"/>
                <a:defRPr sz="2400"/>
              </a:pPr>
              <a:r>
                <a:rPr lang="de-DE" sz="800" dirty="0">
                  <a:latin typeface="Source Sans 3"/>
                  <a:sym typeface="Source Sans 3"/>
                </a:rPr>
                <a:t>Die Mütter des Grundgesetzes: Wessel, Weber, Nadig, Selbert</a:t>
              </a:r>
              <a:r>
                <a:rPr sz="800" dirty="0">
                  <a:latin typeface="Source Sans 3"/>
                  <a:sym typeface="Source Sans 3"/>
                </a:rPr>
                <a:t>(Foto, </a:t>
              </a:r>
              <a:r>
                <a:rPr lang="de-DE" sz="800" dirty="0">
                  <a:latin typeface="Source Sans 3"/>
                  <a:sym typeface="Source Sans 3"/>
                </a:rPr>
                <a:t>1957</a:t>
              </a:r>
              <a:r>
                <a:rPr sz="800" dirty="0">
                  <a:latin typeface="Source Sans 3"/>
                  <a:sym typeface="Source Sans 3"/>
                </a:rPr>
                <a:t>)</a:t>
              </a:r>
              <a:endParaRPr sz="800" dirty="0">
                <a:latin typeface="Source Sans 3"/>
                <a:sym typeface="Source Sans 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3355203F-99D2-4FB5-FEC7-AE41C59EA6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-190775" y="3202248"/>
              <a:ext cx="4759519" cy="2850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8FCA7A2-153A-0534-47FA-12230C4FDF40}"/>
              </a:ext>
            </a:extLst>
          </p:cNvPr>
          <p:cNvGrpSpPr/>
          <p:nvPr/>
        </p:nvGrpSpPr>
        <p:grpSpPr>
          <a:xfrm>
            <a:off x="4994565" y="2147455"/>
            <a:ext cx="3240133" cy="2384214"/>
            <a:chOff x="5347840" y="4450808"/>
            <a:chExt cx="2890872" cy="2095490"/>
          </a:xfrm>
        </p:grpSpPr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F4CD424E-AB8C-CE60-0237-221F133059AA}"/>
                </a:ext>
              </a:extLst>
            </p:cNvPr>
            <p:cNvSpPr txBox="1"/>
            <p:nvPr/>
          </p:nvSpPr>
          <p:spPr>
            <a:xfrm>
              <a:off x="6145245" y="6344771"/>
              <a:ext cx="1296059" cy="2015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139700">
                <a:lnSpc>
                  <a:spcPct val="115000"/>
                </a:lnSpc>
                <a:buClr>
                  <a:schemeClr val="dk1"/>
                </a:buClr>
                <a:buSzPts val="1400"/>
                <a:defRPr sz="2400"/>
              </a:pPr>
              <a:r>
                <a:rPr lang="de-DE" sz="800" dirty="0" err="1">
                  <a:latin typeface="Source Sans 3"/>
                </a:rPr>
                <a:t>Postersammlungen</a:t>
              </a:r>
              <a:r>
                <a:rPr lang="de-DE" sz="800" dirty="0">
                  <a:latin typeface="Source Sans 3"/>
                </a:rPr>
                <a:t> </a:t>
              </a:r>
              <a:r>
                <a:rPr sz="800" dirty="0">
                  <a:latin typeface="Source Sans 3"/>
                </a:rPr>
                <a:t>(19</a:t>
              </a:r>
              <a:r>
                <a:rPr lang="de-DE" sz="800" dirty="0">
                  <a:latin typeface="Source Sans 3"/>
                </a:rPr>
                <a:t>58)</a:t>
              </a:r>
              <a:endParaRPr sz="800" dirty="0">
                <a:latin typeface="Source Sans 3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408944-5521-D344-6F62-78C335394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5347840" y="4450808"/>
              <a:ext cx="2890872" cy="1896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381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9">
          <a:extLst>
            <a:ext uri="{FF2B5EF4-FFF2-40B4-BE49-F238E27FC236}">
              <a16:creationId xmlns:a16="http://schemas.microsoft.com/office/drawing/2014/main" id="{0871741A-59BA-DF1D-9353-64B564611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39">
            <a:extLst>
              <a:ext uri="{FF2B5EF4-FFF2-40B4-BE49-F238E27FC236}">
                <a16:creationId xmlns:a16="http://schemas.microsoft.com/office/drawing/2014/main" id="{A48F2306-38BA-10BE-A559-5EC91E70CD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4550" y="597425"/>
            <a:ext cx="6855300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02 – </a:t>
            </a:r>
            <a:r>
              <a:rPr lang="en" sz="2000" dirty="0" err="1"/>
              <a:t>Erwerbstätigkeit</a:t>
            </a:r>
            <a:r>
              <a:rPr lang="en" sz="2000" dirty="0"/>
              <a:t> und </a:t>
            </a:r>
            <a:r>
              <a:rPr lang="en" sz="2000" dirty="0" err="1"/>
              <a:t>Löhne</a:t>
            </a:r>
            <a:endParaRPr sz="2000" dirty="0"/>
          </a:p>
        </p:txBody>
      </p:sp>
      <p:sp>
        <p:nvSpPr>
          <p:cNvPr id="2342" name="Google Shape;2342;p39">
            <a:extLst>
              <a:ext uri="{FF2B5EF4-FFF2-40B4-BE49-F238E27FC236}">
                <a16:creationId xmlns:a16="http://schemas.microsoft.com/office/drawing/2014/main" id="{A2CB5BE8-63E9-031C-0038-7BC889B27DB7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40032" y="985224"/>
            <a:ext cx="7671803" cy="21722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Mehr Frauen gingen arbeiten – oft in Teilzeit</a:t>
            </a:r>
          </a:p>
          <a:p>
            <a:pPr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Lohnunterschiede blieben bestehen (geringere Bezahlung für gleiche Arbeit)</a:t>
            </a:r>
          </a:p>
          <a:p>
            <a:pPr>
              <a:buFont typeface="Wingdings" pitchFamily="2" charset="2"/>
              <a:buChar char="v"/>
              <a:defRPr sz="2400"/>
            </a:pPr>
            <a:r>
              <a:rPr lang="de-DE" sz="1600" dirty="0">
                <a:solidFill>
                  <a:srgbClr val="000000"/>
                </a:solidFill>
              </a:rPr>
              <a:t>Rechtliche Hürden wurden Schritt für Schritt abgebaut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7E60FAF-5F20-F09D-98A2-CB887608D73C}"/>
              </a:ext>
            </a:extLst>
          </p:cNvPr>
          <p:cNvGrpSpPr/>
          <p:nvPr/>
        </p:nvGrpSpPr>
        <p:grpSpPr>
          <a:xfrm>
            <a:off x="1199988" y="2150543"/>
            <a:ext cx="2848857" cy="2624826"/>
            <a:chOff x="332697" y="3051207"/>
            <a:chExt cx="3485314" cy="3846869"/>
          </a:xfrm>
        </p:grpSpPr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C022D3DB-5EC4-FD20-D2A8-C28B9B1AE471}"/>
                </a:ext>
              </a:extLst>
            </p:cNvPr>
            <p:cNvSpPr txBox="1"/>
            <p:nvPr/>
          </p:nvSpPr>
          <p:spPr>
            <a:xfrm>
              <a:off x="332697" y="6562029"/>
              <a:ext cx="3485314" cy="3360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139700">
                <a:lnSpc>
                  <a:spcPct val="115000"/>
                </a:lnSpc>
                <a:buClr>
                  <a:schemeClr val="dk1"/>
                </a:buClr>
                <a:buSzPts val="1400"/>
                <a:defRPr sz="2400"/>
              </a:pPr>
              <a:r>
                <a:rPr lang="de-DE" sz="800" dirty="0"/>
                <a:t>Sekretärin beim Diktat (1954) – Arbeitswelt der Frauen</a:t>
              </a:r>
              <a:endParaRPr sz="800" dirty="0">
                <a:latin typeface="Source Sans 3"/>
                <a:sym typeface="Source Sans 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6AE0A027-BD6F-F1AC-D960-837FFA02E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593499" y="3051207"/>
              <a:ext cx="2963710" cy="3562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DA085E6-9E1B-00F5-803B-343DB9561835}"/>
              </a:ext>
            </a:extLst>
          </p:cNvPr>
          <p:cNvGrpSpPr/>
          <p:nvPr/>
        </p:nvGrpSpPr>
        <p:grpSpPr>
          <a:xfrm>
            <a:off x="4966532" y="2150543"/>
            <a:ext cx="2977480" cy="2574480"/>
            <a:chOff x="5536159" y="2185702"/>
            <a:chExt cx="2977480" cy="25744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453EBF-087C-12B9-E695-29E6E1D02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5536159" y="2185702"/>
              <a:ext cx="2977480" cy="2360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ADC9BAD3-36C7-9DBD-F03B-D0EDE9504236}"/>
                </a:ext>
              </a:extLst>
            </p:cNvPr>
            <p:cNvSpPr txBox="1"/>
            <p:nvPr/>
          </p:nvSpPr>
          <p:spPr>
            <a:xfrm>
              <a:off x="5536159" y="4530888"/>
              <a:ext cx="2954655" cy="22929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139700">
                <a:lnSpc>
                  <a:spcPct val="115000"/>
                </a:lnSpc>
                <a:buClr>
                  <a:schemeClr val="dk1"/>
                </a:buClr>
                <a:buSzPts val="1400"/>
                <a:defRPr sz="2400"/>
              </a:pPr>
              <a:r>
                <a:rPr lang="de-DE" sz="800" dirty="0"/>
                <a:t>Beim Abwasch helfen galt schon als Gleichberechtigung</a:t>
              </a:r>
              <a:endParaRPr sz="800" dirty="0">
                <a:latin typeface="Source Sans 3"/>
                <a:sym typeface="Source Sans 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22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2" grpId="0" build="p"/>
    </p:bldLst>
  </p:timing>
</p:sld>
</file>

<file path=ppt/theme/theme1.xml><?xml version="1.0" encoding="utf-8"?>
<a:theme xmlns:a="http://schemas.openxmlformats.org/drawingml/2006/main" name="Reconstruction Era and the Gilded Age - History - 11th grade by Slidesgo">
  <a:themeElements>
    <a:clrScheme name="Simple Light">
      <a:dk1>
        <a:srgbClr val="35240A"/>
      </a:dk1>
      <a:lt1>
        <a:srgbClr val="DED6C2"/>
      </a:lt1>
      <a:dk2>
        <a:srgbClr val="9B794E"/>
      </a:dk2>
      <a:lt2>
        <a:srgbClr val="724711"/>
      </a:lt2>
      <a:accent1>
        <a:srgbClr val="5E380A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5240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931</Words>
  <Application>Microsoft Office PowerPoint</Application>
  <PresentationFormat>On-screen Show (16:9)</PresentationFormat>
  <Paragraphs>191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Source Sans 3</vt:lpstr>
      <vt:lpstr>Wingdings</vt:lpstr>
      <vt:lpstr>Libre Baskerville</vt:lpstr>
      <vt:lpstr>Nunito Light</vt:lpstr>
      <vt:lpstr>Anaheim</vt:lpstr>
      <vt:lpstr>Reconstruction Era and the Gilded Age - History - 11th grade by Slidesgo</vt:lpstr>
      <vt:lpstr>Entwicklung Westdeutschlands nach 1949 bis 1969    - Geburt einer Republik -</vt:lpstr>
      <vt:lpstr>Inhalt</vt:lpstr>
      <vt:lpstr>Politische Rahmenbedingungen</vt:lpstr>
      <vt:lpstr>01 - Gründung &amp; Ordnung</vt:lpstr>
      <vt:lpstr>01 - Westbindung</vt:lpstr>
      <vt:lpstr>01 – Wiederbewaffnung, Europa &amp; Demokratie</vt:lpstr>
      <vt:lpstr>Frauenbild</vt:lpstr>
      <vt:lpstr>02 – Von der Hausfrauenehe zur Gleichberechtigung</vt:lpstr>
      <vt:lpstr>02 – Erwerbstätigkeit und Löhne</vt:lpstr>
      <vt:lpstr>02 – 1960er – Frauenrechte &amp; Bewegung</vt:lpstr>
      <vt:lpstr>Versorgung der Menschen</vt:lpstr>
      <vt:lpstr>03 – Wirtschaftswunder  </vt:lpstr>
      <vt:lpstr>03 – Besserer Lebensstandard</vt:lpstr>
      <vt:lpstr>Arbeit und Freizeit</vt:lpstr>
      <vt:lpstr>04 – Veränderungen bei der Arbeit</vt:lpstr>
      <vt:lpstr>04 – Mehr Freizeit</vt:lpstr>
      <vt:lpstr>Erziehung und Bildung</vt:lpstr>
      <vt:lpstr>05-Ausbau Bildungssystem (1949–1969) </vt:lpstr>
      <vt:lpstr>05-Demokratische Werte (ab 1949) </vt:lpstr>
      <vt:lpstr>Soziale Absicherung</vt:lpstr>
      <vt:lpstr>Soziale Sicherheit (seit 1949) </vt:lpstr>
      <vt:lpstr>Dankeschön!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JEESMON JOBY</dc:creator>
  <cp:lastModifiedBy>Edwin Shaju</cp:lastModifiedBy>
  <cp:revision>15</cp:revision>
  <dcterms:modified xsi:type="dcterms:W3CDTF">2026-03-06T12:32:10Z</dcterms:modified>
</cp:coreProperties>
</file>